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5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tags/tag6.xml" ContentType="application/vnd.openxmlformats-officedocument.presentationml.tags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84" r:id="rId2"/>
  </p:sldMasterIdLst>
  <p:notesMasterIdLst>
    <p:notesMasterId r:id="rId31"/>
  </p:notesMasterIdLst>
  <p:handoutMasterIdLst>
    <p:handoutMasterId r:id="rId32"/>
  </p:handoutMasterIdLst>
  <p:sldIdLst>
    <p:sldId id="961" r:id="rId3"/>
    <p:sldId id="962" r:id="rId4"/>
    <p:sldId id="963" r:id="rId5"/>
    <p:sldId id="964" r:id="rId6"/>
    <p:sldId id="965" r:id="rId7"/>
    <p:sldId id="966" r:id="rId8"/>
    <p:sldId id="967" r:id="rId9"/>
    <p:sldId id="968" r:id="rId10"/>
    <p:sldId id="969" r:id="rId11"/>
    <p:sldId id="970" r:id="rId12"/>
    <p:sldId id="971" r:id="rId13"/>
    <p:sldId id="972" r:id="rId14"/>
    <p:sldId id="973" r:id="rId15"/>
    <p:sldId id="974" r:id="rId16"/>
    <p:sldId id="975" r:id="rId17"/>
    <p:sldId id="976" r:id="rId18"/>
    <p:sldId id="977" r:id="rId19"/>
    <p:sldId id="978" r:id="rId20"/>
    <p:sldId id="979" r:id="rId21"/>
    <p:sldId id="980" r:id="rId22"/>
    <p:sldId id="981" r:id="rId23"/>
    <p:sldId id="982" r:id="rId24"/>
    <p:sldId id="983" r:id="rId25"/>
    <p:sldId id="984" r:id="rId26"/>
    <p:sldId id="985" r:id="rId27"/>
    <p:sldId id="986" r:id="rId28"/>
    <p:sldId id="987" r:id="rId29"/>
    <p:sldId id="990" r:id="rId30"/>
  </p:sldIdLst>
  <p:sldSz cx="9144000" cy="6858000" type="screen4x3"/>
  <p:notesSz cx="6877050" cy="916305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6">
          <p15:clr>
            <a:srgbClr val="A4A3A4"/>
          </p15:clr>
        </p15:guide>
        <p15:guide id="2" pos="216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900"/>
    <a:srgbClr val="D0EAEC"/>
    <a:srgbClr val="B4ABDA"/>
    <a:srgbClr val="D9FFD9"/>
    <a:srgbClr val="FFCC99"/>
    <a:srgbClr val="00B0F0"/>
    <a:srgbClr val="333399"/>
    <a:srgbClr val="CCFFCC"/>
    <a:srgbClr val="FFFFCC"/>
    <a:srgbClr val="BBE0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4" d="100"/>
          <a:sy n="74" d="100"/>
        </p:scale>
        <p:origin x="988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16092"/>
    </p:cViewPr>
  </p:sorterViewPr>
  <p:notesViewPr>
    <p:cSldViewPr>
      <p:cViewPr>
        <p:scale>
          <a:sx n="150" d="100"/>
          <a:sy n="150" d="100"/>
        </p:scale>
        <p:origin x="312" y="2910"/>
      </p:cViewPr>
      <p:guideLst>
        <p:guide orient="horz" pos="2886"/>
        <p:guide pos="2166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theme" Target="theme/theme1.xml"/><Relationship Id="rId8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6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zh-TW"/>
          </a:p>
        </p:txBody>
      </p:sp>
      <p:sp>
        <p:nvSpPr>
          <p:cNvPr id="29286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 altLang="zh-TW"/>
          </a:p>
        </p:txBody>
      </p:sp>
      <p:sp>
        <p:nvSpPr>
          <p:cNvPr id="29286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zh-TW"/>
          </a:p>
        </p:txBody>
      </p:sp>
      <p:sp>
        <p:nvSpPr>
          <p:cNvPr id="29286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6F4B1623-6347-44F7-BD2B-690FD1150BA3}" type="slidenum">
              <a:rPr lang="zh-TW" altLang="en-US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40886214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27.m4a>
</file>

<file path=ppt/media/media28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9738" cy="458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50" tIns="45825" rIns="91650" bIns="45825" numCol="1" anchor="t" anchorCtr="0" compatLnSpc="1">
            <a:prstTxWarp prst="textNoShape">
              <a:avLst/>
            </a:prstTxWarp>
          </a:bodyPr>
          <a:lstStyle>
            <a:lvl1pPr defTabSz="915988">
              <a:defRPr sz="1200"/>
            </a:lvl1pPr>
          </a:lstStyle>
          <a:p>
            <a:endParaRPr lang="en-US" altLang="zh-TW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97313" y="0"/>
            <a:ext cx="2979737" cy="458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50" tIns="45825" rIns="91650" bIns="45825" numCol="1" anchor="t" anchorCtr="0" compatLnSpc="1">
            <a:prstTxWarp prst="textNoShape">
              <a:avLst/>
            </a:prstTxWarp>
          </a:bodyPr>
          <a:lstStyle>
            <a:lvl1pPr algn="r" defTabSz="915988">
              <a:defRPr sz="1200"/>
            </a:lvl1pPr>
          </a:lstStyle>
          <a:p>
            <a:endParaRPr lang="en-US" altLang="zh-TW"/>
          </a:p>
        </p:txBody>
      </p:sp>
      <p:sp>
        <p:nvSpPr>
          <p:cNvPr id="645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9350" y="687388"/>
            <a:ext cx="4579938" cy="34353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7575" y="4352925"/>
            <a:ext cx="5041900" cy="41227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50" tIns="45825" rIns="91650" bIns="4582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noProof="0"/>
              <a:t>Click to edit Master text styles</a:t>
            </a:r>
          </a:p>
          <a:p>
            <a:pPr lvl="1"/>
            <a:r>
              <a:rPr lang="en-US" altLang="zh-TW" noProof="0"/>
              <a:t>Second level</a:t>
            </a:r>
          </a:p>
          <a:p>
            <a:pPr lvl="2"/>
            <a:r>
              <a:rPr lang="en-US" altLang="zh-TW" noProof="0"/>
              <a:t>Third level</a:t>
            </a:r>
          </a:p>
          <a:p>
            <a:pPr lvl="3"/>
            <a:r>
              <a:rPr lang="en-US" altLang="zh-TW" noProof="0"/>
              <a:t>Fourth level</a:t>
            </a:r>
          </a:p>
          <a:p>
            <a:pPr lvl="4"/>
            <a:r>
              <a:rPr lang="en-US" altLang="zh-TW" noProof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704263"/>
            <a:ext cx="2979738" cy="458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50" tIns="45825" rIns="91650" bIns="45825" numCol="1" anchor="b" anchorCtr="0" compatLnSpc="1">
            <a:prstTxWarp prst="textNoShape">
              <a:avLst/>
            </a:prstTxWarp>
          </a:bodyPr>
          <a:lstStyle>
            <a:lvl1pPr defTabSz="915988">
              <a:defRPr sz="1200"/>
            </a:lvl1pPr>
          </a:lstStyle>
          <a:p>
            <a:endParaRPr lang="en-US" altLang="zh-TW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97313" y="8704263"/>
            <a:ext cx="2979737" cy="458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50" tIns="45825" rIns="91650" bIns="45825" numCol="1" anchor="b" anchorCtr="0" compatLnSpc="1">
            <a:prstTxWarp prst="textNoShape">
              <a:avLst/>
            </a:prstTxWarp>
          </a:bodyPr>
          <a:lstStyle>
            <a:lvl1pPr algn="r" defTabSz="915988">
              <a:defRPr sz="1200"/>
            </a:lvl1pPr>
          </a:lstStyle>
          <a:p>
            <a:fld id="{A9B47762-5C62-47AD-9614-A3EA662BE8A7}" type="slidenum">
              <a:rPr lang="zh-TW" altLang="en-US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83358720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3339BD9-CEEB-404E-B637-BE52935507F4}" type="slidenum">
              <a:rPr lang="zh-TW" altLang="en-US">
                <a:solidFill>
                  <a:srgbClr val="000000"/>
                </a:solidFill>
              </a:rPr>
              <a:pPr/>
              <a:t>2</a:t>
            </a:fld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798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98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608563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6EBC173-63BF-4474-8C06-32B5F3A6F385}" type="slidenum">
              <a:rPr lang="zh-TW" altLang="en-US">
                <a:solidFill>
                  <a:srgbClr val="000000"/>
                </a:solidFill>
              </a:rPr>
              <a:pPr/>
              <a:t>11</a:t>
            </a:fld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1024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159447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CE03965-78B6-4BCA-AE6D-9C5E10CF2FA6}" type="slidenum">
              <a:rPr lang="zh-TW" altLang="en-US">
                <a:solidFill>
                  <a:srgbClr val="000000"/>
                </a:solidFill>
              </a:rPr>
              <a:pPr/>
              <a:t>12</a:t>
            </a:fld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1034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050753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65713E2-746D-4637-B4ED-243090A021C7}" type="slidenum">
              <a:rPr lang="zh-TW" altLang="en-US">
                <a:solidFill>
                  <a:srgbClr val="000000"/>
                </a:solidFill>
              </a:rPr>
              <a:pPr/>
              <a:t>13</a:t>
            </a:fld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1044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44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4587669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F1E9118-E66F-4EA4-868E-D6BD1BBAEF7B}" type="slidenum">
              <a:rPr lang="zh-TW" altLang="en-US">
                <a:solidFill>
                  <a:srgbClr val="000000"/>
                </a:solidFill>
              </a:rPr>
              <a:pPr/>
              <a:t>14</a:t>
            </a:fld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1054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54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067062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6E546CF-E9F2-4766-A320-F28F322F6F34}" type="slidenum">
              <a:rPr lang="zh-TW" altLang="en-US">
                <a:solidFill>
                  <a:srgbClr val="000000"/>
                </a:solidFill>
              </a:rPr>
              <a:pPr/>
              <a:t>15</a:t>
            </a:fld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1064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65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157374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FD0AE3E-EFF0-4449-B2DC-C7C039B90CFD}" type="slidenum">
              <a:rPr lang="zh-TW" altLang="en-US">
                <a:solidFill>
                  <a:srgbClr val="000000"/>
                </a:solidFill>
              </a:rPr>
              <a:pPr/>
              <a:t>16</a:t>
            </a:fld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1075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75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2734740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2C12C5E-B8F8-4F37-B330-F022D31C879D}" type="slidenum">
              <a:rPr lang="zh-TW" altLang="en-US">
                <a:solidFill>
                  <a:srgbClr val="000000"/>
                </a:solidFill>
              </a:rPr>
              <a:pPr/>
              <a:t>17</a:t>
            </a:fld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1085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85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21079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56A2469-09C0-410F-8C1B-C65A2C27FB6C}" type="slidenum">
              <a:rPr lang="zh-TW" altLang="en-US">
                <a:solidFill>
                  <a:srgbClr val="000000"/>
                </a:solidFill>
              </a:rPr>
              <a:pPr/>
              <a:t>18</a:t>
            </a:fld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1095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95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0704638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059139C-1705-425B-A9BF-9CB132CED141}" type="slidenum">
              <a:rPr lang="zh-TW" altLang="en-US">
                <a:solidFill>
                  <a:srgbClr val="000000"/>
                </a:solidFill>
              </a:rPr>
              <a:pPr/>
              <a:t>19</a:t>
            </a:fld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1105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05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0505148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5E98C47-F2C7-4D1D-A041-8B25ED4332F3}" type="slidenum">
              <a:rPr lang="zh-TW" altLang="en-US">
                <a:solidFill>
                  <a:srgbClr val="000000"/>
                </a:solidFill>
              </a:rPr>
              <a:pPr/>
              <a:t>20</a:t>
            </a:fld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1116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16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672789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C670137-FA35-4F29-9EA5-2ED1AE389D06}" type="slidenum">
              <a:rPr lang="zh-TW" altLang="en-US">
                <a:solidFill>
                  <a:srgbClr val="000000"/>
                </a:solidFill>
              </a:rPr>
              <a:pPr/>
              <a:t>3</a:t>
            </a:fld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808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09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1336544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D3D0182-8579-4B83-90E3-5F2226E7DF4C}" type="slidenum">
              <a:rPr lang="zh-TW" altLang="en-US">
                <a:solidFill>
                  <a:srgbClr val="000000"/>
                </a:solidFill>
              </a:rPr>
              <a:pPr/>
              <a:t>21</a:t>
            </a:fld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0651855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98B72F4-186A-40E4-A321-DECD826722E5}" type="slidenum">
              <a:rPr lang="zh-TW" altLang="en-US">
                <a:solidFill>
                  <a:srgbClr val="000000"/>
                </a:solidFill>
              </a:rPr>
              <a:pPr/>
              <a:t>22</a:t>
            </a:fld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1136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36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4266578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BA03F63-01A5-4383-93E5-5132E968F16E}" type="slidenum">
              <a:rPr lang="zh-TW" altLang="en-US">
                <a:solidFill>
                  <a:srgbClr val="000000"/>
                </a:solidFill>
              </a:rPr>
              <a:pPr/>
              <a:t>23</a:t>
            </a:fld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1146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46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717107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BA03F63-01A5-4383-93E5-5132E968F16E}" type="slidenum">
              <a:rPr lang="zh-TW" altLang="en-US">
                <a:solidFill>
                  <a:srgbClr val="000000"/>
                </a:solidFill>
              </a:rPr>
              <a:pPr/>
              <a:t>24</a:t>
            </a:fld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1146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46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6036589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AAE8320-19C1-4D3D-94C5-01FC229AC747}" type="slidenum">
              <a:rPr lang="zh-TW" altLang="en-US">
                <a:solidFill>
                  <a:srgbClr val="000000"/>
                </a:solidFill>
              </a:rPr>
              <a:pPr/>
              <a:t>25</a:t>
            </a:fld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1157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57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793755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AAE8320-19C1-4D3D-94C5-01FC229AC747}" type="slidenum">
              <a:rPr lang="zh-TW" altLang="en-US">
                <a:solidFill>
                  <a:srgbClr val="000000"/>
                </a:solidFill>
              </a:rPr>
              <a:pPr/>
              <a:t>26</a:t>
            </a:fld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1157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57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065957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BB7E74C-3745-4BC1-BD08-63F6C7A3D5BA}" type="slidenum">
              <a:rPr lang="zh-TW" altLang="en-US">
                <a:solidFill>
                  <a:srgbClr val="000000"/>
                </a:solidFill>
              </a:rPr>
              <a:pPr/>
              <a:t>27</a:t>
            </a:fld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1167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67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822968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投影片圖像版面配置區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1923" name="備忘稿版面配置區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81924" name="投影片編號版面配置區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43B5412-1EEE-438D-8AA8-37F15B3065F8}" type="slidenum">
              <a:rPr lang="zh-TW" altLang="en-US">
                <a:solidFill>
                  <a:srgbClr val="000000"/>
                </a:solidFill>
              </a:rPr>
              <a:pPr/>
              <a:t>4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11440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投影片圖像版面配置區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1923" name="備忘稿版面配置區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TW" altLang="en-US"/>
          </a:p>
        </p:txBody>
      </p:sp>
      <p:sp>
        <p:nvSpPr>
          <p:cNvPr id="81924" name="投影片編號版面配置區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43B5412-1EEE-438D-8AA8-37F15B3065F8}" type="slidenum">
              <a:rPr lang="zh-TW" altLang="en-US">
                <a:solidFill>
                  <a:srgbClr val="000000"/>
                </a:solidFill>
              </a:rPr>
              <a:pPr/>
              <a:t>5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29538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37D9119-7476-4582-BAF9-B34A64DE2CDB}" type="slidenum">
              <a:rPr lang="zh-TW" altLang="en-US">
                <a:solidFill>
                  <a:srgbClr val="000000"/>
                </a:solidFill>
              </a:rPr>
              <a:pPr/>
              <a:t>6</a:t>
            </a:fld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829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29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061036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F057396-5F2C-4883-BE00-510F19C11EE2}" type="slidenum">
              <a:rPr lang="zh-TW" altLang="en-US">
                <a:solidFill>
                  <a:srgbClr val="000000"/>
                </a:solidFill>
              </a:rPr>
              <a:pPr/>
              <a:t>7</a:t>
            </a:fld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839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39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629119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77E0FB2-F8BA-4E1D-9E4F-844EFB06498B}" type="slidenum">
              <a:rPr lang="zh-TW" altLang="en-US">
                <a:solidFill>
                  <a:srgbClr val="000000"/>
                </a:solidFill>
              </a:rPr>
              <a:pPr/>
              <a:t>8</a:t>
            </a:fld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993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93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777179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A1E9BEE-1623-4FF0-BB69-8B2CD9729CA0}" type="slidenum">
              <a:rPr lang="zh-TW" altLang="en-US">
                <a:solidFill>
                  <a:srgbClr val="000000"/>
                </a:solidFill>
              </a:rPr>
              <a:pPr/>
              <a:t>9</a:t>
            </a:fld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1003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03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145333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759CFB3-9117-4650-84D1-4804204FDBDB}" type="slidenum">
              <a:rPr lang="zh-TW" altLang="en-US">
                <a:solidFill>
                  <a:srgbClr val="000000"/>
                </a:solidFill>
              </a:rPr>
              <a:pPr/>
              <a:t>10</a:t>
            </a:fld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1013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13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824571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DB7BFFE-1730-484A-8F2D-05FDC907B019}" type="slidenum">
              <a:rPr lang="zh-TW" alt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8700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54FFD2-28A6-4B2D-876D-659AFB9CF3E7}" type="slidenum">
              <a:rPr lang="zh-TW" alt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30253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77A29A0-016D-4801-8695-01D34DA36CAD}" type="slidenum">
              <a:rPr lang="zh-TW" alt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42621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8718923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30784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769568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1000" y="1066800"/>
            <a:ext cx="4152900" cy="5334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86300" y="1066800"/>
            <a:ext cx="4152900" cy="5334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500430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66890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0511255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412210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909711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157E727-02F7-46E0-A957-C3641FE0E34B}" type="slidenum">
              <a:rPr lang="zh-TW" alt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885944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215916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8667825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0"/>
            <a:ext cx="2209800" cy="6400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400" y="0"/>
            <a:ext cx="6477000" cy="6400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902826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D29F734-E2E6-49FC-9DDA-32EFE9B7C406}" type="slidenum">
              <a:rPr lang="zh-TW" alt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50523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7FABCB0-0F28-4ADD-870E-CB1B5934B11E}" type="slidenum">
              <a:rPr lang="zh-TW" alt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78947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76F61B-8FE3-4163-9ADD-828868CBA758}" type="slidenum">
              <a:rPr lang="zh-TW" alt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4128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8B3D35A-90A8-45E3-B592-8F6A4302B5B6}" type="slidenum">
              <a:rPr lang="zh-TW" alt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14217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7096FFC-2FED-47AE-8A66-E365050651B1}" type="slidenum">
              <a:rPr lang="zh-TW" alt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64136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6C3ED22-79BC-4BF7-8193-606EE7B3A96B}" type="slidenum">
              <a:rPr lang="zh-TW" alt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20606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E021D83-1182-4B56-9308-A09D5DD55885}" type="slidenum">
              <a:rPr lang="zh-TW" alt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420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</a:p>
        </p:txBody>
      </p:sp>
      <p:sp>
        <p:nvSpPr>
          <p:cNvPr id="111620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b="0">
                <a:latin typeface="Arial" charset="0"/>
              </a:defRPr>
            </a:lvl1pPr>
          </a:lstStyle>
          <a:p>
            <a:pPr eaLnBrk="1" hangingPunct="1">
              <a:defRPr/>
            </a:pPr>
            <a:endParaRPr kumimoji="1" lang="en-US" altLang="zh-TW">
              <a:solidFill>
                <a:srgbClr val="000000"/>
              </a:solidFill>
            </a:endParaRPr>
          </a:p>
        </p:txBody>
      </p:sp>
      <p:sp>
        <p:nvSpPr>
          <p:cNvPr id="11162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b="0">
                <a:latin typeface="Arial" charset="0"/>
              </a:defRPr>
            </a:lvl1pPr>
          </a:lstStyle>
          <a:p>
            <a:pPr eaLnBrk="1" hangingPunct="1">
              <a:defRPr/>
            </a:pPr>
            <a:endParaRPr kumimoji="1" lang="en-US" altLang="zh-TW">
              <a:solidFill>
                <a:srgbClr val="000000"/>
              </a:solidFill>
            </a:endParaRPr>
          </a:p>
        </p:txBody>
      </p:sp>
      <p:sp>
        <p:nvSpPr>
          <p:cNvPr id="11162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b="0">
                <a:latin typeface="Arial" charset="0"/>
              </a:defRPr>
            </a:lvl1pPr>
          </a:lstStyle>
          <a:p>
            <a:pPr eaLnBrk="1" hangingPunct="1">
              <a:defRPr/>
            </a:pPr>
            <a:fld id="{0FDBEE42-13C9-453E-8D7B-3822A2138F39}" type="slidenum">
              <a:rPr kumimoji="1" lang="zh-TW" altLang="en-US">
                <a:solidFill>
                  <a:srgbClr val="000000"/>
                </a:solidFill>
              </a:rPr>
              <a:pPr eaLnBrk="1" hangingPunct="1">
                <a:defRPr/>
              </a:pPr>
              <a:t>‹#›</a:t>
            </a:fld>
            <a:endParaRPr kumimoji="1"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65392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charset="-12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charset="-12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charset="-12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charset="-120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charset="-120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charset="-120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charset="-120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charset="-12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52400" y="0"/>
            <a:ext cx="88392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066800"/>
            <a:ext cx="8458200" cy="533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461795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accent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accent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accent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accent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accent2"/>
          </a:solidFill>
          <a:latin typeface="Arial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accent2"/>
          </a:solidFill>
          <a:latin typeface="Arial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accent2"/>
          </a:solidFill>
          <a:latin typeface="Arial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accent2"/>
          </a:solidFill>
          <a:latin typeface="Arial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accent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SzPct val="80000"/>
        <a:buFont typeface="Monotype Sorts" pitchFamily="2" charset="2"/>
        <a:buChar char="q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SzPct val="80000"/>
        <a:buFont typeface="Monotype Sorts" pitchFamily="2" charset="2"/>
        <a:buChar char="u"/>
        <a:defRPr sz="24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SzPct val="70000"/>
        <a:buFont typeface="Monotype Sorts" pitchFamily="2" charset="2"/>
        <a:buChar char="l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4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1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25.m4a"/><Relationship Id="rId1" Type="http://schemas.microsoft.com/office/2007/relationships/media" Target="../media/media2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26.m4a"/><Relationship Id="rId1" Type="http://schemas.microsoft.com/office/2007/relationships/media" Target="../media/media2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audio" Target="../media/media27.m4a"/><Relationship Id="rId2" Type="http://schemas.microsoft.com/office/2007/relationships/media" Target="../media/media27.m4a"/><Relationship Id="rId1" Type="http://schemas.openxmlformats.org/officeDocument/2006/relationships/tags" Target="../tags/tag6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26.xml"/><Relationship Id="rId4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28.m4a"/><Relationship Id="rId1" Type="http://schemas.microsoft.com/office/2007/relationships/media" Target="../media/media28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2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2" Type="http://schemas.microsoft.com/office/2007/relationships/media" Target="../media/media5.m4a"/><Relationship Id="rId1" Type="http://schemas.openxmlformats.org/officeDocument/2006/relationships/tags" Target="../tags/tag3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2" Type="http://schemas.microsoft.com/office/2007/relationships/media" Target="../media/media6.m4a"/><Relationship Id="rId1" Type="http://schemas.openxmlformats.org/officeDocument/2006/relationships/tags" Target="../tags/tag4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2" Type="http://schemas.microsoft.com/office/2007/relationships/media" Target="../media/media8.m4a"/><Relationship Id="rId1" Type="http://schemas.openxmlformats.org/officeDocument/2006/relationships/tags" Target="../tags/tag5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altLang="zh-TW" dirty="0">
                <a:solidFill>
                  <a:schemeClr val="accent2"/>
                </a:solidFill>
                <a:ea typeface="新細明體" pitchFamily="18" charset="-120"/>
              </a:rPr>
              <a:t>AWK Variables</a:t>
            </a:r>
          </a:p>
        </p:txBody>
      </p:sp>
      <p:sp>
        <p:nvSpPr>
          <p:cNvPr id="18435" name="Content Placeholder 2"/>
          <p:cNvSpPr>
            <a:spLocks noGrp="1"/>
          </p:cNvSpPr>
          <p:nvPr>
            <p:ph idx="1"/>
          </p:nvPr>
        </p:nvSpPr>
        <p:spPr>
          <a:xfrm>
            <a:off x="381000" y="1325562"/>
            <a:ext cx="8458200" cy="4800600"/>
          </a:xfrm>
        </p:spPr>
        <p:txBody>
          <a:bodyPr/>
          <a:lstStyle/>
          <a:p>
            <a:r>
              <a:rPr lang="en-US" altLang="zh-TW" sz="3600" dirty="0">
                <a:ea typeface="新細明體" pitchFamily="18" charset="-120"/>
              </a:rPr>
              <a:t>We have just seen a user-defined variable (named: x).</a:t>
            </a:r>
          </a:p>
          <a:p>
            <a:endParaRPr lang="en-US" altLang="zh-TW" sz="2000" dirty="0">
              <a:ea typeface="新細明體" pitchFamily="18" charset="-120"/>
            </a:endParaRPr>
          </a:p>
          <a:p>
            <a:r>
              <a:rPr lang="en-US" altLang="zh-TW" sz="3600" dirty="0">
                <a:ea typeface="新細明體" pitchFamily="18" charset="-120"/>
              </a:rPr>
              <a:t>AWK also has some built-in variables, as the following slides will show…</a:t>
            </a:r>
          </a:p>
          <a:p>
            <a:endParaRPr lang="en-US" altLang="zh-TW" dirty="0">
              <a:ea typeface="新細明體" pitchFamily="18" charset="-120"/>
            </a:endParaRP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4730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439"/>
    </mc:Choice>
    <mc:Fallback>
      <p:transition spd="slow" advTm="184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79" x="4375150" y="3676650"/>
          <p14:tracePt t="994" x="4387850" y="3657600"/>
          <p14:tracePt t="1001" x="4413250" y="3625850"/>
          <p14:tracePt t="1015" x="4425950" y="3594100"/>
          <p14:tracePt t="1021" x="4451350" y="3562350"/>
          <p14:tracePt t="1034" x="4476750" y="3517900"/>
          <p14:tracePt t="1051" x="4540250" y="3429000"/>
          <p14:tracePt t="1068" x="4565650" y="3397250"/>
          <p14:tracePt t="1085" x="4654550" y="3289300"/>
          <p14:tracePt t="1101" x="4749800" y="3175000"/>
          <p14:tracePt t="1117" x="4806950" y="3105150"/>
          <p14:tracePt t="1135" x="4921250" y="2940050"/>
          <p14:tracePt t="1151" x="4984750" y="2857500"/>
          <p14:tracePt t="1167" x="5073650" y="2717800"/>
          <p14:tracePt t="1184" x="5156200" y="2609850"/>
          <p14:tracePt t="1201" x="5194300" y="2552700"/>
          <p14:tracePt t="1218" x="5295900" y="2438400"/>
          <p14:tracePt t="1233" x="5403850" y="2324100"/>
          <p14:tracePt t="1250" x="5448300" y="2260600"/>
          <p14:tracePt t="1268" x="5524500" y="2171700"/>
          <p14:tracePt t="1283" x="5568950" y="2133600"/>
          <p14:tracePt t="1300" x="5581650" y="2120900"/>
          <p14:tracePt t="1317" x="5600700" y="2108200"/>
          <p14:tracePt t="1333" x="5607050" y="2108200"/>
          <p14:tracePt t="1353" x="5607050" y="2114550"/>
          <p14:tracePt t="1367" x="5594350" y="2120900"/>
          <p14:tracePt t="1383" x="5588000" y="2133600"/>
          <p14:tracePt t="1401" x="5588000" y="2146300"/>
          <p14:tracePt t="5213" x="5518150" y="2146300"/>
          <p14:tracePt t="5227" x="5410200" y="2127250"/>
          <p14:tracePt t="5234" x="5321300" y="2101850"/>
          <p14:tracePt t="5241" x="5232400" y="2082800"/>
          <p14:tracePt t="5257" x="5149850" y="2076450"/>
          <p14:tracePt t="5270" x="5060950" y="2076450"/>
          <p14:tracePt t="5286" x="4921250" y="2076450"/>
          <p14:tracePt t="5303" x="4845050" y="2089150"/>
          <p14:tracePt t="5319" x="4737100" y="2114550"/>
          <p14:tracePt t="5336" x="4660900" y="2139950"/>
          <p14:tracePt t="5354" x="4610100" y="2159000"/>
          <p14:tracePt t="5370" x="4591050" y="2171700"/>
          <p14:tracePt t="5386" x="4540250" y="2209800"/>
          <p14:tracePt t="5403" x="4495800" y="2254250"/>
          <p14:tracePt t="5419" x="4457700" y="2279650"/>
          <p14:tracePt t="5436" x="4425950" y="2317750"/>
          <p14:tracePt t="5453" x="4406900" y="2336800"/>
          <p14:tracePt t="5469" x="4394200" y="2343150"/>
          <p14:tracePt t="5487" x="4387850" y="2355850"/>
          <p14:tracePt t="5502" x="4387850" y="2368550"/>
          <p14:tracePt t="5519" x="4387850" y="2374900"/>
          <p14:tracePt t="5536" x="4387850" y="2393950"/>
          <p14:tracePt t="5552" x="4387850" y="2406650"/>
          <p14:tracePt t="5569" x="4387850" y="2432050"/>
          <p14:tracePt t="5586" x="4387850" y="2463800"/>
          <p14:tracePt t="5602" x="4387850" y="2476500"/>
          <p14:tracePt t="5619" x="4387850" y="2508250"/>
          <p14:tracePt t="5635" x="4381500" y="2540000"/>
          <p14:tracePt t="5652" x="4375150" y="2559050"/>
          <p14:tracePt t="5669" x="4368800" y="2578100"/>
          <p14:tracePt t="5685" x="4362450" y="2590800"/>
          <p14:tracePt t="5702" x="4362450" y="2597150"/>
          <p14:tracePt t="11760" x="4375150" y="2597150"/>
          <p14:tracePt t="11769" x="4413250" y="2590800"/>
          <p14:tracePt t="11783" x="4464050" y="2584450"/>
          <p14:tracePt t="11798" x="4552950" y="2559050"/>
          <p14:tracePt t="11814" x="4591050" y="2552700"/>
          <p14:tracePt t="11831" x="4711700" y="2533650"/>
          <p14:tracePt t="11847" x="4762500" y="2520950"/>
          <p14:tracePt t="11864" x="4895850" y="2514600"/>
          <p14:tracePt t="11867" x="4959350" y="2501900"/>
          <p14:tracePt t="11881" x="5022850" y="2495550"/>
          <p14:tracePt t="11897" x="5080000" y="2482850"/>
          <p14:tracePt t="11914" x="5207000" y="2463800"/>
          <p14:tracePt t="11931" x="5340350" y="2457450"/>
          <p14:tracePt t="11947" x="5416550" y="2444750"/>
          <p14:tracePt t="11963" x="5556250" y="2444750"/>
          <p14:tracePt t="11980" x="5695950" y="2444750"/>
          <p14:tracePt t="11997" x="5759450" y="2444750"/>
          <p14:tracePt t="12014" x="5892800" y="2438400"/>
          <p14:tracePt t="12030" x="5981700" y="2438400"/>
          <p14:tracePt t="12047" x="6064250" y="2419350"/>
          <p14:tracePt t="12063" x="6083300" y="2413000"/>
          <p14:tracePt t="12080" x="6121400" y="2393950"/>
          <p14:tracePt t="12097" x="6146800" y="2387600"/>
          <p14:tracePt t="12113" x="6153150" y="2381250"/>
          <p14:tracePt t="12130" x="6153150" y="2374900"/>
          <p14:tracePt t="12146" x="6159500" y="2362200"/>
          <p14:tracePt t="12188" x="6159500" y="2355850"/>
          <p14:tracePt t="12230" x="6159500" y="2349500"/>
          <p14:tracePt t="12272" x="6165850" y="2343150"/>
          <p14:tracePt t="12280" x="6165850" y="2336800"/>
          <p14:tracePt t="12286" x="6172200" y="2330450"/>
          <p14:tracePt t="12307" x="6184900" y="2324100"/>
          <p14:tracePt t="12321" x="6184900" y="2317750"/>
          <p14:tracePt t="12330" x="6191250" y="2311400"/>
          <p14:tracePt t="12346" x="6203950" y="2305050"/>
          <p14:tracePt t="12363" x="6210300" y="2292350"/>
          <p14:tracePt t="12379" x="6216650" y="2286000"/>
          <p14:tracePt t="12412" x="6235700" y="2279650"/>
          <p14:tracePt t="12428" x="6242050" y="2273300"/>
          <p14:tracePt t="12462" x="6248400" y="2266950"/>
          <p14:tracePt t="12511" x="6254750" y="2260600"/>
          <p14:tracePt t="12539" x="6254750" y="2254250"/>
          <p14:tracePt t="12588" x="6248400" y="2254250"/>
          <p14:tracePt t="12602" x="6242050" y="2254250"/>
          <p14:tracePt t="12609" x="6235700" y="2254250"/>
          <p14:tracePt t="12623" x="6223000" y="2254250"/>
          <p14:tracePt t="12631" x="6216650" y="2254250"/>
          <p14:tracePt t="12644" x="6210300" y="2254250"/>
          <p14:tracePt t="12661" x="6146800" y="2260600"/>
          <p14:tracePt t="12678" x="6108700" y="2273300"/>
          <p14:tracePt t="12694" x="6000750" y="2279650"/>
          <p14:tracePt t="12711" x="5861050" y="2298700"/>
          <p14:tracePt t="12728" x="5657850" y="2330450"/>
          <p14:tracePt t="12744" x="5524500" y="2349500"/>
          <p14:tracePt t="12761" x="5410200" y="2381250"/>
          <p14:tracePt t="12778" x="4959350" y="2489200"/>
          <p14:tracePt t="12794" x="4800600" y="2533650"/>
          <p14:tracePt t="12811" x="4648200" y="2571750"/>
          <p14:tracePt t="12827" x="4387850" y="2647950"/>
          <p14:tracePt t="12843" x="4076700" y="2730500"/>
          <p14:tracePt t="12861" x="3924300" y="2762250"/>
          <p14:tracePt t="12877" x="3670300" y="2819400"/>
          <p14:tracePt t="12893" x="3435350" y="2870200"/>
          <p14:tracePt t="12911" x="3333750" y="2901950"/>
          <p14:tracePt t="12927" x="3124200" y="2952750"/>
          <p14:tracePt t="12943" x="2927350" y="2997200"/>
          <p14:tracePt t="12960" x="2787650" y="3003550"/>
          <p14:tracePt t="12976" x="2736850" y="3016250"/>
          <p14:tracePt t="12993" x="2667000" y="3016250"/>
          <p14:tracePt t="13010" x="2628900" y="3016250"/>
          <p14:tracePt t="13026" x="2603500" y="3016250"/>
          <p14:tracePt t="13042" x="2584450" y="3009900"/>
          <p14:tracePt t="13059" x="2527300" y="2978150"/>
          <p14:tracePt t="13076" x="2527300" y="2965450"/>
          <p14:tracePt t="13093" x="2520950" y="2940050"/>
          <p14:tracePt t="13534" x="2501900" y="2946400"/>
          <p14:tracePt t="13543" x="2476500" y="2978150"/>
          <p14:tracePt t="13555" x="2444750" y="3003550"/>
          <p14:tracePt t="13562" x="2419350" y="3022600"/>
          <p14:tracePt t="13578" x="2400300" y="3048000"/>
          <p14:tracePt t="13591" x="2362200" y="3098800"/>
          <p14:tracePt t="13608" x="2349500" y="3117850"/>
          <p14:tracePt t="13624" x="2330450" y="3143250"/>
          <p14:tracePt t="13641" x="2292350" y="3200400"/>
          <p14:tracePt t="13657" x="2273300" y="3270250"/>
          <p14:tracePt t="13675" x="2247900" y="3333750"/>
          <p14:tracePt t="13691" x="2241550" y="3365500"/>
          <p14:tracePt t="13707" x="2228850" y="3403600"/>
          <p14:tracePt t="13724" x="2209800" y="3441700"/>
          <p14:tracePt t="13741" x="2209800" y="3448050"/>
          <p14:tracePt t="13757" x="2203450" y="3467100"/>
          <p14:tracePt t="13774" x="2197100" y="3486150"/>
          <p14:tracePt t="13790" x="2197100" y="3492500"/>
          <p14:tracePt t="13808" x="2190750" y="3505200"/>
          <p14:tracePt t="13823" x="2190750" y="3517900"/>
          <p14:tracePt t="13840" x="2190750" y="3524250"/>
          <p14:tracePt t="13858" x="2190750" y="3543300"/>
          <p14:tracePt t="13873" x="2190750" y="3562350"/>
          <p14:tracePt t="13890" x="2190750" y="3581400"/>
          <p14:tracePt t="13893" x="2197100" y="3594100"/>
          <p14:tracePt t="13909" x="2209800" y="3613150"/>
          <p14:tracePt t="13923" x="2216150" y="3644900"/>
          <p14:tracePt t="13940" x="2241550" y="3695700"/>
          <p14:tracePt t="13957" x="2266950" y="3733800"/>
          <p14:tracePt t="13973" x="2279650" y="3765550"/>
          <p14:tracePt t="13990" x="2317750" y="3810000"/>
          <p14:tracePt t="14006" x="2343150" y="3835400"/>
          <p14:tracePt t="14023" x="2368550" y="3854450"/>
          <p14:tracePt t="14040" x="2393950" y="3873500"/>
          <p14:tracePt t="14056" x="2425700" y="3892550"/>
          <p14:tracePt t="14073" x="2451100" y="3898900"/>
          <p14:tracePt t="14089" x="2489200" y="3911600"/>
          <p14:tracePt t="14106" x="2527300" y="3930650"/>
          <p14:tracePt t="14122" x="2540000" y="3943350"/>
          <p14:tracePt t="14139" x="2571750" y="3956050"/>
          <p14:tracePt t="14156" x="2590800" y="3956050"/>
          <p14:tracePt t="14173" x="2609850" y="3968750"/>
          <p14:tracePt t="14190" x="2616200" y="3968750"/>
          <p14:tracePt t="14222" x="2628900" y="3975100"/>
          <p14:tracePt t="14255" x="2635250" y="3975100"/>
          <p14:tracePt t="14279" x="2641600" y="3975100"/>
          <p14:tracePt t="14307" x="2647950" y="3975100"/>
          <p14:tracePt t="14341" x="2654300" y="3975100"/>
          <p14:tracePt t="14404" x="2660650" y="3975100"/>
          <p14:tracePt t="14412" x="2667000" y="3975100"/>
          <p14:tracePt t="14433" x="2667000" y="3968750"/>
          <p14:tracePt t="14454" x="2673350" y="3968750"/>
          <p14:tracePt t="14475" x="2679700" y="3962400"/>
          <p14:tracePt t="14496" x="2686050" y="3962400"/>
          <p14:tracePt t="14503" x="2692400" y="3962400"/>
          <p14:tracePt t="14524" x="2698750" y="3956050"/>
          <p14:tracePt t="14539" x="2705100" y="3956050"/>
          <p14:tracePt t="14545" x="2711450" y="3956050"/>
          <p14:tracePt t="14559" x="2717800" y="3956050"/>
          <p14:tracePt t="14571" x="2730500" y="3956050"/>
          <p14:tracePt t="14588" x="2768600" y="3949700"/>
          <p14:tracePt t="14604" x="2800350" y="3949700"/>
          <p14:tracePt t="14621" x="2863850" y="3943350"/>
          <p14:tracePt t="14637" x="2933700" y="3937000"/>
          <p14:tracePt t="14654" x="2971800" y="3937000"/>
          <p14:tracePt t="14671" x="3041650" y="3924300"/>
          <p14:tracePt t="14688" x="3111500" y="3924300"/>
          <p14:tracePt t="14704" x="3136900" y="3924300"/>
          <p14:tracePt t="14721" x="3181350" y="3924300"/>
          <p14:tracePt t="14737" x="3213100" y="3924300"/>
          <p14:tracePt t="14754" x="3232150" y="3924300"/>
          <p14:tracePt t="14770" x="3244850" y="3930650"/>
          <p14:tracePt t="14787" x="3251200" y="3930650"/>
          <p14:tracePt t="14805" x="3257550" y="3937000"/>
          <p14:tracePt t="14836" x="3257550" y="3943350"/>
          <p14:tracePt t="14856" x="3263900" y="3949700"/>
          <p14:tracePt t="14870" x="3263900" y="3956050"/>
          <p14:tracePt t="14887" x="3276600" y="3962400"/>
          <p14:tracePt t="14906" x="3282950" y="3962400"/>
          <p14:tracePt t="14920" x="3289300" y="3968750"/>
          <p14:tracePt t="15406" x="3352800" y="3968750"/>
          <p14:tracePt t="15420" x="3378200" y="3975100"/>
          <p14:tracePt t="15427" x="3409950" y="3987800"/>
          <p14:tracePt t="15441" x="3448050" y="3987800"/>
          <p14:tracePt t="15451" x="3492500" y="3994150"/>
          <p14:tracePt t="15469" x="3562350" y="4000500"/>
          <p14:tracePt t="15484" x="3587750" y="4006850"/>
          <p14:tracePt t="15501" x="3644900" y="4006850"/>
          <p14:tracePt t="15518" x="3695700" y="4006850"/>
          <p14:tracePt t="15535" x="3714750" y="4013200"/>
          <p14:tracePt t="15552" x="3740150" y="4013200"/>
          <p14:tracePt t="15568" x="3759200" y="4013200"/>
          <p14:tracePt t="15584" x="3771900" y="4013200"/>
          <p14:tracePt t="15617" x="3790950" y="4013200"/>
          <p14:tracePt t="15634" x="3797300" y="4013200"/>
          <p14:tracePt t="15651" x="3803650" y="4013200"/>
          <p14:tracePt t="15667" x="3810000" y="4013200"/>
          <p14:tracePt t="15721" x="3810000" y="4019550"/>
          <p14:tracePt t="15750" x="3816350" y="4025900"/>
          <p14:tracePt t="15757" x="3822700" y="4025900"/>
          <p14:tracePt t="15770" x="3829050" y="4025900"/>
          <p14:tracePt t="15799" x="3835400" y="4032250"/>
          <p14:tracePt t="15820" x="3841750" y="4038600"/>
          <p14:tracePt t="15827" x="3848100" y="4038600"/>
          <p14:tracePt t="15848" x="3848100" y="4044950"/>
          <p14:tracePt t="15862" x="3854450" y="4044950"/>
          <p14:tracePt t="15870" x="3860800" y="4044950"/>
          <p14:tracePt t="15885" x="3867150" y="4044950"/>
          <p14:tracePt t="15900" x="3892550" y="4057650"/>
          <p14:tracePt t="15916" x="3905250" y="4057650"/>
          <p14:tracePt t="15933" x="3943350" y="4076700"/>
          <p14:tracePt t="15950" x="3968750" y="4083050"/>
          <p14:tracePt t="15967" x="4019550" y="4108450"/>
          <p14:tracePt t="15983" x="4032250" y="4114800"/>
          <p14:tracePt t="16000" x="4057650" y="4121150"/>
          <p14:tracePt t="16016" x="4083050" y="4133850"/>
          <p14:tracePt t="16032" x="4095750" y="4146550"/>
          <p14:tracePt t="16049" x="4102100" y="4152900"/>
          <p14:tracePt t="16066" x="4114800" y="4159250"/>
          <p14:tracePt t="16082" x="4133850" y="4165600"/>
          <p14:tracePt t="16099" x="4140200" y="4171950"/>
          <p14:tracePt t="16116" x="4146550" y="4178300"/>
          <p14:tracePt t="16132" x="4159250" y="4197350"/>
          <p14:tracePt t="16150" x="4171950" y="4210050"/>
          <p14:tracePt t="16165" x="4178300" y="4216400"/>
          <p14:tracePt t="16182" x="4203700" y="4241800"/>
          <p14:tracePt t="16200" x="4229100" y="4260850"/>
          <p14:tracePt t="16215" x="4248150" y="4273550"/>
          <p14:tracePt t="16232" x="4286250" y="4298950"/>
          <p14:tracePt t="16248" x="4343400" y="4305300"/>
        </p14:tracePtLst>
      </p14:laserTrace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0"/>
            <a:ext cx="8839200" cy="838200"/>
          </a:xfrm>
        </p:spPr>
        <p:txBody>
          <a:bodyPr/>
          <a:lstStyle/>
          <a:p>
            <a:r>
              <a:rPr lang="en-US" altLang="zh-TW" sz="4400" dirty="0">
                <a:solidFill>
                  <a:srgbClr val="333399"/>
                </a:solidFill>
                <a:ea typeface="新細明體" pitchFamily="18" charset="-120"/>
              </a:rPr>
              <a:t>Running AWK</a:t>
            </a:r>
          </a:p>
        </p:txBody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2400" y="3124200"/>
            <a:ext cx="4114800" cy="3581400"/>
          </a:xfrm>
        </p:spPr>
        <p:txBody>
          <a:bodyPr/>
          <a:lstStyle/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</a:t>
            </a: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 echo "a  b c</a:t>
            </a: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#</a:t>
            </a: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 e" |tr "</a:t>
            </a: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#</a:t>
            </a: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" "\t" &gt;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cat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  b c	d 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solidFill>
                  <a:schemeClr val="bg1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solidFill>
                  <a:schemeClr val="bg1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'{print $4}'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2400" dirty="0">
                <a:solidFill>
                  <a:schemeClr val="bg1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solidFill>
                  <a:schemeClr val="bg1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solidFill>
                  <a:schemeClr val="bg1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</a:t>
            </a:r>
            <a:r>
              <a:rPr lang="en-US" altLang="zh-TW" sz="2400" dirty="0">
                <a:solidFill>
                  <a:schemeClr val="bg1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sz="2400" dirty="0">
                <a:solidFill>
                  <a:schemeClr val="bg1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 " '{print $4}'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2400" dirty="0">
                <a:solidFill>
                  <a:schemeClr val="bg1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solidFill>
                  <a:schemeClr val="bg1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solidFill>
                  <a:schemeClr val="bg1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</a:t>
            </a:r>
            <a:r>
              <a:rPr lang="en-US" altLang="zh-TW" sz="2400" dirty="0">
                <a:solidFill>
                  <a:schemeClr val="bg1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sz="2400" dirty="0">
                <a:solidFill>
                  <a:schemeClr val="bg1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"[ ]" '{print $4}'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2400" dirty="0">
                <a:solidFill>
                  <a:schemeClr val="bg1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c	d</a:t>
            </a:r>
          </a:p>
        </p:txBody>
      </p:sp>
      <p:sp>
        <p:nvSpPr>
          <p:cNvPr id="45060" name="Rectangle 3"/>
          <p:cNvSpPr txBox="1">
            <a:spLocks noChangeArrowheads="1"/>
          </p:cNvSpPr>
          <p:nvPr/>
        </p:nvSpPr>
        <p:spPr bwMode="auto">
          <a:xfrm>
            <a:off x="152400" y="762000"/>
            <a:ext cx="8839200" cy="220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SzPct val="80000"/>
              <a:buFont typeface="Monotype Sorts" pitchFamily="2" charset="2"/>
              <a:buChar char="q"/>
            </a:pPr>
            <a:r>
              <a:rPr lang="en-US" altLang="zh-TW" sz="2800" dirty="0">
                <a:solidFill>
                  <a:srgbClr val="000000"/>
                </a:solidFill>
                <a:latin typeface="Arial" charset="0"/>
                <a:ea typeface="新細明體" pitchFamily="18" charset="-120"/>
              </a:rPr>
              <a:t>  </a:t>
            </a:r>
            <a:r>
              <a:rPr lang="en-US" altLang="zh-TW" sz="3200" dirty="0">
                <a:solidFill>
                  <a:srgbClr val="000000"/>
                </a:solidFill>
                <a:latin typeface="Arial" charset="0"/>
                <a:ea typeface="新細明體" pitchFamily="18" charset="-120"/>
              </a:rPr>
              <a:t>There are some useful flags</a:t>
            </a:r>
            <a:endParaRPr lang="en-US" altLang="zh-TW" sz="2800" dirty="0">
              <a:solidFill>
                <a:srgbClr val="000000"/>
              </a:solidFill>
              <a:latin typeface="Arial" charset="0"/>
              <a:ea typeface="新細明體" pitchFamily="18" charset="-120"/>
            </a:endParaRPr>
          </a:p>
          <a:p>
            <a:pPr marL="742950" lvl="1" indent="-285750"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</a:rPr>
              <a:t>-f  &lt;</a:t>
            </a:r>
            <a:r>
              <a:rPr lang="en-US" altLang="zh-TW" dirty="0" err="1">
                <a:solidFill>
                  <a:srgbClr val="CCCCCC"/>
                </a:solidFill>
                <a:latin typeface="Arial Narrow" pitchFamily="34" charset="0"/>
                <a:ea typeface="新細明體" pitchFamily="18" charset="-120"/>
              </a:rPr>
              <a:t>FileName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</a:rPr>
              <a:t>&gt;  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  Uses the file instead of a one-liner script			(But you can also just put a #!/</a:t>
            </a:r>
            <a:r>
              <a:rPr lang="en-US" altLang="zh-TW" dirty="0" err="1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usr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/bin/</a:t>
            </a:r>
            <a:r>
              <a:rPr lang="en-US" altLang="zh-TW" dirty="0" err="1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awk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 -f 			on line 1 to make the file an executable.)</a:t>
            </a:r>
          </a:p>
          <a:p>
            <a:pPr marL="742950" lvl="1" indent="-285750">
              <a:spcBef>
                <a:spcPct val="20000"/>
              </a:spcBef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000000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-F "x"     Uses the symbol(s) in "x" for the field separator</a:t>
            </a:r>
            <a:endParaRPr lang="en-US" altLang="zh-TW" dirty="0">
              <a:solidFill>
                <a:srgbClr val="000000"/>
              </a:solidFill>
              <a:latin typeface="Arial" charset="0"/>
              <a:ea typeface="新細明體" pitchFamily="18" charset="-120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7811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9122"/>
    </mc:Choice>
    <mc:Fallback>
      <p:transition spd="slow" advTm="791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668" x="1377950" y="3346450"/>
          <p14:tracePt t="1682" x="1409700" y="3384550"/>
          <p14:tracePt t="1689" x="1447800" y="3429000"/>
          <p14:tracePt t="1704" x="1485900" y="3473450"/>
          <p14:tracePt t="1712" x="1511300" y="3530600"/>
          <p14:tracePt t="1727" x="1549400" y="3600450"/>
          <p14:tracePt t="1744" x="1638300" y="3727450"/>
          <p14:tracePt t="1760" x="1727200" y="3867150"/>
          <p14:tracePt t="1776" x="1790700" y="3924300"/>
          <p14:tracePt t="1793" x="1892300" y="4032250"/>
          <p14:tracePt t="1810" x="2025650" y="4178300"/>
          <p14:tracePt t="1826" x="2095500" y="4235450"/>
          <p14:tracePt t="1843" x="2203450" y="4324350"/>
          <p14:tracePt t="1860" x="2305050" y="4419600"/>
          <p14:tracePt t="1876" x="2355850" y="4451350"/>
          <p14:tracePt t="1893" x="2444750" y="4508500"/>
          <p14:tracePt t="1909" x="2463800" y="4521200"/>
          <p14:tracePt t="1926" x="2514600" y="4552950"/>
          <p14:tracePt t="1943" x="2533650" y="4559300"/>
          <p14:tracePt t="1959" x="2540000" y="4559300"/>
          <p14:tracePt t="1976" x="2546350" y="4559300"/>
          <p14:tracePt t="2009" x="2546350" y="4552950"/>
          <p14:tracePt t="2026" x="2546350" y="4546600"/>
          <p14:tracePt t="2042" x="2533650" y="4533900"/>
          <p14:tracePt t="2059" x="2520950" y="4527550"/>
          <p14:tracePt t="2076" x="2495550" y="4514850"/>
          <p14:tracePt t="2092" x="2432050" y="4457700"/>
          <p14:tracePt t="2109" x="2374900" y="4413250"/>
          <p14:tracePt t="2126" x="2241550" y="4267200"/>
          <p14:tracePt t="2142" x="2159000" y="4184650"/>
          <p14:tracePt t="2158" x="1885950" y="3879850"/>
          <p14:tracePt t="2175" x="1790700" y="3784600"/>
          <p14:tracePt t="2192" x="1619250" y="3543300"/>
          <p14:tracePt t="2208" x="1498600" y="3327400"/>
          <p14:tracePt t="2225" x="1435100" y="3232150"/>
          <p14:tracePt t="2242" x="1346200" y="3073400"/>
          <p14:tracePt t="2258" x="1289050" y="2921000"/>
          <p14:tracePt t="2276" x="1257300" y="2870200"/>
          <p14:tracePt t="2291" x="1212850" y="2781300"/>
          <p14:tracePt t="2308" x="1200150" y="2755900"/>
          <p14:tracePt t="2325" x="1168400" y="2711450"/>
          <p14:tracePt t="2341" x="1168400" y="2705100"/>
          <p14:tracePt t="2358" x="1162050" y="2698750"/>
          <p14:tracePt t="2375" x="1149350" y="2686050"/>
          <p14:tracePt t="2391" x="1136650" y="2679700"/>
          <p14:tracePt t="2408" x="1136650" y="2673350"/>
          <p14:tracePt t="2424" x="1123950" y="2667000"/>
          <p14:tracePt t="2441" x="1111250" y="2654300"/>
          <p14:tracePt t="2458" x="1104900" y="2654300"/>
          <p14:tracePt t="2474" x="1092200" y="2647950"/>
          <p14:tracePt t="2490" x="1085850" y="2641600"/>
          <p14:tracePt t="2508" x="1073150" y="2635250"/>
          <p14:tracePt t="2525" x="1060450" y="2635250"/>
          <p14:tracePt t="2541" x="1047750" y="2628900"/>
          <p14:tracePt t="2558" x="1041400" y="2622550"/>
          <p14:tracePt t="2574" x="1028700" y="2622550"/>
          <p14:tracePt t="2590" x="1009650" y="2622550"/>
          <p14:tracePt t="2607" x="990600" y="2622550"/>
          <p14:tracePt t="2641" x="965200" y="2622550"/>
          <p14:tracePt t="2657" x="933450" y="2628900"/>
          <p14:tracePt t="2673" x="908050" y="2628900"/>
          <p14:tracePt t="2690" x="863600" y="2628900"/>
          <p14:tracePt t="2707" x="831850" y="2635250"/>
          <p14:tracePt t="2724" x="774700" y="2635250"/>
          <p14:tracePt t="2740" x="698500" y="2635250"/>
          <p14:tracePt t="2756" x="666750" y="2641600"/>
          <p14:tracePt t="2773" x="590550" y="2654300"/>
          <p14:tracePt t="2790" x="527050" y="2660650"/>
          <p14:tracePt t="2806" x="488950" y="2667000"/>
          <p14:tracePt t="2823" x="406400" y="2686050"/>
          <p14:tracePt t="2839" x="342900" y="2705100"/>
          <p14:tracePt t="2856" x="323850" y="2711450"/>
          <p14:tracePt t="2873" x="279400" y="2730500"/>
          <p14:tracePt t="2890" x="273050" y="2730500"/>
          <p14:tracePt t="2906" x="266700" y="2730500"/>
          <p14:tracePt t="2923" x="266700" y="2736850"/>
          <p14:tracePt t="2940" x="273050" y="2736850"/>
          <p14:tracePt t="2957" x="285750" y="2736850"/>
          <p14:tracePt t="2973" x="292100" y="2736850"/>
          <p14:tracePt t="2989" x="298450" y="2743200"/>
          <p14:tracePt t="3006" x="311150" y="2743200"/>
          <p14:tracePt t="3022" x="323850" y="2749550"/>
          <p14:tracePt t="3038" x="330200" y="2749550"/>
          <p14:tracePt t="3056" x="342900" y="2755900"/>
          <p14:tracePt t="3072" x="355600" y="2755900"/>
          <p14:tracePt t="3089" x="368300" y="2762250"/>
          <p14:tracePt t="3105" x="393700" y="2768600"/>
          <p14:tracePt t="3122" x="431800" y="2768600"/>
          <p14:tracePt t="3139" x="450850" y="2768600"/>
          <p14:tracePt t="3155" x="508000" y="2774950"/>
          <p14:tracePt t="3171" x="590550" y="2781300"/>
          <p14:tracePt t="3189" x="660400" y="2787650"/>
          <p14:tracePt t="3205" x="685800" y="2787650"/>
          <p14:tracePt t="3221" x="736600" y="2787650"/>
          <p14:tracePt t="3238" x="819150" y="2787650"/>
          <p14:tracePt t="3255" x="838200" y="2787650"/>
          <p14:tracePt t="3271" x="850900" y="2787650"/>
          <p14:tracePt t="3287" x="889000" y="2781300"/>
          <p14:tracePt t="3304" x="895350" y="2781300"/>
          <p14:tracePt t="3321" x="901700" y="2781300"/>
          <p14:tracePt t="3338" x="914400" y="2781300"/>
          <p14:tracePt t="3371" x="920750" y="2781300"/>
          <p14:tracePt t="3589" x="920750" y="2774950"/>
          <p14:tracePt t="3631" x="914400" y="2774950"/>
          <p14:tracePt t="3645" x="908050" y="2774950"/>
          <p14:tracePt t="3660" x="901700" y="2774950"/>
          <p14:tracePt t="3673" x="895350" y="2774950"/>
          <p14:tracePt t="3702" x="889000" y="2774950"/>
          <p14:tracePt t="3716" x="889000" y="2768600"/>
          <p14:tracePt t="3723" x="882650" y="2768600"/>
          <p14:tracePt t="3737" x="876300" y="2768600"/>
          <p14:tracePt t="3752" x="869950" y="2768600"/>
          <p14:tracePt t="3773" x="863600" y="2768600"/>
          <p14:tracePt t="3793" x="863600" y="2762250"/>
          <p14:tracePt t="3821" x="857250" y="2762250"/>
          <p14:tracePt t="3856" x="850900" y="2762250"/>
          <p14:tracePt t="3912" x="857250" y="2762250"/>
          <p14:tracePt t="3940" x="863600" y="2762250"/>
          <p14:tracePt t="3954" x="869950" y="2768600"/>
          <p14:tracePt t="3961" x="876300" y="2768600"/>
          <p14:tracePt t="3975" x="882650" y="2768600"/>
          <p14:tracePt t="3985" x="901700" y="2774950"/>
          <p14:tracePt t="4003" x="958850" y="2800350"/>
          <p14:tracePt t="4019" x="1003300" y="2819400"/>
          <p14:tracePt t="4035" x="1130300" y="2876550"/>
          <p14:tracePt t="4053" x="1276350" y="2946400"/>
          <p14:tracePt t="4068" x="1358900" y="2978150"/>
          <p14:tracePt t="4085" x="1543050" y="3079750"/>
          <p14:tracePt t="4102" x="1746250" y="3194050"/>
          <p14:tracePt t="4119" x="1841500" y="3257550"/>
          <p14:tracePt t="4135" x="2025650" y="3371850"/>
          <p14:tracePt t="4152" x="2197100" y="3556000"/>
          <p14:tracePt t="4168" x="2279650" y="3651250"/>
          <p14:tracePt t="4185" x="2368550" y="3746500"/>
          <p14:tracePt t="4202" x="2552700" y="3943350"/>
          <p14:tracePt t="4218" x="2736850" y="4146550"/>
          <p14:tracePt t="4235" x="2908300" y="4337050"/>
          <p14:tracePt t="4251" x="2990850" y="4432300"/>
          <p14:tracePt t="4268" x="3136900" y="4603750"/>
          <p14:tracePt t="4285" x="3257550" y="4743450"/>
          <p14:tracePt t="4301" x="3321050" y="4794250"/>
          <p14:tracePt t="4319" x="3422650" y="4895850"/>
          <p14:tracePt t="4334" x="3511550" y="5003800"/>
          <p14:tracePt t="4351" x="3536950" y="5035550"/>
          <p14:tracePt t="4369" x="3587750" y="5213350"/>
          <p14:tracePt t="4384" x="3606800" y="5264150"/>
          <p14:tracePt t="4401" x="3568700" y="5327650"/>
          <p14:tracePt t="8393" x="3556000" y="5276850"/>
          <p14:tracePt t="8407" x="3530600" y="5219700"/>
          <p14:tracePt t="8413" x="3511550" y="5168900"/>
          <p14:tracePt t="8428" x="3479800" y="5111750"/>
          <p14:tracePt t="8437" x="3441700" y="5054600"/>
          <p14:tracePt t="8453" x="3403600" y="4997450"/>
          <p14:tracePt t="8470" x="3321050" y="4889500"/>
          <p14:tracePt t="8486" x="3225800" y="4787900"/>
          <p14:tracePt t="8503" x="3187700" y="4730750"/>
          <p14:tracePt t="8520" x="3079750" y="4622800"/>
          <p14:tracePt t="8536" x="3035300" y="4578350"/>
          <p14:tracePt t="8554" x="2927350" y="4451350"/>
          <p14:tracePt t="8569" x="2895600" y="4425950"/>
          <p14:tracePt t="8586" x="2857500" y="4400550"/>
          <p14:tracePt t="8603" x="2794000" y="4349750"/>
          <p14:tracePt t="8620" x="2717800" y="4298950"/>
          <p14:tracePt t="8636" x="2673350" y="4279900"/>
          <p14:tracePt t="8653" x="2571750" y="4216400"/>
          <p14:tracePt t="8669" x="2495550" y="4171950"/>
          <p14:tracePt t="8686" x="2451100" y="4159250"/>
          <p14:tracePt t="8703" x="2374900" y="4114800"/>
          <p14:tracePt t="8720" x="2311400" y="4076700"/>
          <p14:tracePt t="8736" x="2247900" y="4025900"/>
          <p14:tracePt t="8752" x="2190750" y="3994150"/>
          <p14:tracePt t="8769" x="2076450" y="3930650"/>
          <p14:tracePt t="8786" x="1936750" y="3860800"/>
          <p14:tracePt t="8802" x="1866900" y="3822700"/>
          <p14:tracePt t="8819" x="1803400" y="3790950"/>
          <p14:tracePt t="8835" x="1670050" y="3714750"/>
          <p14:tracePt t="8852" x="1638300" y="3689350"/>
          <p14:tracePt t="8868" x="1612900" y="3670300"/>
          <p14:tracePt t="8885" x="1568450" y="3644900"/>
          <p14:tracePt t="8902" x="1536700" y="3632200"/>
          <p14:tracePt t="8919" x="1524000" y="3619500"/>
          <p14:tracePt t="8935" x="1498600" y="3613150"/>
          <p14:tracePt t="8951" x="1479550" y="3600450"/>
          <p14:tracePt t="8969" x="1454150" y="3581400"/>
          <p14:tracePt t="8985" x="1441450" y="3575050"/>
          <p14:tracePt t="9001" x="1422400" y="3562350"/>
          <p14:tracePt t="9018" x="1397000" y="3549650"/>
          <p14:tracePt t="9035" x="1390650" y="3543300"/>
          <p14:tracePt t="9051" x="1365250" y="3530600"/>
          <p14:tracePt t="9068" x="1339850" y="3517900"/>
          <p14:tracePt t="9084" x="1327150" y="3505200"/>
          <p14:tracePt t="9102" x="1301750" y="3492500"/>
          <p14:tracePt t="9118" x="1282700" y="3479800"/>
          <p14:tracePt t="9151" x="1270000" y="3473450"/>
          <p14:tracePt t="9168" x="1270000" y="3467100"/>
          <p14:tracePt t="9207" x="1263650" y="3467100"/>
          <p14:tracePt t="9558" x="1270000" y="3473450"/>
          <p14:tracePt t="9594" x="1276350" y="3473450"/>
          <p14:tracePt t="9601" x="1282700" y="3473450"/>
          <p14:tracePt t="9649" x="1289050" y="3473450"/>
          <p14:tracePt t="9699" x="1295400" y="3479800"/>
          <p14:tracePt t="9741" x="1301750" y="3479800"/>
          <p14:tracePt t="9860" x="1308100" y="3479800"/>
          <p14:tracePt t="9909" x="1314450" y="3486150"/>
          <p14:tracePt t="10029" x="1320800" y="3486150"/>
          <p14:tracePt t="10099" x="1327150" y="3492500"/>
          <p14:tracePt t="10162" x="1333500" y="3492500"/>
          <p14:tracePt t="10226" x="1339850" y="3492500"/>
          <p14:tracePt t="10310" x="1346200" y="3492500"/>
          <p14:tracePt t="10344" x="1352550" y="3492500"/>
          <p14:tracePt t="10373" x="1358900" y="3492500"/>
          <p14:tracePt t="10401" x="1365250" y="3486150"/>
          <p14:tracePt t="10422" x="1371600" y="3486150"/>
          <p14:tracePt t="10443" x="1377950" y="3486150"/>
          <p14:tracePt t="10464" x="1384300" y="3486150"/>
          <p14:tracePt t="10471" x="1390650" y="3486150"/>
          <p14:tracePt t="10485" x="1390650" y="3479800"/>
          <p14:tracePt t="10496" x="1403350" y="3479800"/>
          <p14:tracePt t="10513" x="1428750" y="3479800"/>
          <p14:tracePt t="10529" x="1441450" y="3479800"/>
          <p14:tracePt t="10546" x="1485900" y="3473450"/>
          <p14:tracePt t="10563" x="1536700" y="3473450"/>
          <p14:tracePt t="10579" x="1555750" y="3473450"/>
          <p14:tracePt t="10596" x="1606550" y="3467100"/>
          <p14:tracePt t="10612" x="1657350" y="3467100"/>
          <p14:tracePt t="10629" x="1670050" y="3467100"/>
          <p14:tracePt t="10646" x="1689100" y="3467100"/>
          <p14:tracePt t="10662" x="1720850" y="3460750"/>
          <p14:tracePt t="10679" x="1727200" y="3460750"/>
          <p14:tracePt t="10696" x="1739900" y="3460750"/>
          <p14:tracePt t="10712" x="1746250" y="3454400"/>
          <p14:tracePt t="10729" x="1758950" y="3454400"/>
          <p14:tracePt t="10745" x="1765300" y="3454400"/>
          <p14:tracePt t="10766" x="1771650" y="3454400"/>
          <p14:tracePt t="10778" x="1778000" y="3448050"/>
          <p14:tracePt t="10795" x="1784350" y="3448050"/>
          <p14:tracePt t="10812" x="1790700" y="3448050"/>
          <p14:tracePt t="10829" x="1797050" y="3448050"/>
          <p14:tracePt t="10845" x="1803400" y="3448050"/>
          <p14:tracePt t="10865" x="1809750" y="3448050"/>
          <p14:tracePt t="10885" x="1816100" y="3448050"/>
          <p14:tracePt t="10894" x="1822450" y="3448050"/>
          <p14:tracePt t="10915" x="1828800" y="3441700"/>
          <p14:tracePt t="10930" x="1835150" y="3441700"/>
          <p14:tracePt t="10945" x="1847850" y="3441700"/>
          <p14:tracePt t="10961" x="1860550" y="3441700"/>
          <p14:tracePt t="10978" x="1885950" y="3441700"/>
          <p14:tracePt t="10995" x="1898650" y="3441700"/>
          <p14:tracePt t="11012" x="1943100" y="3435350"/>
          <p14:tracePt t="11028" x="1949450" y="3435350"/>
          <p14:tracePt t="11044" x="1962150" y="3435350"/>
          <p14:tracePt t="11061" x="1987550" y="3435350"/>
          <p14:tracePt t="11077" x="2000250" y="3429000"/>
          <p14:tracePt t="11110" x="2012950" y="3429000"/>
          <p14:tracePt t="11127" x="2025650" y="3429000"/>
          <p14:tracePt t="11174" x="2032000" y="3429000"/>
          <p14:tracePt t="11223" x="2038350" y="3429000"/>
          <p14:tracePt t="11245" x="2044700" y="3435350"/>
          <p14:tracePt t="11265" x="2051050" y="3435350"/>
          <p14:tracePt t="11293" x="2051050" y="3441700"/>
          <p14:tracePt t="11328" x="2057400" y="3448050"/>
          <p14:tracePt t="11362" x="2063750" y="3448050"/>
          <p14:tracePt t="11405" x="2063750" y="3454400"/>
          <p14:tracePt t="11454" x="2063750" y="3460750"/>
          <p14:tracePt t="11475" x="2063750" y="3467100"/>
          <p14:tracePt t="11497" x="2063750" y="3473450"/>
          <p14:tracePt t="11503" x="2063750" y="3479800"/>
          <p14:tracePt t="11545" x="2063750" y="3486150"/>
          <p14:tracePt t="11574" x="2063750" y="3492500"/>
          <p14:tracePt t="11609" x="2063750" y="3498850"/>
          <p14:tracePt t="11616" x="2063750" y="3505200"/>
          <p14:tracePt t="11637" x="2070100" y="3505200"/>
          <p14:tracePt t="11645" x="2070100" y="3511550"/>
          <p14:tracePt t="11679" x="2070100" y="3517900"/>
          <p14:tracePt t="11707" x="2070100" y="3524250"/>
          <p14:tracePt t="11735" x="2070100" y="3530600"/>
          <p14:tracePt t="11939" x="2070100" y="3524250"/>
          <p14:tracePt t="11981" x="2070100" y="3517900"/>
          <p14:tracePt t="12016" x="2070100" y="3511550"/>
          <p14:tracePt t="12051" x="2070100" y="3505200"/>
          <p14:tracePt t="12087" x="2070100" y="3498850"/>
          <p14:tracePt t="12135" x="2070100" y="3492500"/>
          <p14:tracePt t="12156" x="2070100" y="3486150"/>
          <p14:tracePt t="12206" x="2070100" y="3479800"/>
          <p14:tracePt t="12226" x="2070100" y="3473450"/>
          <p14:tracePt t="12248" x="2070100" y="3467100"/>
          <p14:tracePt t="12269" x="2070100" y="3460750"/>
          <p14:tracePt t="12291" x="2070100" y="3454400"/>
          <p14:tracePt t="12311" x="2070100" y="3448050"/>
          <p14:tracePt t="12318" x="2070100" y="3441700"/>
          <p14:tracePt t="12332" x="2070100" y="3435350"/>
          <p14:tracePt t="12340" x="2076450" y="3429000"/>
          <p14:tracePt t="12360" x="2076450" y="3422650"/>
          <p14:tracePt t="12372" x="2076450" y="3416300"/>
          <p14:tracePt t="12390" x="2076450" y="3390900"/>
          <p14:tracePt t="12406" x="2076450" y="3371850"/>
          <p14:tracePt t="12424" x="2082800" y="3346450"/>
          <p14:tracePt t="12440" x="2095500" y="3314700"/>
          <p14:tracePt t="12457" x="2095500" y="3302000"/>
          <p14:tracePt t="12473" x="2114550" y="3276600"/>
          <p14:tracePt t="12489" x="2114550" y="3263900"/>
          <p14:tracePt t="12506" x="2114550" y="3257550"/>
          <p14:tracePt t="12522" x="2114550" y="3251200"/>
          <p14:tracePt t="12539" x="2114550" y="3244850"/>
          <p14:tracePt t="12669" x="2114550" y="3251200"/>
          <p14:tracePt t="12690" x="2114550" y="3257550"/>
          <p14:tracePt t="12697" x="2114550" y="3263900"/>
          <p14:tracePt t="12718" x="2114550" y="3270250"/>
          <p14:tracePt t="12760" x="2108200" y="3270250"/>
          <p14:tracePt t="12767" x="2108200" y="3276600"/>
          <p14:tracePt t="12789" x="2108200" y="3282950"/>
          <p14:tracePt t="12810" x="2108200" y="3289300"/>
          <p14:tracePt t="12831" x="2108200" y="3295650"/>
          <p14:tracePt t="12859" x="2108200" y="3308350"/>
          <p14:tracePt t="12922" x="2108200" y="3314700"/>
          <p14:tracePt t="12964" x="2108200" y="3321050"/>
          <p14:tracePt t="12972" x="2108200" y="3327400"/>
          <p14:tracePt t="12999" x="2114550" y="3340100"/>
          <p14:tracePt t="13062" x="2114550" y="3346450"/>
          <p14:tracePt t="13069" x="2114550" y="3352800"/>
          <p14:tracePt t="13111" x="2120900" y="3352800"/>
          <p14:tracePt t="13118" x="2120900" y="3359150"/>
          <p14:tracePt t="13140" x="2127250" y="3365500"/>
          <p14:tracePt t="13182" x="2133600" y="3371850"/>
          <p14:tracePt t="13210" x="2139950" y="3378200"/>
          <p14:tracePt t="13231" x="2146300" y="3384550"/>
          <p14:tracePt t="13252" x="2152650" y="3384550"/>
          <p14:tracePt t="13280" x="2159000" y="3384550"/>
          <p14:tracePt t="13315" x="2159000" y="3390900"/>
          <p14:tracePt t="13322" x="2165350" y="3390900"/>
          <p14:tracePt t="13364" x="2171700" y="3390900"/>
          <p14:tracePt t="13371" x="2178050" y="3390900"/>
          <p14:tracePt t="13400" x="2184400" y="3390900"/>
          <p14:tracePt t="13421" x="2190750" y="3390900"/>
          <p14:tracePt t="13470" x="2197100" y="3390900"/>
          <p14:tracePt t="13491" x="2203450" y="3390900"/>
          <p14:tracePt t="13512" x="2209800" y="3390900"/>
          <p14:tracePt t="13533" x="2216150" y="3390900"/>
          <p14:tracePt t="13540" x="2222500" y="3390900"/>
          <p14:tracePt t="13561" x="2228850" y="3397250"/>
          <p14:tracePt t="13603" x="2235200" y="3397250"/>
          <p14:tracePt t="13609" x="2241550" y="3397250"/>
          <p14:tracePt t="13631" x="2247900" y="3403600"/>
          <p14:tracePt t="13653" x="2254250" y="3403600"/>
          <p14:tracePt t="13673" x="2260600" y="3403600"/>
          <p14:tracePt t="13702" x="2266950" y="3409950"/>
          <p14:tracePt t="13737" x="2273300" y="3409950"/>
          <p14:tracePt t="13744" x="2279650" y="3409950"/>
          <p14:tracePt t="13772" x="2286000" y="3416300"/>
          <p14:tracePt t="13793" x="2292350" y="3416300"/>
          <p14:tracePt t="13814" x="2298700" y="3416300"/>
          <p14:tracePt t="13863" x="2305050" y="3416300"/>
          <p14:tracePt t="13884" x="2311400" y="3422650"/>
          <p14:tracePt t="13912" x="2317750" y="3422650"/>
          <p14:tracePt t="13933" x="2324100" y="3422650"/>
          <p14:tracePt t="13961" x="2330450" y="3429000"/>
          <p14:tracePt t="13975" x="2336800" y="3429000"/>
          <p14:tracePt t="14018" x="2343150" y="3429000"/>
          <p14:tracePt t="14032" x="2349500" y="3429000"/>
          <p14:tracePt t="14053" x="2355850" y="3429000"/>
          <p14:tracePt t="14074" x="2362200" y="3429000"/>
          <p14:tracePt t="14088" x="2368550" y="3429000"/>
          <p14:tracePt t="14102" x="2374900" y="3429000"/>
          <p14:tracePt t="14123" x="2374900" y="3435350"/>
          <p14:tracePt t="14144" x="2387600" y="3435350"/>
          <p14:tracePt t="14165" x="2393950" y="3435350"/>
          <p14:tracePt t="14172" x="2400300" y="3435350"/>
          <p14:tracePt t="14193" x="2406650" y="3441700"/>
          <p14:tracePt t="14214" x="2413000" y="3441700"/>
          <p14:tracePt t="14242" x="2419350" y="3441700"/>
          <p14:tracePt t="14263" x="2425700" y="3441700"/>
          <p14:tracePt t="14285" x="2432050" y="3441700"/>
          <p14:tracePt t="14306" x="2438400" y="3448050"/>
          <p14:tracePt t="14312" x="2444750" y="3448050"/>
          <p14:tracePt t="14334" x="2451100" y="3448050"/>
          <p14:tracePt t="14375" x="2457450" y="3448050"/>
          <p14:tracePt t="14384" x="2463800" y="3448050"/>
          <p14:tracePt t="14404" x="2470150" y="3448050"/>
          <p14:tracePt t="14425" x="2476500" y="3448050"/>
          <p14:tracePt t="14453" x="2482850" y="3448050"/>
          <p14:tracePt t="14488" x="2489200" y="3448050"/>
          <p14:tracePt t="14544" x="2495550" y="3448050"/>
          <p14:tracePt t="14566" x="2501900" y="3448050"/>
          <p14:tracePt t="14594" x="2508250" y="3454400"/>
          <p14:tracePt t="14635" x="2514600" y="3454400"/>
          <p14:tracePt t="14657" x="2520950" y="3454400"/>
          <p14:tracePt t="14685" x="2527300" y="3454400"/>
          <p14:tracePt t="14727" x="2533650" y="3454400"/>
          <p14:tracePt t="14755" x="2540000" y="3454400"/>
          <p14:tracePt t="14790" x="2546350" y="3460750"/>
          <p14:tracePt t="14797" x="2552700" y="3460750"/>
          <p14:tracePt t="14825" x="2559050" y="3460750"/>
          <p14:tracePt t="14839" x="2565400" y="3460750"/>
          <p14:tracePt t="14874" x="2571750" y="3460750"/>
          <p14:tracePt t="14895" x="2578100" y="3460750"/>
          <p14:tracePt t="14916" x="2584450" y="3460750"/>
          <p14:tracePt t="14938" x="2597150" y="3460750"/>
          <p14:tracePt t="14959" x="2603500" y="3460750"/>
          <p14:tracePt t="14980" x="2609850" y="3460750"/>
          <p14:tracePt t="14994" x="2622550" y="3467100"/>
          <p14:tracePt t="15008" x="2628900" y="3467100"/>
          <p14:tracePt t="15017" x="2641600" y="3467100"/>
          <p14:tracePt t="15030" x="2660650" y="3467100"/>
          <p14:tracePt t="15047" x="2673350" y="3473450"/>
          <p14:tracePt t="15064" x="2724150" y="3473450"/>
          <p14:tracePt t="15080" x="2736850" y="3479800"/>
          <p14:tracePt t="15097" x="2762250" y="3479800"/>
          <p14:tracePt t="15114" x="2794000" y="3479800"/>
          <p14:tracePt t="15130" x="2825750" y="3479800"/>
          <p14:tracePt t="15147" x="2838450" y="3479800"/>
          <p14:tracePt t="15163" x="2851150" y="3486150"/>
          <p14:tracePt t="15180" x="2863850" y="3486150"/>
          <p14:tracePt t="15197" x="2870200" y="3486150"/>
          <p14:tracePt t="15231" x="2882900" y="3486150"/>
          <p14:tracePt t="15247" x="2889250" y="3486150"/>
          <p14:tracePt t="15283" x="2895600" y="3486150"/>
          <p14:tracePt t="15297" x="2901950" y="3486150"/>
          <p14:tracePt t="15359" x="2908300" y="3492500"/>
          <p14:tracePt t="15366" x="2914650" y="3492500"/>
          <p14:tracePt t="15401" x="2921000" y="3492500"/>
          <p14:tracePt t="15408" x="2927350" y="3492500"/>
          <p14:tracePt t="15436" x="2933700" y="3492500"/>
          <p14:tracePt t="15457" x="2940050" y="3492500"/>
          <p14:tracePt t="15505" x="2946400" y="3492500"/>
          <p14:tracePt t="15549" x="2959100" y="3492500"/>
          <p14:tracePt t="15576" x="2965450" y="3492500"/>
          <p14:tracePt t="15591" x="2971800" y="3492500"/>
          <p14:tracePt t="15613" x="2978150" y="3492500"/>
          <p14:tracePt t="15640" x="2984500" y="3492500"/>
          <p14:tracePt t="15668" x="2990850" y="3492500"/>
          <p14:tracePt t="15682" x="2997200" y="3492500"/>
          <p14:tracePt t="15703" x="3003550" y="3486150"/>
          <p14:tracePt t="15710" x="3009900" y="3486150"/>
          <p14:tracePt t="15716" x="3016250" y="3486150"/>
          <p14:tracePt t="15752" x="3022600" y="3486150"/>
          <p14:tracePt t="15759" x="3035300" y="3486150"/>
          <p14:tracePt t="15773" x="3041650" y="3479800"/>
          <p14:tracePt t="15781" x="3054350" y="3479800"/>
          <p14:tracePt t="15795" x="3073400" y="3479800"/>
          <p14:tracePt t="15811" x="3105150" y="3473450"/>
          <p14:tracePt t="15828" x="3136900" y="3473450"/>
          <p14:tracePt t="15845" x="3175000" y="3467100"/>
          <p14:tracePt t="15861" x="3219450" y="3460750"/>
          <p14:tracePt t="15879" x="3257550" y="3460750"/>
          <p14:tracePt t="15894" x="3270250" y="3454400"/>
          <p14:tracePt t="15911" x="3282950" y="3454400"/>
          <p14:tracePt t="15929" x="3308350" y="3448050"/>
          <p14:tracePt t="15944" x="3314700" y="3448050"/>
          <p14:tracePt t="15964" x="3321050" y="3448050"/>
          <p14:tracePt t="15984" x="3327400" y="3448050"/>
          <p14:tracePt t="15998" x="3333750" y="3448050"/>
          <p14:tracePt t="16014" x="3340100" y="3448050"/>
          <p14:tracePt t="16040" x="3346450" y="3448050"/>
          <p14:tracePt t="16068" x="3352800" y="3448050"/>
          <p14:tracePt t="16110" x="3359150" y="3441700"/>
          <p14:tracePt t="16131" x="3365500" y="3441700"/>
          <p14:tracePt t="16174" x="3371850" y="3441700"/>
          <p14:tracePt t="16209" x="3378200" y="3441700"/>
          <p14:tracePt t="16229" x="3384550" y="3441700"/>
          <p14:tracePt t="16321" x="3390900" y="3441700"/>
          <p14:tracePt t="16370" x="3397250" y="3441700"/>
          <p14:tracePt t="16455" x="3403600" y="3441700"/>
          <p14:tracePt t="16461" x="3409950" y="3441700"/>
          <p14:tracePt t="16511" x="3416300" y="3441700"/>
          <p14:tracePt t="16531" x="3422650" y="3441700"/>
          <p14:tracePt t="16560" x="3429000" y="3441700"/>
          <p14:tracePt t="16581" x="3435350" y="3441700"/>
          <p14:tracePt t="16595" x="3441700" y="3441700"/>
          <p14:tracePt t="16616" x="3448050" y="3441700"/>
          <p14:tracePt t="16630" x="3454400" y="3435350"/>
          <p14:tracePt t="16644" x="3460750" y="3435350"/>
          <p14:tracePt t="16665" x="3467100" y="3435350"/>
          <p14:tracePt t="16672" x="3479800" y="3435350"/>
          <p14:tracePt t="16686" x="3486150" y="3435350"/>
          <p14:tracePt t="16695" x="3505200" y="3435350"/>
          <p14:tracePt t="16708" x="3517900" y="3429000"/>
          <p14:tracePt t="16725" x="3549650" y="3429000"/>
          <p14:tracePt t="16742" x="3581400" y="3429000"/>
          <p14:tracePt t="16758" x="3600450" y="3429000"/>
          <p14:tracePt t="16774" x="3632200" y="3429000"/>
          <p14:tracePt t="16792" x="3670300" y="3429000"/>
          <p14:tracePt t="16808" x="3683000" y="3429000"/>
          <p14:tracePt t="16841" x="3714750" y="3429000"/>
          <p14:tracePt t="16858" x="3721100" y="3429000"/>
          <p14:tracePt t="16875" x="3727450" y="3429000"/>
          <p14:tracePt t="16891" x="3733800" y="3429000"/>
          <p14:tracePt t="16907" x="3746500" y="3429000"/>
          <p14:tracePt t="16925" x="3752850" y="3429000"/>
          <p14:tracePt t="16941" x="3759200" y="3429000"/>
          <p14:tracePt t="16975" x="3765550" y="3429000"/>
          <p14:tracePt t="17002" x="3771900" y="3429000"/>
          <p14:tracePt t="17044" x="3778250" y="3429000"/>
          <p14:tracePt t="17051" x="3784600" y="3429000"/>
          <p14:tracePt t="17086" x="3790950" y="3429000"/>
          <p14:tracePt t="17114" x="3797300" y="3429000"/>
          <p14:tracePt t="17142" x="3803650" y="3429000"/>
          <p14:tracePt t="17184" x="3810000" y="3429000"/>
          <p14:tracePt t="17191" x="3810000" y="3422650"/>
          <p14:tracePt t="17226" x="3816350" y="3422650"/>
          <p14:tracePt t="17255" x="3822700" y="3422650"/>
          <p14:tracePt t="17283" x="3829050" y="3422650"/>
          <p14:tracePt t="17325" x="3835400" y="3422650"/>
          <p14:tracePt t="17949" x="3829050" y="3422650"/>
          <p14:tracePt t="18005" x="3822700" y="3422650"/>
          <p14:tracePt t="18125" x="3816350" y="3422650"/>
          <p14:tracePt t="18188" x="3810000" y="3422650"/>
          <p14:tracePt t="18279" x="3803650" y="3422650"/>
          <p14:tracePt t="18328" x="3797300" y="3422650"/>
          <p14:tracePt t="18377" x="3790950" y="3422650"/>
          <p14:tracePt t="18405" x="3784600" y="3422650"/>
          <p14:tracePt t="18441" x="3778250" y="3429000"/>
          <p14:tracePt t="18454" x="3771900" y="3429000"/>
          <p14:tracePt t="18470" x="3765550" y="3435350"/>
          <p14:tracePt t="18475" x="3759200" y="3441700"/>
          <p14:tracePt t="18489" x="3746500" y="3448050"/>
          <p14:tracePt t="18502" x="3727450" y="3454400"/>
          <p14:tracePt t="18519" x="3663950" y="3486150"/>
          <p14:tracePt t="18535" x="3619500" y="3511550"/>
          <p14:tracePt t="18552" x="3467100" y="3587750"/>
          <p14:tracePt t="18568" x="3282950" y="3670300"/>
          <p14:tracePt t="18585" x="3175000" y="3714750"/>
          <p14:tracePt t="18602" x="2978150" y="3810000"/>
          <p14:tracePt t="18618" x="2755900" y="3905250"/>
          <p14:tracePt t="18635" x="2641600" y="3949700"/>
          <p14:tracePt t="18651" x="2432050" y="4019550"/>
          <p14:tracePt t="18668" x="2235200" y="4102100"/>
          <p14:tracePt t="18685" x="2139950" y="4146550"/>
          <p14:tracePt t="18701" x="1917700" y="4254500"/>
          <p14:tracePt t="18717" x="1809750" y="4292600"/>
          <p14:tracePt t="18735" x="1581150" y="4413250"/>
          <p14:tracePt t="18751" x="1524000" y="4451350"/>
          <p14:tracePt t="18767" x="1479550" y="4470400"/>
          <p14:tracePt t="18784" x="1416050" y="4502150"/>
          <p14:tracePt t="18801" x="1377950" y="4508500"/>
          <p14:tracePt t="18817" x="1365250" y="4514850"/>
          <p14:tracePt t="18834" x="1346200" y="4521200"/>
          <p14:tracePt t="18851" x="1333500" y="4527550"/>
          <p14:tracePt t="18867" x="1327150" y="4527550"/>
          <p14:tracePt t="18884" x="1327150" y="4533900"/>
          <p14:tracePt t="18900" x="1320800" y="4533900"/>
          <p14:tracePt t="18920" x="1314450" y="4533900"/>
          <p14:tracePt t="18934" x="1314450" y="4540250"/>
          <p14:tracePt t="18950" x="1301750" y="4546600"/>
          <p14:tracePt t="18967" x="1270000" y="4559300"/>
          <p14:tracePt t="18984" x="1250950" y="4565650"/>
          <p14:tracePt t="19000" x="1238250" y="4572000"/>
          <p14:tracePt t="19017" x="1193800" y="4603750"/>
          <p14:tracePt t="19033" x="1174750" y="4610100"/>
          <p14:tracePt t="19050" x="1155700" y="4622800"/>
          <p14:tracePt t="19066" x="1130300" y="4635500"/>
          <p14:tracePt t="19083" x="1117600" y="4648200"/>
          <p14:tracePt t="19100" x="1098550" y="4654550"/>
          <p14:tracePt t="19116" x="1092200" y="4654550"/>
          <p14:tracePt t="19133" x="1079500" y="4660900"/>
          <p14:tracePt t="19149" x="1066800" y="4667250"/>
          <p14:tracePt t="19191" x="1066800" y="4673600"/>
          <p14:tracePt t="19261" x="1060450" y="4673600"/>
          <p14:tracePt t="19297" x="1054100" y="4673600"/>
          <p14:tracePt t="19332" x="1047750" y="4673600"/>
          <p14:tracePt t="19339" x="1041400" y="4673600"/>
          <p14:tracePt t="19353" x="1035050" y="4673600"/>
          <p14:tracePt t="19368" x="1022350" y="4673600"/>
          <p14:tracePt t="19382" x="1016000" y="4673600"/>
          <p14:tracePt t="19399" x="1003300" y="4673600"/>
          <p14:tracePt t="19416" x="965200" y="4667250"/>
          <p14:tracePt t="19432" x="914400" y="4660900"/>
          <p14:tracePt t="19435" x="895350" y="4660900"/>
          <p14:tracePt t="19450" x="869950" y="4660900"/>
          <p14:tracePt t="19465" x="850900" y="4660900"/>
          <p14:tracePt t="19483" x="819150" y="4654550"/>
          <p14:tracePt t="19498" x="812800" y="4654550"/>
          <p14:tracePt t="19516" x="793750" y="4654550"/>
          <p14:tracePt t="19532" x="781050" y="4648200"/>
          <p14:tracePt t="19549" x="762000" y="4641850"/>
          <p14:tracePt t="19565" x="755650" y="4641850"/>
          <p14:tracePt t="19581" x="742950" y="4635500"/>
          <p14:tracePt t="19598" x="736600" y="4635500"/>
          <p14:tracePt t="19615" x="730250" y="4635500"/>
          <p14:tracePt t="19632" x="730250" y="4629150"/>
          <p14:tracePt t="19649" x="698500" y="4622800"/>
          <p14:tracePt t="19664" x="685800" y="4622800"/>
          <p14:tracePt t="19682" x="647700" y="4610100"/>
          <p14:tracePt t="19698" x="628650" y="4610100"/>
          <p14:tracePt t="19714" x="584200" y="4597400"/>
          <p14:tracePt t="19732" x="539750" y="4591050"/>
          <p14:tracePt t="19748" x="533400" y="4591050"/>
          <p14:tracePt t="19764" x="508000" y="4584700"/>
          <p14:tracePt t="19782" x="495300" y="4578350"/>
          <p14:tracePt t="19814" x="488950" y="4578350"/>
          <p14:tracePt t="19844" x="482600" y="4578350"/>
          <p14:tracePt t="19879" x="476250" y="4578350"/>
          <p14:tracePt t="19900" x="476250" y="4572000"/>
          <p14:tracePt t="19921" x="469900" y="4572000"/>
          <p14:tracePt t="19942" x="463550" y="4572000"/>
          <p14:tracePt t="19949" x="457200" y="4572000"/>
          <p14:tracePt t="19970" x="450850" y="4572000"/>
          <p14:tracePt t="19991" x="444500" y="4572000"/>
          <p14:tracePt t="20012" x="438150" y="4578350"/>
          <p14:tracePt t="20019" x="431800" y="4578350"/>
          <p14:tracePt t="20061" x="419100" y="4578350"/>
          <p14:tracePt t="20089" x="412750" y="4584700"/>
          <p14:tracePt t="20110" x="406400" y="4584700"/>
          <p14:tracePt t="20124" x="400050" y="4584700"/>
          <p14:tracePt t="20139" x="393700" y="4584700"/>
          <p14:tracePt t="20160" x="387350" y="4584700"/>
          <p14:tracePt t="20181" x="387350" y="4591050"/>
          <p14:tracePt t="20209" x="381000" y="4591050"/>
          <p14:tracePt t="20230" x="374650" y="4597400"/>
          <p14:tracePt t="20251" x="368300" y="4597400"/>
          <p14:tracePt t="20293" x="361950" y="4597400"/>
          <p14:tracePt t="20300" x="355600" y="4597400"/>
          <p14:tracePt t="20348" x="349250" y="4597400"/>
          <p14:tracePt t="20370" x="349250" y="4603750"/>
          <p14:tracePt t="20391" x="342900" y="4610100"/>
          <p14:tracePt t="20398" x="336550" y="4610100"/>
          <p14:tracePt t="20433" x="330200" y="4616450"/>
          <p14:tracePt t="20489" x="323850" y="4622800"/>
          <p14:tracePt t="20770" x="323850" y="4616450"/>
          <p14:tracePt t="20805" x="330200" y="4610100"/>
          <p14:tracePt t="20840" x="330200" y="4603750"/>
          <p14:tracePt t="20875" x="336550" y="4603750"/>
          <p14:tracePt t="20910" x="342900" y="4603750"/>
          <p14:tracePt t="20952" x="342900" y="4597400"/>
          <p14:tracePt t="20994" x="349250" y="4597400"/>
          <p14:tracePt t="21037" x="355600" y="4591050"/>
          <p14:tracePt t="21072" x="361950" y="4591050"/>
          <p14:tracePt t="21094" x="368300" y="4591050"/>
          <p14:tracePt t="21121" x="374650" y="4584700"/>
          <p14:tracePt t="21205" x="381000" y="4584700"/>
          <p14:tracePt t="21247" x="381000" y="4578350"/>
          <p14:tracePt t="21282" x="387350" y="4578350"/>
          <p14:tracePt t="21332" x="393700" y="4578350"/>
          <p14:tracePt t="21373" x="400050" y="4578350"/>
          <p14:tracePt t="21395" x="406400" y="4578350"/>
          <p14:tracePt t="21423" x="419100" y="4572000"/>
          <p14:tracePt t="21444" x="425450" y="4572000"/>
          <p14:tracePt t="21458" x="431800" y="4565650"/>
          <p14:tracePt t="21465" x="438150" y="4565650"/>
          <p14:tracePt t="21475" x="457200" y="4559300"/>
          <p14:tracePt t="21492" x="482600" y="4552950"/>
          <p14:tracePt t="21508" x="539750" y="4533900"/>
          <p14:tracePt t="21525" x="584200" y="4514850"/>
          <p14:tracePt t="21542" x="749300" y="4432300"/>
          <p14:tracePt t="21558" x="819150" y="4387850"/>
          <p14:tracePt t="21575" x="889000" y="4349750"/>
          <p14:tracePt t="21591" x="1016000" y="4260850"/>
          <p14:tracePt t="21608" x="1130300" y="4184650"/>
          <p14:tracePt t="21625" x="1187450" y="4146550"/>
          <p14:tracePt t="21641" x="1270000" y="4089400"/>
          <p14:tracePt t="21657" x="1327150" y="4032250"/>
          <p14:tracePt t="21675" x="1365250" y="3994150"/>
          <p14:tracePt t="21691" x="1384300" y="3975100"/>
          <p14:tracePt t="21707" x="1403350" y="3956050"/>
          <p14:tracePt t="21725" x="1422400" y="3930650"/>
          <p14:tracePt t="21740" x="1435100" y="3924300"/>
          <p14:tracePt t="21757" x="1460500" y="3892550"/>
          <p14:tracePt t="21774" x="1485900" y="3867150"/>
          <p14:tracePt t="21790" x="1498600" y="3854450"/>
          <p14:tracePt t="21807" x="1517650" y="3841750"/>
          <p14:tracePt t="21824" x="1549400" y="3797300"/>
          <p14:tracePt t="21840" x="1562100" y="3784600"/>
          <p14:tracePt t="21857" x="1568450" y="3771900"/>
          <p14:tracePt t="21873" x="1587500" y="3740150"/>
          <p14:tracePt t="21890" x="1606550" y="3714750"/>
          <p14:tracePt t="21907" x="1619250" y="3695700"/>
          <p14:tracePt t="21923" x="1625600" y="3689350"/>
          <p14:tracePt t="21940" x="1638300" y="3676650"/>
          <p14:tracePt t="21957" x="1644650" y="3670300"/>
          <p14:tracePt t="21973" x="1644650" y="3663950"/>
          <p14:tracePt t="21977" x="1651000" y="3657600"/>
          <p14:tracePt t="21990" x="1651000" y="3651250"/>
          <p14:tracePt t="22006" x="1657350" y="3638550"/>
          <p14:tracePt t="22023" x="1663700" y="3638550"/>
          <p14:tracePt t="22040" x="1663700" y="3625850"/>
          <p14:tracePt t="22056" x="1670050" y="3619500"/>
          <p14:tracePt t="22092" x="1670050" y="3613150"/>
          <p14:tracePt t="22107" x="1670050" y="3606800"/>
          <p14:tracePt t="22145" x="1670050" y="3600450"/>
          <p14:tracePt t="22195" x="1670050" y="3594100"/>
          <p14:tracePt t="22209" x="1670050" y="3587750"/>
          <p14:tracePt t="22230" x="1663700" y="3587750"/>
          <p14:tracePt t="22244" x="1663700" y="3581400"/>
          <p14:tracePt t="22265" x="1657350" y="3575050"/>
          <p14:tracePt t="22286" x="1651000" y="3568700"/>
          <p14:tracePt t="22307" x="1651000" y="3562350"/>
          <p14:tracePt t="22328" x="1644650" y="3562350"/>
          <p14:tracePt t="22356" x="1638300" y="3562350"/>
          <p14:tracePt t="22377" x="1631950" y="3562350"/>
          <p14:tracePt t="22383" x="1631950" y="3556000"/>
          <p14:tracePt t="22419" x="1625600" y="3549650"/>
          <p14:tracePt t="22440" x="1619250" y="3543300"/>
          <p14:tracePt t="22489" x="1612900" y="3536950"/>
          <p14:tracePt t="22496" x="1612900" y="3530600"/>
          <p14:tracePt t="22518" x="1606550" y="3530600"/>
          <p14:tracePt t="22525" x="1600200" y="3530600"/>
          <p14:tracePt t="22545" x="1593850" y="3530600"/>
          <p14:tracePt t="22581" x="1593850" y="3524250"/>
          <p14:tracePt t="22609" x="1587500" y="3517900"/>
          <p14:tracePt t="22616" x="1581150" y="3517900"/>
          <p14:tracePt t="22665" x="1581150" y="3511550"/>
          <p14:tracePt t="22735" x="1581150" y="3505200"/>
          <p14:tracePt t="22777" x="1581150" y="3498850"/>
          <p14:tracePt t="22876" x="1587500" y="3498850"/>
          <p14:tracePt t="22981" x="1587500" y="3492500"/>
          <p14:tracePt t="23058" x="1581150" y="3492500"/>
          <p14:tracePt t="23086" x="1581150" y="3486150"/>
          <p14:tracePt t="23128" x="1574800" y="3486150"/>
          <p14:tracePt t="23177" x="1568450" y="3479800"/>
          <p14:tracePt t="23290" x="1562100" y="3479800"/>
          <p14:tracePt t="23331" x="1555750" y="3473450"/>
          <p14:tracePt t="23381" x="1549400" y="3473450"/>
          <p14:tracePt t="23458" x="1543050" y="3473450"/>
          <p14:tracePt t="23521" x="1543050" y="3479800"/>
          <p14:tracePt t="23598" x="1543050" y="3486150"/>
          <p14:tracePt t="23662" x="1549400" y="3486150"/>
          <p14:tracePt t="23669" x="1555750" y="3486150"/>
          <p14:tracePt t="23703" x="1562100" y="3486150"/>
          <p14:tracePt t="23752" x="1568450" y="3486150"/>
          <p14:tracePt t="23760" x="1574800" y="3486150"/>
          <p14:tracePt t="23809" x="1581150" y="3486150"/>
          <p14:tracePt t="23822" x="1587500" y="3486150"/>
          <p14:tracePt t="23844" x="1593850" y="3486150"/>
          <p14:tracePt t="23858" x="1600200" y="3486150"/>
          <p14:tracePt t="23879" x="1606550" y="3492500"/>
          <p14:tracePt t="23914" x="1612900" y="3492500"/>
          <p14:tracePt t="23970" x="1619250" y="3492500"/>
          <p14:tracePt t="24019" x="1625600" y="3492500"/>
          <p14:tracePt t="24041" x="1631950" y="3492500"/>
          <p14:tracePt t="24082" x="1638300" y="3492500"/>
          <p14:tracePt t="24160" x="1631950" y="3492500"/>
          <p14:tracePt t="24195" x="1625600" y="3492500"/>
          <p14:tracePt t="24209" x="1619250" y="3492500"/>
          <p14:tracePt t="24272" x="1612900" y="3492500"/>
          <p14:tracePt t="24300" x="1600200" y="3492500"/>
          <p14:tracePt t="24321" x="1593850" y="3492500"/>
          <p14:tracePt t="24349" x="1587500" y="3492500"/>
          <p14:tracePt t="24370" x="1581150" y="3492500"/>
          <p14:tracePt t="24412" x="1574800" y="3492500"/>
          <p14:tracePt t="24462" x="1568450" y="3492500"/>
          <p14:tracePt t="24525" x="1562100" y="3492500"/>
          <p14:tracePt t="24532" x="1555750" y="3492500"/>
          <p14:tracePt t="24553" x="1549400" y="3492500"/>
          <p14:tracePt t="24580" x="1543050" y="3492500"/>
          <p14:tracePt t="24602" x="1536700" y="3492500"/>
          <p14:tracePt t="24630" x="1530350" y="3492500"/>
          <p14:tracePt t="24651" x="1524000" y="3492500"/>
          <p14:tracePt t="24693" x="1517650" y="3492500"/>
          <p14:tracePt t="24721" x="1511300" y="3492500"/>
          <p14:tracePt t="24742" x="1504950" y="3492500"/>
          <p14:tracePt t="24764" x="1498600" y="3492500"/>
          <p14:tracePt t="24834" x="1492250" y="3492500"/>
          <p14:tracePt t="24875" x="1485900" y="3492500"/>
          <p14:tracePt t="24911" x="1479550" y="3492500"/>
          <p14:tracePt t="24953" x="1473200" y="3492500"/>
          <p14:tracePt t="25185" x="1479550" y="3492500"/>
          <p14:tracePt t="25212" x="1485900" y="3492500"/>
          <p14:tracePt t="25248" x="1492250" y="3492500"/>
          <p14:tracePt t="25283" x="1498600" y="3492500"/>
          <p14:tracePt t="25303" x="1504950" y="3492500"/>
          <p14:tracePt t="25325" x="1511300" y="3492500"/>
          <p14:tracePt t="25353" x="1517650" y="3492500"/>
          <p14:tracePt t="25367" x="1524000" y="3492500"/>
          <p14:tracePt t="25395" x="1530350" y="3492500"/>
          <p14:tracePt t="25423" x="1536700" y="3492500"/>
          <p14:tracePt t="25444" x="1543050" y="3492500"/>
          <p14:tracePt t="25465" x="1549400" y="3492500"/>
          <p14:tracePt t="25493" x="1555750" y="3492500"/>
          <p14:tracePt t="25514" x="1562100" y="3492500"/>
          <p14:tracePt t="25535" x="1568450" y="3492500"/>
          <p14:tracePt t="25584" x="1574800" y="3492500"/>
          <p14:tracePt t="25612" x="1581150" y="3492500"/>
          <p14:tracePt t="25634" x="1587500" y="3492500"/>
          <p14:tracePt t="25669" x="1593850" y="3492500"/>
          <p14:tracePt t="25683" x="1600200" y="3492500"/>
          <p14:tracePt t="25746" x="1606550" y="3492500"/>
          <p14:tracePt t="25914" x="1600200" y="3492500"/>
          <p14:tracePt t="25935" x="1593850" y="3492500"/>
          <p14:tracePt t="25956" x="1587500" y="3492500"/>
          <p14:tracePt t="25977" x="1581150" y="3492500"/>
          <p14:tracePt t="25984" x="1574800" y="3492500"/>
          <p14:tracePt t="26026" x="1568450" y="3492500"/>
          <p14:tracePt t="26055" x="1562100" y="3492500"/>
          <p14:tracePt t="26069" x="1555750" y="3492500"/>
          <p14:tracePt t="26097" x="1549400" y="3492500"/>
          <p14:tracePt t="26103" x="1543050" y="3492500"/>
          <p14:tracePt t="26118" x="1543050" y="3486150"/>
          <p14:tracePt t="26126" x="1536700" y="3486150"/>
          <p14:tracePt t="26167" x="1530350" y="3486150"/>
          <p14:tracePt t="26195" x="1524000" y="3486150"/>
          <p14:tracePt t="26216" x="1517650" y="3486150"/>
          <p14:tracePt t="26265" x="1511300" y="3486150"/>
          <p14:tracePt t="26286" x="1504950" y="3479800"/>
          <p14:tracePt t="26307" x="1498600" y="3479800"/>
          <p14:tracePt t="26349" x="1498600" y="3473450"/>
          <p14:tracePt t="26405" x="1504950" y="3473450"/>
          <p14:tracePt t="26440" x="1511300" y="3473450"/>
          <p14:tracePt t="26469" x="1517650" y="3473450"/>
          <p14:tracePt t="26476" x="1524000" y="3473450"/>
          <p14:tracePt t="26497" x="1530350" y="3473450"/>
          <p14:tracePt t="26525" x="1536700" y="3473450"/>
          <p14:tracePt t="26546" x="1543050" y="3473450"/>
          <p14:tracePt t="26567" x="1555750" y="3473450"/>
          <p14:tracePt t="26588" x="1562100" y="3473450"/>
          <p14:tracePt t="26595" x="1568450" y="3473450"/>
          <p14:tracePt t="26616" x="1574800" y="3473450"/>
          <p14:tracePt t="26658" x="1581150" y="3473450"/>
          <p14:tracePt t="26665" x="1587500" y="3473450"/>
          <p14:tracePt t="26686" x="1593850" y="3473450"/>
          <p14:tracePt t="26708" x="1600200" y="3473450"/>
          <p14:tracePt t="26756" x="1606550" y="3473450"/>
          <p14:tracePt t="26791" x="1612900" y="3473450"/>
          <p14:tracePt t="26819" x="1612900" y="3479800"/>
          <p14:tracePt t="26848" x="1612900" y="3486150"/>
          <p14:tracePt t="26889" x="1612900" y="3492500"/>
          <p14:tracePt t="26896" x="1619250" y="3492500"/>
          <p14:tracePt t="26917" x="1619250" y="3498850"/>
          <p14:tracePt t="26938" x="1625600" y="3505200"/>
          <p14:tracePt t="26946" x="1631950" y="3511550"/>
          <p14:tracePt t="26967" x="1638300" y="3511550"/>
          <p14:tracePt t="26988" x="1644650" y="3511550"/>
          <p14:tracePt t="27037" x="1651000" y="3511550"/>
          <p14:tracePt t="27058" x="1657350" y="3511550"/>
          <p14:tracePt t="27079" x="1663700" y="3511550"/>
          <p14:tracePt t="27107" x="1670050" y="3511550"/>
          <p14:tracePt t="27121" x="1676400" y="3511550"/>
          <p14:tracePt t="27149" x="1689100" y="3511550"/>
          <p14:tracePt t="27198" x="1695450" y="3511550"/>
          <p14:tracePt t="27219" x="1701800" y="3505200"/>
          <p14:tracePt t="27247" x="1708150" y="3498850"/>
          <p14:tracePt t="27289" x="1714500" y="3492500"/>
          <p14:tracePt t="27318" x="1720850" y="3492500"/>
          <p14:tracePt t="27353" x="1720850" y="3486150"/>
          <p14:tracePt t="27381" x="1727200" y="3479800"/>
          <p14:tracePt t="27430" x="1733550" y="3479800"/>
          <p14:tracePt t="27472" x="1739900" y="3479800"/>
          <p14:tracePt t="27500" x="1746250" y="3479800"/>
          <p14:tracePt t="27507" x="1752600" y="3473450"/>
          <p14:tracePt t="27549" x="1758950" y="3473450"/>
          <p14:tracePt t="27570" x="1765300" y="3473450"/>
          <p14:tracePt t="27598" x="1771650" y="3473450"/>
          <p14:tracePt t="27619" x="1778000" y="3473450"/>
          <p14:tracePt t="27640" x="1784350" y="3473450"/>
          <p14:tracePt t="27683" x="1790700" y="3473450"/>
          <p14:tracePt t="27690" x="1797050" y="3473450"/>
          <p14:tracePt t="27718" x="1803400" y="3473450"/>
          <p14:tracePt t="27760" x="1809750" y="3473450"/>
          <p14:tracePt t="27788" x="1816100" y="3473450"/>
          <p14:tracePt t="27808" x="1822450" y="3473450"/>
          <p14:tracePt t="27830" x="1828800" y="3473450"/>
          <p14:tracePt t="27858" x="1835150" y="3473450"/>
          <p14:tracePt t="27879" x="1841500" y="3473450"/>
          <p14:tracePt t="27920" x="1847850" y="3473450"/>
          <p14:tracePt t="27927" x="1854200" y="3473450"/>
          <p14:tracePt t="27949" x="1860550" y="3473450"/>
          <p14:tracePt t="27963" x="1866900" y="3473450"/>
          <p14:tracePt t="27972" x="1873250" y="3467100"/>
          <p14:tracePt t="27991" x="1879600" y="3467100"/>
          <p14:tracePt t="28020" x="1885950" y="3467100"/>
          <p14:tracePt t="28033" x="1892300" y="3460750"/>
          <p14:tracePt t="28041" x="1898650" y="3460750"/>
          <p14:tracePt t="28056" x="1905000" y="3460750"/>
          <p14:tracePt t="28069" x="1917700" y="3460750"/>
          <p14:tracePt t="28085" x="1917700" y="3454400"/>
          <p14:tracePt t="28118" x="1930400" y="3454400"/>
          <p14:tracePt t="28135" x="1936750" y="3454400"/>
          <p14:tracePt t="28154" x="1943100" y="3454400"/>
          <p14:tracePt t="28168" x="1949450" y="3454400"/>
          <p14:tracePt t="28208" x="1955800" y="3448050"/>
          <p14:tracePt t="28314" x="1955800" y="3441700"/>
          <p14:tracePt t="28342" x="1949450" y="3441700"/>
          <p14:tracePt t="28349" x="1943100" y="3441700"/>
          <p14:tracePt t="28363" x="1936750" y="3441700"/>
          <p14:tracePt t="28392" x="1930400" y="3441700"/>
          <p14:tracePt t="28412" x="1924050" y="3441700"/>
          <p14:tracePt t="28441" x="1917700" y="3441700"/>
          <p14:tracePt t="28454" x="1911350" y="3441700"/>
          <p14:tracePt t="28461" x="1911350" y="3435350"/>
          <p14:tracePt t="28482" x="1905000" y="3435350"/>
          <p14:tracePt t="28490" x="1898650" y="3435350"/>
          <p14:tracePt t="28511" x="1892300" y="3435350"/>
          <p14:tracePt t="28532" x="1885950" y="3435350"/>
          <p14:tracePt t="28595" x="1879600" y="3435350"/>
          <p14:tracePt t="28630" x="1873250" y="3435350"/>
          <p14:tracePt t="28651" x="1866900" y="3435350"/>
          <p14:tracePt t="28672" x="1860550" y="3429000"/>
          <p14:tracePt t="28693" x="1854200" y="3429000"/>
          <p14:tracePt t="28833" x="1854200" y="3435350"/>
          <p14:tracePt t="28855" x="1860550" y="3435350"/>
          <p14:tracePt t="28883" x="1866900" y="3441700"/>
          <p14:tracePt t="28903" x="1873250" y="3441700"/>
          <p14:tracePt t="28925" x="1879600" y="3441700"/>
          <p14:tracePt t="28931" x="1879600" y="3448050"/>
          <p14:tracePt t="28966" x="1885950" y="3448050"/>
          <p14:tracePt t="28973" x="1892300" y="3448050"/>
          <p14:tracePt t="28982" x="1898650" y="3448050"/>
          <p14:tracePt t="28999" x="1911350" y="3448050"/>
          <p14:tracePt t="29017" x="1936750" y="3448050"/>
          <p14:tracePt t="29032" x="1968500" y="3448050"/>
          <p14:tracePt t="29049" x="1993900" y="3448050"/>
          <p14:tracePt t="29065" x="2044700" y="3448050"/>
          <p14:tracePt t="29082" x="2070100" y="3441700"/>
          <p14:tracePt t="29086" x="2101850" y="3441700"/>
          <p14:tracePt t="29099" x="2120900" y="3435350"/>
          <p14:tracePt t="29115" x="2184400" y="3429000"/>
          <p14:tracePt t="29131" x="2203450" y="3422650"/>
          <p14:tracePt t="29149" x="2260600" y="3409950"/>
          <p14:tracePt t="29165" x="2324100" y="3390900"/>
          <p14:tracePt t="29181" x="2343150" y="3384550"/>
          <p14:tracePt t="29198" x="2393950" y="3378200"/>
          <p14:tracePt t="29215" x="2432050" y="3371850"/>
          <p14:tracePt t="29232" x="2457450" y="3365500"/>
          <p14:tracePt t="29248" x="2476500" y="3359150"/>
          <p14:tracePt t="29265" x="2514600" y="3346450"/>
          <p14:tracePt t="29281" x="2520950" y="3346450"/>
          <p14:tracePt t="29298" x="2533650" y="3340100"/>
          <p14:tracePt t="29314" x="2540000" y="3340100"/>
          <p14:tracePt t="29332" x="2552700" y="3333750"/>
          <p14:tracePt t="29348" x="2552700" y="3327400"/>
          <p14:tracePt t="29364" x="2559050" y="3327400"/>
          <p14:tracePt t="29605" x="2552700" y="3327400"/>
          <p14:tracePt t="29634" x="2546350" y="3333750"/>
          <p14:tracePt t="29648" x="2540000" y="3340100"/>
          <p14:tracePt t="29669" x="2540000" y="3352800"/>
          <p14:tracePt t="29676" x="2520950" y="3359150"/>
          <p14:tracePt t="29683" x="2501900" y="3378200"/>
          <p14:tracePt t="29699" x="2482850" y="3403600"/>
          <p14:tracePt t="29713" x="2444750" y="3448050"/>
          <p14:tracePt t="29730" x="2349500" y="3549650"/>
          <p14:tracePt t="29747" x="2203450" y="3721100"/>
          <p14:tracePt t="29764" x="2127250" y="3816350"/>
          <p14:tracePt t="29780" x="1949450" y="4006850"/>
          <p14:tracePt t="29796" x="1708150" y="4241800"/>
          <p14:tracePt t="29813" x="1593850" y="4349750"/>
          <p14:tracePt t="29830" x="1397000" y="4540250"/>
          <p14:tracePt t="29846" x="1219200" y="4711700"/>
          <p14:tracePt t="29863" x="1136650" y="4781550"/>
          <p14:tracePt t="29880" x="996950" y="4895850"/>
          <p14:tracePt t="29896" x="869950" y="4972050"/>
          <p14:tracePt t="29912" x="825500" y="4997450"/>
          <p14:tracePt t="29929" x="755650" y="5041900"/>
          <p14:tracePt t="29946" x="730250" y="5054600"/>
          <p14:tracePt t="29964" x="654050" y="5080000"/>
          <p14:tracePt t="29979" x="635000" y="5092700"/>
          <p14:tracePt t="29996" x="615950" y="5099050"/>
          <p14:tracePt t="30013" x="571500" y="5111750"/>
          <p14:tracePt t="30028" x="539750" y="5118100"/>
          <p14:tracePt t="30046" x="527050" y="5118100"/>
          <p14:tracePt t="30062" x="495300" y="5118100"/>
          <p14:tracePt t="30078" x="469900" y="5118100"/>
          <p14:tracePt t="30095" x="457200" y="5118100"/>
          <p14:tracePt t="30099" x="450850" y="5118100"/>
          <p14:tracePt t="30112" x="438150" y="5118100"/>
          <p14:tracePt t="30128" x="438150" y="5111750"/>
          <p14:tracePt t="30146" x="425450" y="5099050"/>
          <p14:tracePt t="30178" x="412750" y="5092700"/>
          <p14:tracePt t="30195" x="412750" y="5086350"/>
          <p14:tracePt t="30228" x="406400" y="5086350"/>
          <p14:tracePt t="30245" x="400050" y="5073650"/>
          <p14:tracePt t="30281" x="400050" y="5067300"/>
          <p14:tracePt t="30294" x="400050" y="5060950"/>
          <p14:tracePt t="30335" x="400050" y="5048250"/>
          <p14:tracePt t="30349" x="400050" y="5041900"/>
          <p14:tracePt t="30356" x="400050" y="5035550"/>
          <p14:tracePt t="30371" x="400050" y="5022850"/>
          <p14:tracePt t="30380" x="406400" y="5003800"/>
          <p14:tracePt t="30394" x="406400" y="4984750"/>
          <p14:tracePt t="30412" x="419100" y="4927600"/>
          <p14:tracePt t="30427" x="425450" y="4876800"/>
          <p14:tracePt t="30444" x="425450" y="4845050"/>
          <p14:tracePt t="30461" x="431800" y="4787900"/>
          <p14:tracePt t="30477" x="431800" y="4749800"/>
          <p14:tracePt t="30494" x="431800" y="4730750"/>
          <p14:tracePt t="30511" x="431800" y="4705350"/>
          <p14:tracePt t="30527" x="431800" y="4686300"/>
          <p14:tracePt t="30544" x="431800" y="4679950"/>
          <p14:tracePt t="30560" x="425450" y="4673600"/>
          <p14:tracePt t="30577" x="419100" y="4673600"/>
          <p14:tracePt t="30596" x="419100" y="4660900"/>
          <p14:tracePt t="30616" x="419100" y="4654550"/>
          <p14:tracePt t="30637" x="412750" y="4654550"/>
          <p14:tracePt t="30658" x="412750" y="4648200"/>
          <p14:tracePt t="30665" x="412750" y="4641850"/>
          <p14:tracePt t="30700" x="412750" y="4635500"/>
          <p14:tracePt t="30770" x="419100" y="4629150"/>
          <p14:tracePt t="30827" x="419100" y="4622800"/>
          <p14:tracePt t="30869" x="412750" y="4622800"/>
          <p14:tracePt t="30897" x="406400" y="4629150"/>
          <p14:tracePt t="31353" x="406400" y="4622800"/>
          <p14:tracePt t="31479" x="400050" y="4622800"/>
          <p14:tracePt t="31507" x="393700" y="4616450"/>
          <p14:tracePt t="31542" x="387350" y="4610100"/>
          <p14:tracePt t="31577" x="387350" y="4603750"/>
          <p14:tracePt t="31612" x="381000" y="4597400"/>
          <p14:tracePt t="31718" x="374650" y="4597400"/>
          <p14:tracePt t="31774" x="374650" y="4591050"/>
          <p14:tracePt t="31830" x="374650" y="4584700"/>
          <p14:tracePt t="31900" x="374650" y="4578350"/>
          <p14:tracePt t="32012" x="374650" y="4572000"/>
          <p14:tracePt t="32041" x="381000" y="4572000"/>
          <p14:tracePt t="32068" x="387350" y="4572000"/>
          <p14:tracePt t="32103" x="393700" y="4572000"/>
          <p14:tracePt t="32132" x="400050" y="4572000"/>
          <p14:tracePt t="32202" x="406400" y="4572000"/>
          <p14:tracePt t="32209" x="412750" y="4572000"/>
          <p14:tracePt t="32251" x="419100" y="4572000"/>
          <p14:tracePt t="32272" x="425450" y="4572000"/>
          <p14:tracePt t="32314" x="431800" y="4572000"/>
          <p14:tracePt t="32343" x="438150" y="4572000"/>
          <p14:tracePt t="32434" x="444500" y="4572000"/>
          <p14:tracePt t="32560" x="444500" y="4565650"/>
          <p14:tracePt t="32623" x="450850" y="4565650"/>
          <p14:tracePt t="32672" x="450850" y="4559300"/>
          <p14:tracePt t="32714" x="457200" y="4552950"/>
          <p14:tracePt t="32792" x="463550" y="4546600"/>
          <p14:tracePt t="32834" x="463550" y="4540250"/>
          <p14:tracePt t="32883" x="469900" y="4533900"/>
          <p14:tracePt t="32967" x="469900" y="4527550"/>
          <p14:tracePt t="33023" x="476250" y="4527550"/>
          <p14:tracePt t="33107" x="482600" y="4533900"/>
          <p14:tracePt t="33142" x="488950" y="4540250"/>
          <p14:tracePt t="33212" x="495300" y="4540250"/>
          <p14:tracePt t="33254" x="501650" y="4546600"/>
          <p14:tracePt t="33297" x="508000" y="4546600"/>
          <p14:tracePt t="33332" x="514350" y="4546600"/>
          <p14:tracePt t="33437" x="520700" y="4546600"/>
          <p14:tracePt t="33514" x="520700" y="4540250"/>
          <p14:tracePt t="33606" x="520700" y="4533900"/>
          <p14:tracePt t="33697" x="520700" y="4527550"/>
          <p14:tracePt t="33823" x="520700" y="4533900"/>
          <p14:tracePt t="33879" x="527050" y="4540250"/>
          <p14:tracePt t="33893" x="533400" y="4540250"/>
          <p14:tracePt t="33914" x="533400" y="4546600"/>
          <p14:tracePt t="33956" x="539750" y="4546600"/>
          <p14:tracePt t="33963" x="546100" y="4546600"/>
          <p14:tracePt t="33998" x="552450" y="4546600"/>
          <p14:tracePt t="34068" x="558800" y="4546600"/>
          <p14:tracePt t="34097" x="565150" y="4546600"/>
          <p14:tracePt t="34138" x="571500" y="4546600"/>
          <p14:tracePt t="34145" x="577850" y="4540250"/>
          <p14:tracePt t="34174" x="584200" y="4540250"/>
          <p14:tracePt t="34209" x="590550" y="4533900"/>
          <p14:tracePt t="34265" x="596900" y="4527550"/>
          <p14:tracePt t="34300" x="603250" y="4527550"/>
          <p14:tracePt t="34328" x="609600" y="4527550"/>
          <p14:tracePt t="34406" x="615950" y="4521200"/>
          <p14:tracePt t="34448" x="622300" y="4521200"/>
          <p14:tracePt t="34475" x="622300" y="4514850"/>
          <p14:tracePt t="34588" x="628650" y="4508500"/>
          <p14:tracePt t="34637" x="635000" y="4508500"/>
          <p14:tracePt t="34700" x="641350" y="4502150"/>
          <p14:tracePt t="34757" x="647700" y="4502150"/>
          <p14:tracePt t="34819" x="654050" y="4502150"/>
          <p14:tracePt t="34932" x="660400" y="4502150"/>
          <p14:tracePt t="35037" x="666750" y="4508500"/>
          <p14:tracePt t="35086" x="673100" y="4508500"/>
          <p14:tracePt t="35128" x="679450" y="4514850"/>
          <p14:tracePt t="35177" x="685800" y="4514850"/>
          <p14:tracePt t="35219" x="685800" y="4521200"/>
          <p14:tracePt t="35268" x="692150" y="4521200"/>
          <p14:tracePt t="35310" x="698500" y="4521200"/>
          <p14:tracePt t="35387" x="704850" y="4521200"/>
          <p14:tracePt t="35429" x="711200" y="4521200"/>
          <p14:tracePt t="35471" x="717550" y="4521200"/>
          <p14:tracePt t="35478" x="723900" y="4521200"/>
          <p14:tracePt t="35499" x="730250" y="4514850"/>
          <p14:tracePt t="35529" x="736600" y="4508500"/>
          <p14:tracePt t="35549" x="742950" y="4502150"/>
          <p14:tracePt t="35569" x="749300" y="4502150"/>
          <p14:tracePt t="35577" x="749300" y="4495800"/>
          <p14:tracePt t="35591" x="755650" y="4495800"/>
          <p14:tracePt t="35598" x="762000" y="4489450"/>
          <p14:tracePt t="35641" x="774700" y="4483100"/>
          <p14:tracePt t="35690" x="781050" y="4483100"/>
          <p14:tracePt t="35753" x="787400" y="4483100"/>
          <p14:tracePt t="35781" x="793750" y="4483100"/>
          <p14:tracePt t="35809" x="800100" y="4483100"/>
          <p14:tracePt t="35844" x="800100" y="4489450"/>
          <p14:tracePt t="35859" x="800100" y="4495800"/>
          <p14:tracePt t="35880" x="800100" y="4502150"/>
          <p14:tracePt t="35901" x="800100" y="4508500"/>
          <p14:tracePt t="35922" x="800100" y="4514850"/>
          <p14:tracePt t="35985" x="806450" y="4521200"/>
          <p14:tracePt t="35999" x="812800" y="4521200"/>
          <p14:tracePt t="36020" x="812800" y="4527550"/>
          <p14:tracePt t="36041" x="819150" y="4533900"/>
          <p14:tracePt t="36090" x="825500" y="4533900"/>
          <p14:tracePt t="36110" x="831850" y="4533900"/>
          <p14:tracePt t="36132" x="838200" y="4533900"/>
          <p14:tracePt t="36160" x="844550" y="4533900"/>
          <p14:tracePt t="36195" x="850900" y="4533900"/>
          <p14:tracePt t="36224" x="850900" y="4527550"/>
          <p14:tracePt t="36252" x="850900" y="4521200"/>
          <p14:tracePt t="36301" x="850900" y="4514850"/>
          <p14:tracePt t="36315" x="850900" y="4508500"/>
          <p14:tracePt t="36343" x="850900" y="4502150"/>
          <p14:tracePt t="36385" x="850900" y="4495800"/>
          <p14:tracePt t="36392" x="850900" y="4489450"/>
          <p14:tracePt t="36413" x="850900" y="4483100"/>
          <p14:tracePt t="36441" x="857250" y="4483100"/>
          <p14:tracePt t="36476" x="857250" y="4476750"/>
          <p14:tracePt t="36504" x="863600" y="4470400"/>
          <p14:tracePt t="36546" x="869950" y="4470400"/>
          <p14:tracePt t="37719" x="869950" y="4476750"/>
          <p14:tracePt t="37754" x="876300" y="4476750"/>
          <p14:tracePt t="37796" x="882650" y="4476750"/>
          <p14:tracePt t="37839" x="889000" y="4476750"/>
          <p14:tracePt t="37895" x="895350" y="4476750"/>
          <p14:tracePt t="37950" x="901700" y="4476750"/>
          <p14:tracePt t="37986" x="908050" y="4476750"/>
          <p14:tracePt t="38021" x="914400" y="4476750"/>
          <p14:tracePt t="38036" x="920750" y="4476750"/>
          <p14:tracePt t="38056" x="927100" y="4476750"/>
          <p14:tracePt t="38127" x="933450" y="4476750"/>
          <p14:tracePt t="38148" x="939800" y="4476750"/>
          <p14:tracePt t="38169" x="946150" y="4476750"/>
          <p14:tracePt t="38197" x="952500" y="4476750"/>
          <p14:tracePt t="38211" x="958850" y="4476750"/>
          <p14:tracePt t="38239" x="971550" y="4476750"/>
          <p14:tracePt t="38287" x="984250" y="4476750"/>
          <p14:tracePt t="38309" x="990600" y="4476750"/>
          <p14:tracePt t="38337" x="1003300" y="4476750"/>
          <p14:tracePt t="38358" x="1009650" y="4476750"/>
          <p14:tracePt t="38372" x="1016000" y="4476750"/>
          <p14:tracePt t="38386" x="1022350" y="4476750"/>
          <p14:tracePt t="38407" x="1028700" y="4476750"/>
          <p14:tracePt t="38428" x="1035050" y="4476750"/>
          <p14:tracePt t="38443" x="1041400" y="4476750"/>
          <p14:tracePt t="38452" x="1047750" y="4476750"/>
          <p14:tracePt t="38467" x="1054100" y="4476750"/>
          <p14:tracePt t="38498" x="1066800" y="4476750"/>
          <p14:tracePt t="38520" x="1073150" y="4476750"/>
          <p14:tracePt t="38527" x="1079500" y="4476750"/>
          <p14:tracePt t="38548" x="1085850" y="4476750"/>
          <p14:tracePt t="38569" x="1098550" y="4476750"/>
          <p14:tracePt t="38597" x="1104900" y="4476750"/>
          <p14:tracePt t="38611" x="1111250" y="4476750"/>
          <p14:tracePt t="38639" x="1123950" y="4476750"/>
          <p14:tracePt t="38660" x="1130300" y="4476750"/>
          <p14:tracePt t="38667" x="1136650" y="4476750"/>
          <p14:tracePt t="38688" x="1143000" y="4476750"/>
          <p14:tracePt t="38723" x="1149350" y="4476750"/>
          <p14:tracePt t="38737" x="1155700" y="4476750"/>
          <p14:tracePt t="38773" x="1162050" y="4476750"/>
          <p14:tracePt t="38779" x="1168400" y="4476750"/>
          <p14:tracePt t="38800" x="1174750" y="4476750"/>
          <p14:tracePt t="38850" x="1181100" y="4476750"/>
          <p14:tracePt t="38871" x="1187450" y="4476750"/>
          <p14:tracePt t="38899" x="1193800" y="4476750"/>
          <p14:tracePt t="38934" x="1200150" y="4476750"/>
          <p14:tracePt t="38962" x="1206500" y="4476750"/>
          <p14:tracePt t="38990" x="1212850" y="4476750"/>
          <p14:tracePt t="39103" x="1219200" y="4476750"/>
          <p14:tracePt t="39159" x="1225550" y="4476750"/>
          <p14:tracePt t="39180" x="1231900" y="4470400"/>
          <p14:tracePt t="39201" x="1238250" y="4470400"/>
          <p14:tracePt t="39216" x="1244600" y="4470400"/>
          <p14:tracePt t="39229" x="1257300" y="4464050"/>
          <p14:tracePt t="39243" x="1270000" y="4451350"/>
          <p14:tracePt t="39250" x="1282700" y="4445000"/>
          <p14:tracePt t="39266" x="1314450" y="4425950"/>
          <p14:tracePt t="39280" x="1346200" y="4413250"/>
          <p14:tracePt t="39296" x="1441450" y="4356100"/>
          <p14:tracePt t="39314" x="1581150" y="4279900"/>
          <p14:tracePt t="39329" x="1663700" y="4241800"/>
          <p14:tracePt t="39346" x="1828800" y="4146550"/>
          <p14:tracePt t="39363" x="2000250" y="4044950"/>
          <p14:tracePt t="39380" x="2082800" y="3994150"/>
          <p14:tracePt t="39397" x="2235200" y="3905250"/>
          <p14:tracePt t="39413" x="2381250" y="3822700"/>
          <p14:tracePt t="39429" x="2438400" y="3790950"/>
          <p14:tracePt t="39447" x="2533650" y="3733800"/>
          <p14:tracePt t="39463" x="2609850" y="3676650"/>
          <p14:tracePt t="39479" x="2641600" y="3651250"/>
          <p14:tracePt t="39496" x="2673350" y="3625850"/>
          <p14:tracePt t="39513" x="2711450" y="3606800"/>
          <p14:tracePt t="39529" x="2724150" y="3594100"/>
          <p14:tracePt t="39546" x="2743200" y="3575050"/>
          <p14:tracePt t="39562" x="2755900" y="3562350"/>
          <p14:tracePt t="39580" x="2787650" y="3543300"/>
          <p14:tracePt t="39595" x="2794000" y="3530600"/>
          <p14:tracePt t="39613" x="2806700" y="3530600"/>
          <p14:tracePt t="39629" x="2819400" y="3517900"/>
          <p14:tracePt t="39646" x="2832100" y="3511550"/>
          <p14:tracePt t="39662" x="2844800" y="3505200"/>
          <p14:tracePt t="39679" x="2857500" y="3492500"/>
          <p14:tracePt t="39696" x="2882900" y="3486150"/>
          <p14:tracePt t="39712" x="2895600" y="3479800"/>
          <p14:tracePt t="39715" x="2914650" y="3473450"/>
          <p14:tracePt t="39729" x="2927350" y="3460750"/>
          <p14:tracePt t="39745" x="2978150" y="3441700"/>
          <p14:tracePt t="39763" x="3041650" y="3409950"/>
          <p14:tracePt t="39778" x="3060700" y="3403600"/>
          <p14:tracePt t="39795" x="3124200" y="3371850"/>
          <p14:tracePt t="39812" x="3181350" y="3359150"/>
          <p14:tracePt t="39828" x="3213100" y="3340100"/>
          <p14:tracePt t="39844" x="3257550" y="3333750"/>
          <p14:tracePt t="39861" x="3365500" y="3308350"/>
          <p14:tracePt t="39878" x="3409950" y="3302000"/>
          <p14:tracePt t="39895" x="3460750" y="3289300"/>
          <p14:tracePt t="39911" x="3517900" y="3282950"/>
          <p14:tracePt t="39928" x="3581400" y="3276600"/>
          <p14:tracePt t="39945" x="3600450" y="3270250"/>
          <p14:tracePt t="39961" x="3638550" y="3270250"/>
          <p14:tracePt t="39977" x="3663950" y="3263900"/>
          <p14:tracePt t="39995" x="3689350" y="3257550"/>
          <p14:tracePt t="40027" x="3702050" y="3257550"/>
          <p14:tracePt t="40046" x="3708400" y="3257550"/>
          <p14:tracePt t="40128" x="3702050" y="3257550"/>
          <p14:tracePt t="40142" x="3695700" y="3257550"/>
          <p14:tracePt t="40163" x="3695700" y="3263900"/>
          <p14:tracePt t="40178" x="3689350" y="3263900"/>
          <p14:tracePt t="40184" x="3683000" y="3263900"/>
          <p14:tracePt t="40205" x="3676650" y="3270250"/>
          <p14:tracePt t="40213" x="3670300" y="3276600"/>
          <p14:tracePt t="40227" x="3651250" y="3282950"/>
          <p14:tracePt t="40244" x="3625850" y="3289300"/>
          <p14:tracePt t="40261" x="3511550" y="3333750"/>
          <p14:tracePt t="40276" x="3352800" y="3397250"/>
          <p14:tracePt t="40293" x="3257550" y="3429000"/>
          <p14:tracePt t="40310" x="3054350" y="3492500"/>
          <p14:tracePt t="40326" x="2844800" y="3543300"/>
          <p14:tracePt t="40343" x="2743200" y="3562350"/>
          <p14:tracePt t="40360" x="2571750" y="3594100"/>
          <p14:tracePt t="40376" x="2438400" y="3613150"/>
          <p14:tracePt t="40393" x="2387600" y="3613150"/>
          <p14:tracePt t="40410" x="2330450" y="3619500"/>
          <p14:tracePt t="40426" x="2286000" y="3619500"/>
          <p14:tracePt t="40444" x="2266950" y="3619500"/>
          <p14:tracePt t="40476" x="2254250" y="3619500"/>
          <p14:tracePt t="40493" x="2247900" y="3625850"/>
          <p14:tracePt t="40509" x="2241550" y="3625850"/>
          <p14:tracePt t="40525" x="2228850" y="3625850"/>
          <p14:tracePt t="40542" x="2222500" y="3632200"/>
          <p14:tracePt t="40559" x="2216150" y="3632200"/>
          <p14:tracePt t="40575" x="2209800" y="3632200"/>
          <p14:tracePt t="40592" x="2197100" y="3632200"/>
          <p14:tracePt t="40609" x="2190750" y="3632200"/>
          <p14:tracePt t="40626" x="2184400" y="3632200"/>
          <p14:tracePt t="40642" x="2184400" y="3625850"/>
          <p14:tracePt t="40658" x="2178050" y="3625850"/>
          <p14:tracePt t="40678" x="2171700" y="3619500"/>
          <p14:tracePt t="40697" x="2165350" y="3619500"/>
          <p14:tracePt t="40708" x="2159000" y="3613150"/>
          <p14:tracePt t="40725" x="2152650" y="3613150"/>
          <p14:tracePt t="40741" x="2152650" y="3606800"/>
          <p14:tracePt t="40758" x="2146300" y="3600450"/>
          <p14:tracePt t="40775" x="2127250" y="3594100"/>
          <p14:tracePt t="40791" x="2114550" y="3581400"/>
          <p14:tracePt t="40809" x="2089150" y="3549650"/>
          <p14:tracePt t="40824" x="2070100" y="3536950"/>
          <p14:tracePt t="40841" x="2032000" y="3498850"/>
          <p14:tracePt t="40859" x="2000250" y="3473450"/>
          <p14:tracePt t="40875" x="1987550" y="3460750"/>
          <p14:tracePt t="40891" x="1968500" y="3441700"/>
          <p14:tracePt t="40908" x="1955800" y="3429000"/>
          <p14:tracePt t="40941" x="1955800" y="3422650"/>
          <p14:tracePt t="41055" x="1949450" y="3422650"/>
          <p14:tracePt t="41097" x="1943100" y="3429000"/>
          <p14:tracePt t="41111" x="1936750" y="3435350"/>
          <p14:tracePt t="41118" x="1930400" y="3441700"/>
          <p14:tracePt t="41127" x="1917700" y="3454400"/>
          <p14:tracePt t="41141" x="1905000" y="3467100"/>
          <p14:tracePt t="41157" x="1841500" y="3530600"/>
          <p14:tracePt t="41174" x="1790700" y="3581400"/>
          <p14:tracePt t="41190" x="1689100" y="3683000"/>
          <p14:tracePt t="41207" x="1612900" y="3759200"/>
          <p14:tracePt t="41210" x="1555750" y="3829050"/>
          <p14:tracePt t="41224" x="1492250" y="3886200"/>
          <p14:tracePt t="41240" x="1397000" y="4013200"/>
          <p14:tracePt t="41257" x="1346200" y="4076700"/>
          <p14:tracePt t="41274" x="1270000" y="4178300"/>
          <p14:tracePt t="41290" x="1200150" y="4267200"/>
          <p14:tracePt t="41306" x="1174750" y="4311650"/>
          <p14:tracePt t="41323" x="1130300" y="4387850"/>
          <p14:tracePt t="41340" x="1098550" y="4451350"/>
          <p14:tracePt t="41357" x="1079500" y="4489450"/>
          <p14:tracePt t="41373" x="1073150" y="4502150"/>
          <p14:tracePt t="41390" x="1060450" y="4514850"/>
          <p14:tracePt t="41406" x="1041400" y="4533900"/>
          <p14:tracePt t="41422" x="1035050" y="4540250"/>
          <p14:tracePt t="41439" x="1028700" y="4540250"/>
          <p14:tracePt t="41456" x="1009650" y="4552950"/>
          <p14:tracePt t="41473" x="984250" y="4559300"/>
          <p14:tracePt t="41490" x="946150" y="4565650"/>
          <p14:tracePt t="41505" x="933450" y="4572000"/>
          <p14:tracePt t="41522" x="889000" y="4578350"/>
          <p14:tracePt t="41539" x="876300" y="4578350"/>
          <p14:tracePt t="41555" x="857250" y="4578350"/>
          <p14:tracePt t="41572" x="844550" y="4578350"/>
          <p14:tracePt t="41589" x="831850" y="4584700"/>
          <p14:tracePt t="41621" x="825500" y="4584700"/>
          <p14:tracePt t="41641" x="819150" y="4584700"/>
          <p14:tracePt t="41722" x="812800" y="4584700"/>
          <p14:tracePt t="41849" x="819150" y="4584700"/>
          <p14:tracePt t="41891" x="825500" y="4578350"/>
          <p14:tracePt t="41919" x="838200" y="4578350"/>
          <p14:tracePt t="41940" x="844550" y="4578350"/>
          <p14:tracePt t="41955" x="850900" y="4578350"/>
          <p14:tracePt t="41968" x="857250" y="4578350"/>
          <p14:tracePt t="41982" x="863600" y="4572000"/>
          <p14:tracePt t="41990" x="869950" y="4572000"/>
          <p14:tracePt t="42004" x="882650" y="4572000"/>
          <p14:tracePt t="42021" x="889000" y="4572000"/>
          <p14:tracePt t="42038" x="927100" y="4565650"/>
          <p14:tracePt t="42054" x="933450" y="4559300"/>
          <p14:tracePt t="42070" x="939800" y="4559300"/>
          <p14:tracePt t="42087" x="946150" y="4559300"/>
          <p14:tracePt t="42104" x="958850" y="4559300"/>
          <p14:tracePt t="42144" x="965200" y="4552950"/>
          <p14:tracePt t="42179" x="971550" y="4552950"/>
          <p14:tracePt t="42200" x="977900" y="4552950"/>
          <p14:tracePt t="42235" x="984250" y="4552950"/>
          <p14:tracePt t="42249" x="990600" y="4552950"/>
          <p14:tracePt t="42284" x="996950" y="4552950"/>
          <p14:tracePt t="42312" x="1003300" y="4552950"/>
          <p14:tracePt t="42320" x="1009650" y="4552950"/>
          <p14:tracePt t="42340" x="1016000" y="4546600"/>
          <p14:tracePt t="42354" x="1022350" y="4546600"/>
          <p14:tracePt t="42361" x="1028700" y="4546600"/>
          <p14:tracePt t="42375" x="1041400" y="4540250"/>
          <p14:tracePt t="42386" x="1054100" y="4533900"/>
          <p14:tracePt t="42403" x="1098550" y="4521200"/>
          <p14:tracePt t="42419" x="1123950" y="4514850"/>
          <p14:tracePt t="42436" x="1181100" y="4489450"/>
          <p14:tracePt t="42453" x="1238250" y="4476750"/>
          <p14:tracePt t="42469" x="1257300" y="4470400"/>
          <p14:tracePt t="42486" x="1289050" y="4457700"/>
          <p14:tracePt t="42502" x="1314450" y="4451350"/>
          <p14:tracePt t="42519" x="1320800" y="4451350"/>
          <p14:tracePt t="42536" x="1333500" y="4451350"/>
          <p14:tracePt t="42552" x="1339850" y="4445000"/>
          <p14:tracePt t="42586" x="1346200" y="4445000"/>
          <p14:tracePt t="42642" x="1352550" y="4445000"/>
          <p14:tracePt t="42783" x="1352550" y="4451350"/>
          <p14:tracePt t="42846" x="1346200" y="4451350"/>
          <p14:tracePt t="42853" x="1346200" y="4457700"/>
          <p14:tracePt t="42874" x="1339850" y="4464050"/>
          <p14:tracePt t="42923" x="1339850" y="4470400"/>
          <p14:tracePt t="42973" x="1333500" y="4470400"/>
          <p14:tracePt t="43007" x="1333500" y="4476750"/>
          <p14:tracePt t="43036" x="1333500" y="4483100"/>
          <p14:tracePt t="43064" x="1333500" y="4489450"/>
          <p14:tracePt t="43113" x="1333500" y="4495800"/>
          <p14:tracePt t="43135" x="1333500" y="4502150"/>
          <p14:tracePt t="43155" x="1333500" y="4508500"/>
          <p14:tracePt t="43162" x="1333500" y="4514850"/>
          <p14:tracePt t="43204" x="1333500" y="4521200"/>
          <p14:tracePt t="43224" x="1333500" y="4527550"/>
          <p14:tracePt t="43274" x="1333500" y="4533900"/>
          <p14:tracePt t="43295" x="1339850" y="4540250"/>
          <p14:tracePt t="43302" x="1346200" y="4540250"/>
          <p14:tracePt t="43323" x="1352550" y="4540250"/>
          <p14:tracePt t="43373" x="1352550" y="4546600"/>
          <p14:tracePt t="43394" x="1358900" y="4546600"/>
          <p14:tracePt t="43415" x="1365250" y="4546600"/>
          <p14:tracePt t="43429" x="1371600" y="4546600"/>
          <p14:tracePt t="43443" x="1377950" y="4546600"/>
          <p14:tracePt t="43463" x="1384300" y="4546600"/>
          <p14:tracePt t="43484" x="1390650" y="4546600"/>
          <p14:tracePt t="43527" x="1397000" y="4546600"/>
          <p14:tracePt t="43534" x="1403350" y="4546600"/>
          <p14:tracePt t="43555" x="1409700" y="4552950"/>
          <p14:tracePt t="43569" x="1416050" y="4552950"/>
          <p14:tracePt t="43576" x="1422400" y="4552950"/>
          <p14:tracePt t="43597" x="1428750" y="4552950"/>
          <p14:tracePt t="43605" x="1435100" y="4552950"/>
          <p14:tracePt t="43619" x="1447800" y="4552950"/>
          <p14:tracePt t="43632" x="1460500" y="4552950"/>
          <p14:tracePt t="43648" x="1485900" y="4552950"/>
          <p14:tracePt t="43665" x="1504950" y="4552950"/>
          <p14:tracePt t="43682" x="1536700" y="4552950"/>
          <p14:tracePt t="43698" x="1568450" y="4552950"/>
          <p14:tracePt t="43715" x="1593850" y="4552950"/>
          <p14:tracePt t="43718" x="1600200" y="4552950"/>
          <p14:tracePt t="43731" x="1612900" y="4546600"/>
          <p14:tracePt t="43748" x="1638300" y="4546600"/>
          <p14:tracePt t="43764" x="1651000" y="4546600"/>
          <p14:tracePt t="43781" x="1663700" y="4546600"/>
          <p14:tracePt t="43797" x="1682750" y="4540250"/>
          <p14:tracePt t="43815" x="1689100" y="4540250"/>
          <p14:tracePt t="43831" x="1695450" y="4540250"/>
          <p14:tracePt t="43847" x="1701800" y="4533900"/>
          <p14:tracePt t="43865" x="1714500" y="4533900"/>
          <p14:tracePt t="43897" x="1720850" y="4533900"/>
          <p14:tracePt t="43949" x="1727200" y="4527550"/>
          <p14:tracePt t="43977" x="1733550" y="4527550"/>
          <p14:tracePt t="43991" x="1739900" y="4527550"/>
          <p14:tracePt t="44000" x="1746250" y="4521200"/>
          <p14:tracePt t="44014" x="1752600" y="4514850"/>
          <p14:tracePt t="44030" x="1765300" y="4508500"/>
          <p14:tracePt t="48764" x="1758950" y="4495800"/>
          <p14:tracePt t="48772" x="1746250" y="4483100"/>
          <p14:tracePt t="48786" x="1739900" y="4476750"/>
          <p14:tracePt t="48797" x="1727200" y="4464050"/>
          <p14:tracePt t="48814" x="1714500" y="4445000"/>
          <p14:tracePt t="48830" x="1708150" y="4425950"/>
          <p14:tracePt t="48847" x="1682750" y="4343400"/>
          <p14:tracePt t="48864" x="1676400" y="4197350"/>
          <p14:tracePt t="48880" x="1676400" y="4121150"/>
          <p14:tracePt t="48896" x="1676400" y="3924300"/>
          <p14:tracePt t="48913" x="1689100" y="3714750"/>
          <p14:tracePt t="48930" x="1701800" y="3625850"/>
          <p14:tracePt t="48947" x="1720850" y="3473450"/>
          <p14:tracePt t="48964" x="1758950" y="3327400"/>
          <p14:tracePt t="48980" x="1765300" y="3244850"/>
          <p14:tracePt t="48997" x="1784350" y="3117850"/>
          <p14:tracePt t="49013" x="1784350" y="3022600"/>
          <p14:tracePt t="49029" x="1784350" y="2984500"/>
          <p14:tracePt t="49047" x="1778000" y="2952750"/>
          <p14:tracePt t="49063" x="1771650" y="2940050"/>
          <p14:tracePt t="49081" x="1758950" y="2921000"/>
          <p14:tracePt t="49096" x="1758950" y="2914650"/>
          <p14:tracePt t="49151" x="1758950" y="2908300"/>
          <p14:tracePt t="49221" x="1765300" y="2914650"/>
          <p14:tracePt t="49236" x="1765300" y="2921000"/>
          <p14:tracePt t="49242" x="1771650" y="2927350"/>
          <p14:tracePt t="49256" x="1778000" y="2933700"/>
          <p14:tracePt t="49265" x="1784350" y="2940050"/>
          <p14:tracePt t="49279" x="1784350" y="2946400"/>
          <p14:tracePt t="49295" x="1790700" y="2952750"/>
          <p14:tracePt t="49313" x="1797050" y="2971800"/>
          <p14:tracePt t="49328" x="1816100" y="2990850"/>
          <p14:tracePt t="49345" x="1835150" y="3016250"/>
          <p14:tracePt t="49362" x="1905000" y="3149600"/>
          <p14:tracePt t="49379" x="1930400" y="3194050"/>
          <p14:tracePt t="49395" x="1962150" y="3257550"/>
          <p14:tracePt t="49412" x="2000250" y="3384550"/>
          <p14:tracePt t="49428" x="2025650" y="3505200"/>
          <p14:tracePt t="49446" x="2044700" y="3594100"/>
          <p14:tracePt t="49461" x="2044700" y="3625850"/>
          <p14:tracePt t="49478" x="2051050" y="3663950"/>
          <p14:tracePt t="49496" x="2051050" y="3683000"/>
          <p14:tracePt t="49593" x="2044700" y="3683000"/>
          <p14:tracePt t="49628" x="2038350" y="3676650"/>
          <p14:tracePt t="49664" x="2032000" y="3676650"/>
          <p14:tracePt t="49684" x="2032000" y="3670300"/>
          <p14:tracePt t="49705" x="2025650" y="3670300"/>
          <p14:tracePt t="49734" x="2019300" y="3663950"/>
          <p14:tracePt t="49748" x="2012950" y="3657600"/>
          <p14:tracePt t="49755" x="2006600" y="3657600"/>
          <p14:tracePt t="49769" x="2000250" y="3651250"/>
          <p14:tracePt t="49777" x="2000250" y="3644900"/>
          <p14:tracePt t="49794" x="1987550" y="3638550"/>
          <p14:tracePt t="49811" x="1955800" y="3613150"/>
          <p14:tracePt t="49827" x="1924050" y="3581400"/>
          <p14:tracePt t="49843" x="1898650" y="3562350"/>
          <p14:tracePt t="49860" x="1873250" y="3536950"/>
          <p14:tracePt t="49877" x="1860550" y="3517900"/>
          <p14:tracePt t="49893" x="1854200" y="3511550"/>
          <p14:tracePt t="49910" x="1854200" y="3505200"/>
          <p14:tracePt t="49927" x="1854200" y="3498850"/>
          <p14:tracePt t="50450" x="1847850" y="3498850"/>
          <p14:tracePt t="50457" x="1841500" y="3498850"/>
          <p14:tracePt t="50478" x="1835150" y="3498850"/>
          <p14:tracePt t="50485" x="1828800" y="3498850"/>
          <p14:tracePt t="50499" x="1822450" y="3498850"/>
          <p14:tracePt t="50508" x="1816100" y="3498850"/>
          <p14:tracePt t="50527" x="1809750" y="3498850"/>
          <p14:tracePt t="50544" x="1797050" y="3498850"/>
          <p14:tracePt t="50558" x="1778000" y="3498850"/>
          <p14:tracePt t="50574" x="1765300" y="3498850"/>
          <p14:tracePt t="50591" x="1758950" y="3498850"/>
          <p14:tracePt t="50607" x="1752600" y="3498850"/>
          <p14:tracePt t="50624" x="1746250" y="3498850"/>
          <p14:tracePt t="50641" x="1739900" y="3498850"/>
          <p14:tracePt t="50661" x="1733550" y="3498850"/>
          <p14:tracePt t="50696" x="1727200" y="3498850"/>
          <p14:tracePt t="50738" x="1720850" y="3498850"/>
          <p14:tracePt t="50759" x="1714500" y="3498850"/>
          <p14:tracePt t="50767" x="1708150" y="3498850"/>
          <p14:tracePt t="50780" x="1701800" y="3498850"/>
          <p14:tracePt t="50801" x="1695450" y="3498850"/>
          <p14:tracePt t="50810" x="1689100" y="3498850"/>
          <p14:tracePt t="50824" x="1676400" y="3492500"/>
          <p14:tracePt t="50840" x="1631950" y="3479800"/>
          <p14:tracePt t="50857" x="1581150" y="3454400"/>
          <p14:tracePt t="50873" x="1549400" y="3448050"/>
          <p14:tracePt t="50890" x="1517650" y="3435350"/>
          <p14:tracePt t="50907" x="1454150" y="3409950"/>
          <p14:tracePt t="50923" x="1441450" y="3403600"/>
          <p14:tracePt t="50939" x="1435100" y="3403600"/>
          <p14:tracePt t="50956" x="1422400" y="3397250"/>
          <p14:tracePt t="50973" x="1416050" y="3390900"/>
          <p14:tracePt t="50990" x="1409700" y="3390900"/>
          <p14:tracePt t="51229" x="1416050" y="3390900"/>
          <p14:tracePt t="51257" x="1422400" y="3390900"/>
          <p14:tracePt t="51273" x="1428750" y="3397250"/>
          <p14:tracePt t="51293" x="1435100" y="3397250"/>
          <p14:tracePt t="51300" x="1441450" y="3397250"/>
          <p14:tracePt t="51314" x="1460500" y="3403600"/>
          <p14:tracePt t="51322" x="1479550" y="3403600"/>
          <p14:tracePt t="51338" x="1511300" y="3403600"/>
          <p14:tracePt t="51356" x="1555750" y="3403600"/>
          <p14:tracePt t="51371" x="1619250" y="3403600"/>
          <p14:tracePt t="51388" x="1644650" y="3403600"/>
          <p14:tracePt t="51405" x="1689100" y="3403600"/>
          <p14:tracePt t="51421" x="1714500" y="3403600"/>
          <p14:tracePt t="51438" x="1720850" y="3403600"/>
          <p14:tracePt t="51455" x="1727200" y="3403600"/>
          <p14:tracePt t="52002" x="1727200" y="3409950"/>
          <p14:tracePt t="52016" x="1733550" y="3416300"/>
          <p14:tracePt t="52023" x="1739900" y="3416300"/>
          <p14:tracePt t="52035" x="1746250" y="3422650"/>
          <p14:tracePt t="52052" x="1758950" y="3429000"/>
          <p14:tracePt t="52069" x="1778000" y="3441700"/>
          <p14:tracePt t="52086" x="1797050" y="3454400"/>
          <p14:tracePt t="52102" x="1873250" y="3536950"/>
          <p14:tracePt t="52118" x="1911350" y="3568700"/>
          <p14:tracePt t="52136" x="1968500" y="3632200"/>
          <p14:tracePt t="52152" x="2000250" y="3644900"/>
          <p14:tracePt t="52169" x="2038350" y="3689350"/>
          <p14:tracePt t="52185" x="2057400" y="3702050"/>
          <p14:tracePt t="52202" x="2063750" y="3708400"/>
          <p14:tracePt t="52218" x="2070100" y="3721100"/>
          <p14:tracePt t="52235" x="2082800" y="3721100"/>
          <p14:tracePt t="52269" x="2089150" y="3721100"/>
          <p14:tracePt t="52325" x="2089150" y="3714750"/>
          <p14:tracePt t="52332" x="2095500" y="3714750"/>
          <p14:tracePt t="52353" x="2095500" y="3702050"/>
          <p14:tracePt t="52374" x="2108200" y="3695700"/>
          <p14:tracePt t="52381" x="2108200" y="3689350"/>
          <p14:tracePt t="52396" x="2114550" y="3683000"/>
          <p14:tracePt t="52404" x="2120900" y="3683000"/>
          <p14:tracePt t="52418" x="2127250" y="3663950"/>
          <p14:tracePt t="52435" x="2146300" y="3644900"/>
          <p14:tracePt t="52453" x="2209800" y="3587750"/>
          <p14:tracePt t="52468" x="2228850" y="3562350"/>
          <p14:tracePt t="52485" x="2247900" y="3536950"/>
          <p14:tracePt t="52501" x="2311400" y="3486150"/>
          <p14:tracePt t="52517" x="2381250" y="3441700"/>
          <p14:tracePt t="52534" x="2406650" y="3429000"/>
          <p14:tracePt t="52551" x="2495550" y="3371850"/>
          <p14:tracePt t="52568" x="2514600" y="3359150"/>
          <p14:tracePt t="52585" x="2565400" y="3352800"/>
          <p14:tracePt t="52600" x="2584450" y="3352800"/>
          <p14:tracePt t="52617" x="2628900" y="3352800"/>
          <p14:tracePt t="52635" x="2660650" y="3352800"/>
          <p14:tracePt t="52651" x="2673350" y="3352800"/>
          <p14:tracePt t="52667" x="2686050" y="3359150"/>
          <p14:tracePt t="52684" x="2698750" y="3365500"/>
          <p14:tracePt t="52700" x="2705100" y="3371850"/>
          <p14:tracePt t="52717" x="2711450" y="3371850"/>
          <p14:tracePt t="52734" x="2717800" y="3378200"/>
          <p14:tracePt t="52767" x="2717800" y="3384550"/>
          <p14:tracePt t="52784" x="2717800" y="3390900"/>
          <p14:tracePt t="52803" x="2711450" y="3390900"/>
          <p14:tracePt t="52819" x="2705100" y="3390900"/>
          <p14:tracePt t="52833" x="2698750" y="3397250"/>
          <p14:tracePt t="52850" x="2660650" y="3403600"/>
          <p14:tracePt t="52867" x="2578100" y="3429000"/>
          <p14:tracePt t="52883" x="2527300" y="3435350"/>
          <p14:tracePt t="52900" x="2393950" y="3467100"/>
          <p14:tracePt t="52916" x="2260600" y="3505200"/>
          <p14:tracePt t="52933" x="2203450" y="3524250"/>
          <p14:tracePt t="52950" x="2108200" y="3549650"/>
          <p14:tracePt t="52966" x="2044700" y="3562350"/>
          <p14:tracePt t="52983" x="2025650" y="3568700"/>
          <p14:tracePt t="53000" x="2000250" y="3575050"/>
          <p14:tracePt t="53016" x="1993900" y="3587750"/>
          <p14:tracePt t="53032" x="1987550" y="3587750"/>
          <p14:tracePt t="53337" x="1993900" y="3581400"/>
          <p14:tracePt t="53351" x="1993900" y="3575050"/>
          <p14:tracePt t="53379" x="2000250" y="3568700"/>
          <p14:tracePt t="53385" x="2006600" y="3568700"/>
          <p14:tracePt t="53401" x="2012950" y="3562350"/>
          <p14:tracePt t="53421" x="2019300" y="3556000"/>
          <p14:tracePt t="53435" x="2025650" y="3549650"/>
          <p14:tracePt t="53455" x="2032000" y="3543300"/>
          <p14:tracePt t="53498" x="2038350" y="3536950"/>
          <p14:tracePt t="53504" x="2038350" y="3530600"/>
          <p14:tracePt t="53540" x="2044700" y="3530600"/>
          <p14:tracePt t="53548" x="2044700" y="3524250"/>
          <p14:tracePt t="53568" x="2044700" y="3517900"/>
          <p14:tracePt t="53596" x="2051050" y="3511550"/>
          <p14:tracePt t="53618" x="2051050" y="3505200"/>
          <p14:tracePt t="53638" x="2057400" y="3505200"/>
          <p14:tracePt t="53877" x="2063750" y="3505200"/>
          <p14:tracePt t="54032" x="2070100" y="3505200"/>
          <p14:tracePt t="54047" x="2070100" y="3511550"/>
          <p14:tracePt t="54813" x="2070100" y="3505200"/>
          <p14:tracePt t="54827" x="2057400" y="3492500"/>
          <p14:tracePt t="54833" x="2038350" y="3460750"/>
          <p14:tracePt t="54848" x="2025650" y="3441700"/>
          <p14:tracePt t="54860" x="2000250" y="3422650"/>
          <p14:tracePt t="54877" x="1962150" y="3365500"/>
          <p14:tracePt t="54893" x="1943100" y="3333750"/>
          <p14:tracePt t="54909" x="1879600" y="3263900"/>
          <p14:tracePt t="54926" x="1828800" y="3219450"/>
          <p14:tracePt t="54942" x="1803400" y="3187700"/>
          <p14:tracePt t="54960" x="1733550" y="3117850"/>
          <p14:tracePt t="54975" x="1663700" y="3067050"/>
          <p14:tracePt t="54992" x="1644650" y="3060700"/>
          <p14:tracePt t="55009" x="1619250" y="3041650"/>
          <p14:tracePt t="55025" x="1600200" y="3035300"/>
          <p14:tracePt t="55042" x="1593850" y="3028950"/>
          <p14:tracePt t="55059" x="1587500" y="3028950"/>
          <p14:tracePt t="55079" x="1587500" y="3022600"/>
          <p14:tracePt t="55233" x="1581150" y="3022600"/>
          <p14:tracePt t="55276" x="1574800" y="3022600"/>
          <p14:tracePt t="55297" x="1568450" y="3016250"/>
          <p14:tracePt t="55304" x="1562100" y="3009900"/>
          <p14:tracePt t="55326" x="1555750" y="3009900"/>
          <p14:tracePt t="55346" x="1549400" y="3003550"/>
          <p14:tracePt t="55360" x="1549400" y="2997200"/>
          <p14:tracePt t="55376" x="1543050" y="2990850"/>
          <p14:tracePt t="55396" x="1536700" y="2984500"/>
          <p14:tracePt t="55417" x="1530350" y="2978150"/>
          <p14:tracePt t="55437" x="1524000" y="2978150"/>
          <p14:tracePt t="55445" x="1524000" y="2971800"/>
          <p14:tracePt t="55515" x="1517650" y="2971800"/>
          <p14:tracePt t="55529" x="1517650" y="2978150"/>
          <p14:tracePt t="55535" x="1517650" y="2984500"/>
          <p14:tracePt t="55550" x="1517650" y="2990850"/>
          <p14:tracePt t="55560" x="1517650" y="2997200"/>
          <p14:tracePt t="55573" x="1517650" y="3009900"/>
          <p14:tracePt t="55590" x="1511300" y="3054350"/>
          <p14:tracePt t="55607" x="1485900" y="3162300"/>
          <p14:tracePt t="55623" x="1473200" y="3219450"/>
          <p14:tracePt t="55641" x="1441450" y="3352800"/>
          <p14:tracePt t="55657" x="1390650" y="3486150"/>
          <p14:tracePt t="55673" x="1358900" y="3556000"/>
          <p14:tracePt t="55691" x="1314450" y="3657600"/>
          <p14:tracePt t="55706" x="1289050" y="3708400"/>
          <p14:tracePt t="55723" x="1238250" y="3835400"/>
          <p14:tracePt t="55740" x="1193800" y="3981450"/>
          <p14:tracePt t="55756" x="1162050" y="4057650"/>
          <p14:tracePt t="55773" x="1123950" y="4159250"/>
          <p14:tracePt t="55790" x="1104900" y="4216400"/>
          <p14:tracePt t="55806" x="1098550" y="4222750"/>
          <p14:tracePt t="55823" x="1092200" y="4235450"/>
          <p14:tracePt t="55839" x="1092200" y="4241800"/>
          <p14:tracePt t="55936" x="1085850" y="4241800"/>
          <p14:tracePt t="55951" x="1085850" y="4235450"/>
          <p14:tracePt t="56504" x="1079500" y="4235450"/>
          <p14:tracePt t="56510" x="1073150" y="4235450"/>
          <p14:tracePt t="56524" x="1066800" y="4235450"/>
          <p14:tracePt t="56537" x="1060450" y="4235450"/>
          <p14:tracePt t="56554" x="1047750" y="4235450"/>
          <p14:tracePt t="56571" x="1041400" y="4235450"/>
          <p14:tracePt t="56588" x="1035050" y="4229100"/>
          <p14:tracePt t="56603" x="1022350" y="4229100"/>
          <p14:tracePt t="56620" x="1022350" y="4222750"/>
          <p14:tracePt t="56637" x="1016000" y="4216400"/>
          <p14:tracePt t="56653" x="1009650" y="4210050"/>
          <p14:tracePt t="56687" x="1003300" y="4210050"/>
          <p14:tracePt t="56703" x="996950" y="4210050"/>
          <p14:tracePt t="56723" x="990600" y="4203700"/>
          <p14:tracePt t="56742" x="984250" y="4203700"/>
          <p14:tracePt t="56752" x="984250" y="4197350"/>
          <p14:tracePt t="56773" x="971550" y="4197350"/>
          <p14:tracePt t="56805" x="965200" y="4197350"/>
          <p14:tracePt t="56812" x="958850" y="4197350"/>
          <p14:tracePt t="56822" x="946150" y="4197350"/>
          <p14:tracePt t="56836" x="933450" y="4197350"/>
          <p14:tracePt t="56853" x="927100" y="4191000"/>
          <p14:tracePt t="56870" x="914400" y="4184650"/>
          <p14:tracePt t="56886" x="901700" y="4184650"/>
          <p14:tracePt t="56902" x="895350" y="4184650"/>
          <p14:tracePt t="56974" x="901700" y="4171950"/>
          <p14:tracePt t="56981" x="908050" y="4165600"/>
          <p14:tracePt t="56995" x="914400" y="4165600"/>
          <p14:tracePt t="57004" x="927100" y="4159250"/>
          <p14:tracePt t="57018" x="946150" y="4152900"/>
          <p14:tracePt t="57035" x="1009650" y="4127500"/>
          <p14:tracePt t="57052" x="1104900" y="4095750"/>
          <p14:tracePt t="57068" x="1162050" y="4076700"/>
          <p14:tracePt t="57086" x="1200150" y="4057650"/>
          <p14:tracePt t="57102" x="1377950" y="4000500"/>
          <p14:tracePt t="57118" x="1435100" y="3987800"/>
          <p14:tracePt t="57135" x="1530350" y="3949700"/>
          <p14:tracePt t="57151" x="1574800" y="3924300"/>
          <p14:tracePt t="57168" x="1638300" y="3898900"/>
          <p14:tracePt t="57185" x="1689100" y="3879850"/>
          <p14:tracePt t="57202" x="1714500" y="3860800"/>
          <p14:tracePt t="57218" x="1746250" y="3841750"/>
          <p14:tracePt t="57235" x="1778000" y="3816350"/>
          <p14:tracePt t="57251" x="1803400" y="3797300"/>
          <p14:tracePt t="57268" x="1847850" y="3771900"/>
          <p14:tracePt t="57284" x="1911350" y="3721100"/>
          <p14:tracePt t="57301" x="1955800" y="3689350"/>
          <p14:tracePt t="57318" x="2070100" y="3600450"/>
          <p14:tracePt t="57334" x="2209800" y="3517900"/>
          <p14:tracePt t="57351" x="2279650" y="3473450"/>
          <p14:tracePt t="59112" x="2247900" y="3524250"/>
          <p14:tracePt t="59119" x="2197100" y="3594100"/>
          <p14:tracePt t="59132" x="2159000" y="3657600"/>
          <p14:tracePt t="59144" x="2120900" y="3727450"/>
          <p14:tracePt t="59161" x="2006600" y="3860800"/>
          <p14:tracePt t="59178" x="1962150" y="3917950"/>
          <p14:tracePt t="59195" x="1854200" y="4013200"/>
          <p14:tracePt t="59211" x="1765300" y="4083050"/>
          <p14:tracePt t="59228" x="1720850" y="4114800"/>
          <p14:tracePt t="59245" x="1644650" y="4165600"/>
          <p14:tracePt t="59261" x="1555750" y="4210050"/>
          <p14:tracePt t="59277" x="1511300" y="4235450"/>
          <p14:tracePt t="59294" x="1409700" y="4292600"/>
          <p14:tracePt t="59311" x="1295400" y="4375150"/>
          <p14:tracePt t="59327" x="1238250" y="4413250"/>
          <p14:tracePt t="59344" x="1136650" y="4483100"/>
          <p14:tracePt t="59360" x="1073150" y="4508500"/>
          <p14:tracePt t="59378" x="1028700" y="4527550"/>
          <p14:tracePt t="59394" x="1016000" y="4527550"/>
          <p14:tracePt t="59410" x="1003300" y="4527550"/>
          <p14:tracePt t="59428" x="990600" y="4521200"/>
          <p14:tracePt t="59460" x="984250" y="4521200"/>
          <p14:tracePt t="59477" x="977900" y="4521200"/>
          <p14:tracePt t="59498" x="977900" y="4514850"/>
          <p14:tracePt t="59540" x="977900" y="4508500"/>
          <p14:tracePt t="59568" x="971550" y="4508500"/>
          <p14:tracePt t="59603" x="965200" y="4508500"/>
          <p14:tracePt t="59631" x="958850" y="4508500"/>
          <p14:tracePt t="59637" x="952500" y="4508500"/>
          <p14:tracePt t="59652" x="946150" y="4514850"/>
          <p14:tracePt t="59662" x="933450" y="4514850"/>
          <p14:tracePt t="59676" x="927100" y="4514850"/>
          <p14:tracePt t="59693" x="914400" y="4521200"/>
          <p14:tracePt t="59709" x="863600" y="4533900"/>
          <p14:tracePt t="59726" x="838200" y="4533900"/>
          <p14:tracePt t="59743" x="806450" y="4540250"/>
          <p14:tracePt t="59759" x="793750" y="4546600"/>
          <p14:tracePt t="59775" x="768350" y="4546600"/>
          <p14:tracePt t="59793" x="762000" y="4546600"/>
          <p14:tracePt t="59809" x="755650" y="4546600"/>
          <p14:tracePt t="59825" x="749300" y="4546600"/>
          <p14:tracePt t="59844" x="742950" y="4546600"/>
          <p14:tracePt t="59884" x="736600" y="4546600"/>
          <p14:tracePt t="59905" x="730250" y="4546600"/>
          <p14:tracePt t="59912" x="723900" y="4546600"/>
          <p14:tracePt t="59933" x="711200" y="4546600"/>
          <p14:tracePt t="59942" x="698500" y="4546600"/>
          <p14:tracePt t="59958" x="685800" y="4546600"/>
          <p14:tracePt t="59975" x="615950" y="4546600"/>
          <p14:tracePt t="59991" x="539750" y="4546600"/>
          <p14:tracePt t="60008" x="501650" y="4546600"/>
          <p14:tracePt t="60025" x="400050" y="4546600"/>
          <p14:tracePt t="60042" x="361950" y="4546600"/>
          <p14:tracePt t="60059" x="228600" y="4559300"/>
          <p14:tracePt t="60075" x="190500" y="4559300"/>
          <p14:tracePt t="60091" x="158750" y="4559300"/>
          <p14:tracePt t="60108" x="101600" y="4559300"/>
          <p14:tracePt t="60125" x="63500" y="4565650"/>
          <p14:tracePt t="60141" x="50800" y="4565650"/>
          <p14:tracePt t="60158" x="31750" y="4565650"/>
          <p14:tracePt t="60175" x="25400" y="4565650"/>
          <p14:tracePt t="60208" x="19050" y="4565650"/>
          <p14:tracePt t="60340" x="25400" y="4565650"/>
          <p14:tracePt t="60375" x="31750" y="4565650"/>
          <p14:tracePt t="60411" x="38100" y="4565650"/>
          <p14:tracePt t="60474" x="44450" y="4565650"/>
          <p14:tracePt t="60502" x="50800" y="4565650"/>
          <p14:tracePt t="60523" x="57150" y="4565650"/>
          <p14:tracePt t="60537" x="63500" y="4565650"/>
          <p14:tracePt t="60544" x="69850" y="4572000"/>
          <p14:tracePt t="60556" x="76200" y="4572000"/>
          <p14:tracePt t="60574" x="88900" y="4572000"/>
          <p14:tracePt t="60590" x="101600" y="4572000"/>
          <p14:tracePt t="60607" x="146050" y="4572000"/>
          <p14:tracePt t="60623" x="203200" y="4578350"/>
          <p14:tracePt t="60639" x="241300" y="4578350"/>
          <p14:tracePt t="60657" x="317500" y="4578350"/>
          <p14:tracePt t="60672" x="361950" y="4578350"/>
          <p14:tracePt t="60690" x="450850" y="4578350"/>
          <p14:tracePt t="60706" x="546100" y="4559300"/>
          <p14:tracePt t="60723" x="577850" y="4552950"/>
          <p14:tracePt t="60739" x="660400" y="4533900"/>
          <p14:tracePt t="60756" x="736600" y="4483100"/>
          <p14:tracePt t="60772" x="781050" y="4457700"/>
          <p14:tracePt t="60790" x="895350" y="4387850"/>
          <p14:tracePt t="60806" x="1022350" y="4292600"/>
          <p14:tracePt t="60822" x="1079500" y="4254500"/>
          <p14:tracePt t="60839" x="1168400" y="4171950"/>
          <p14:tracePt t="60855" x="1263650" y="4089400"/>
          <p14:tracePt t="60872" x="1295400" y="4064000"/>
          <p14:tracePt t="60889" x="1352550" y="4006850"/>
          <p14:tracePt t="60906" x="1397000" y="3968750"/>
          <p14:tracePt t="60923" x="1435100" y="3943350"/>
          <p14:tracePt t="60939" x="1454150" y="3924300"/>
          <p14:tracePt t="60955" x="1473200" y="3911600"/>
          <p14:tracePt t="60972" x="1524000" y="3873500"/>
          <p14:tracePt t="60988" x="1543050" y="3848100"/>
          <p14:tracePt t="61005" x="1568450" y="3835400"/>
          <p14:tracePt t="61021" x="1593850" y="3810000"/>
          <p14:tracePt t="61038" x="1619250" y="3778250"/>
          <p14:tracePt t="61055" x="1625600" y="3765550"/>
          <p14:tracePt t="61071" x="1631950" y="3759200"/>
          <p14:tracePt t="61088" x="1638300" y="3752850"/>
          <p14:tracePt t="61121" x="1644650" y="3752850"/>
          <p14:tracePt t="61366" x="1644650" y="3759200"/>
          <p14:tracePt t="61415" x="1651000" y="3759200"/>
          <p14:tracePt t="61450" x="1651000" y="3765550"/>
          <p14:tracePt t="61464" x="1651000" y="3771900"/>
          <p14:tracePt t="61478" x="1651000" y="3778250"/>
          <p14:tracePt t="61486" x="1651000" y="3784600"/>
          <p14:tracePt t="61503" x="1651000" y="3797300"/>
          <p14:tracePt t="61520" x="1638300" y="3835400"/>
          <p14:tracePt t="61537" x="1612900" y="3924300"/>
          <p14:tracePt t="61553" x="1593850" y="3987800"/>
          <p14:tracePt t="61569" x="1543050" y="4121150"/>
          <p14:tracePt t="61586" x="1524000" y="4203700"/>
          <p14:tracePt t="61603" x="1473200" y="4324350"/>
          <p14:tracePt t="61620" x="1447800" y="4419600"/>
          <p14:tracePt t="61636" x="1435100" y="4445000"/>
          <p14:tracePt t="61653" x="1428750" y="4476750"/>
          <p14:tracePt t="61669" x="1422400" y="4495800"/>
          <p14:tracePt t="61686" x="1416050" y="4502150"/>
          <p14:tracePt t="61737" x="1409700" y="4502150"/>
          <p14:tracePt t="61899" x="1416050" y="4495800"/>
          <p14:tracePt t="61927" x="1422400" y="4489450"/>
          <p14:tracePt t="61941" x="1422400" y="4483100"/>
          <p14:tracePt t="61948" x="1428750" y="4476750"/>
          <p14:tracePt t="61955" x="1435100" y="4476750"/>
          <p14:tracePt t="61976" x="1441450" y="4470400"/>
          <p14:tracePt t="61990" x="1447800" y="4464050"/>
          <p14:tracePt t="62001" x="1454150" y="4457700"/>
          <p14:tracePt t="62018" x="1479550" y="4438650"/>
          <p14:tracePt t="62035" x="1492250" y="4425950"/>
          <p14:tracePt t="62051" x="1530350" y="4387850"/>
          <p14:tracePt t="62068" x="1562100" y="4343400"/>
          <p14:tracePt t="62085" x="1587500" y="4324350"/>
          <p14:tracePt t="62101" x="1612900" y="4286250"/>
          <p14:tracePt t="62118" x="1631950" y="4260850"/>
          <p14:tracePt t="62135" x="1638300" y="4248150"/>
          <p14:tracePt t="62151" x="1651000" y="4241800"/>
          <p14:tracePt t="62447" x="1657350" y="4241800"/>
          <p14:tracePt t="62461" x="1663700" y="4241800"/>
          <p14:tracePt t="62469" x="1670050" y="4241800"/>
          <p14:tracePt t="62483" x="1676400" y="4241800"/>
          <p14:tracePt t="62500" x="1682750" y="4235450"/>
          <p14:tracePt t="62517" x="1765300" y="4216400"/>
          <p14:tracePt t="62533" x="1816100" y="4216400"/>
          <p14:tracePt t="62549" x="1879600" y="4210050"/>
          <p14:tracePt t="62566" x="2032000" y="4197350"/>
          <p14:tracePt t="62583" x="2203450" y="4171950"/>
          <p14:tracePt t="62599" x="2279650" y="4171950"/>
          <p14:tracePt t="62616" x="2419350" y="4159250"/>
          <p14:tracePt t="62632" x="2540000" y="4152900"/>
          <p14:tracePt t="62650" x="2590800" y="4152900"/>
          <p14:tracePt t="62665" x="2660650" y="4152900"/>
          <p14:tracePt t="62682" x="2711450" y="4159250"/>
          <p14:tracePt t="62700" x="2724150" y="4159250"/>
          <p14:tracePt t="62732" x="2724150" y="4165600"/>
          <p14:tracePt t="62770" x="2724150" y="4171950"/>
          <p14:tracePt t="62819" x="2717800" y="4171950"/>
          <p14:tracePt t="62833" x="2711450" y="4171950"/>
          <p14:tracePt t="62840" x="2705100" y="4171950"/>
          <p14:tracePt t="62854" x="2692400" y="4171950"/>
          <p14:tracePt t="62865" x="2679700" y="4171950"/>
          <p14:tracePt t="62882" x="2622550" y="4165600"/>
          <p14:tracePt t="62898" x="2597150" y="4165600"/>
          <p14:tracePt t="62915" x="2470150" y="4165600"/>
          <p14:tracePt t="62932" x="2292350" y="4171950"/>
          <p14:tracePt t="62948" x="2203450" y="4178300"/>
          <p14:tracePt t="62965" x="1987550" y="4191000"/>
          <p14:tracePt t="62981" x="1765300" y="4229100"/>
          <p14:tracePt t="62998" x="1638300" y="4254500"/>
          <p14:tracePt t="63015" x="1422400" y="4292600"/>
          <p14:tracePt t="63031" x="1200150" y="4324350"/>
          <p14:tracePt t="63048" x="1111250" y="4337050"/>
          <p14:tracePt t="63065" x="946150" y="4356100"/>
          <p14:tracePt t="63081" x="819150" y="4356100"/>
          <p14:tracePt t="63098" x="762000" y="4356100"/>
          <p14:tracePt t="63114" x="692150" y="4343400"/>
          <p14:tracePt t="63131" x="666750" y="4337050"/>
          <p14:tracePt t="63148" x="622300" y="4324350"/>
          <p14:tracePt t="63164" x="584200" y="4311650"/>
          <p14:tracePt t="63181" x="565150" y="4305300"/>
          <p14:tracePt t="63198" x="552450" y="4298950"/>
          <p14:tracePt t="63214" x="527050" y="4286250"/>
          <p14:tracePt t="63230" x="520700" y="4286250"/>
          <p14:tracePt t="63247" x="508000" y="4273550"/>
          <p14:tracePt t="63264" x="495300" y="4267200"/>
          <p14:tracePt t="63280" x="488950" y="4267200"/>
          <p14:tracePt t="63297" x="476250" y="4267200"/>
          <p14:tracePt t="63314" x="463550" y="4267200"/>
          <p14:tracePt t="63331" x="457200" y="4267200"/>
          <p14:tracePt t="63346" x="450850" y="4267200"/>
          <p14:tracePt t="63363" x="444500" y="4267200"/>
          <p14:tracePt t="63381" x="438150" y="4267200"/>
          <p14:tracePt t="63413" x="431800" y="4267200"/>
          <p14:tracePt t="63492" x="431800" y="4260850"/>
          <p14:tracePt t="63556" x="438150" y="4254500"/>
          <p14:tracePt t="63591" x="444500" y="4254500"/>
          <p14:tracePt t="63633" x="450850" y="4248150"/>
          <p14:tracePt t="63774" x="457200" y="4248150"/>
          <p14:tracePt t="63816" x="463550" y="4248150"/>
          <p14:tracePt t="63851" x="469900" y="4241800"/>
          <p14:tracePt t="63886" x="476250" y="4241800"/>
          <p14:tracePt t="63892" x="482600" y="4241800"/>
          <p14:tracePt t="63907" x="488950" y="4241800"/>
          <p14:tracePt t="63915" x="488950" y="4248150"/>
          <p14:tracePt t="63928" x="495300" y="4248150"/>
          <p14:tracePt t="63945" x="520700" y="4248150"/>
          <p14:tracePt t="63962" x="546100" y="4248150"/>
          <p14:tracePt t="63978" x="615950" y="4254500"/>
          <p14:tracePt t="63995" x="730250" y="4254500"/>
          <p14:tracePt t="64012" x="876300" y="4254500"/>
          <p14:tracePt t="64027" x="939800" y="4254500"/>
          <p14:tracePt t="64044" x="1003300" y="4254500"/>
          <p14:tracePt t="64062" x="1181100" y="4254500"/>
          <p14:tracePt t="64078" x="1231900" y="4254500"/>
          <p14:tracePt t="64095" x="1276350" y="4260850"/>
          <p14:tracePt t="64111" x="1320800" y="4260850"/>
          <p14:tracePt t="64127" x="1346200" y="4267200"/>
          <p14:tracePt t="64144" x="1352550" y="4267200"/>
          <p14:tracePt t="64161" x="1358900" y="4267200"/>
          <p14:tracePt t="64188" x="1365250" y="4273550"/>
          <p14:tracePt t="64427" x="1371600" y="4273550"/>
          <p14:tracePt t="64433" x="1377950" y="4273550"/>
          <p14:tracePt t="64448" x="1384300" y="4267200"/>
          <p14:tracePt t="64459" x="1384300" y="4248150"/>
          <p14:tracePt t="64476" x="1416050" y="4216400"/>
          <p14:tracePt t="64493" x="1428750" y="4197350"/>
          <p14:tracePt t="64496" x="1441450" y="4184650"/>
          <p14:tracePt t="64511" x="1454150" y="4171950"/>
          <p14:tracePt t="64525" x="1473200" y="4152900"/>
          <p14:tracePt t="64542" x="1485900" y="4140200"/>
          <p14:tracePt t="64560" x="1498600" y="4133850"/>
          <p14:tracePt t="64576" x="1504950" y="4127500"/>
          <p14:tracePt t="64612" x="1504950" y="4121150"/>
          <p14:tracePt t="64693" x="1511300" y="4121150"/>
          <p14:tracePt t="64728" x="1511300" y="4114800"/>
          <p14:tracePt t="64735" x="1517650" y="4114800"/>
          <p14:tracePt t="64750" x="1517650" y="4108450"/>
          <p14:tracePt t="64758" x="1524000" y="4102100"/>
          <p14:tracePt t="64778" x="1530350" y="4095750"/>
          <p14:tracePt t="64792" x="1530350" y="4089400"/>
          <p14:tracePt t="64834" x="1536700" y="4083050"/>
          <p14:tracePt t="64876" x="1536700" y="4076700"/>
          <p14:tracePt t="64904" x="1536700" y="4070350"/>
          <p14:tracePt t="64939" x="1536700" y="4064000"/>
          <p14:tracePt t="64967" x="1543050" y="4064000"/>
          <p14:tracePt t="65009" x="1549400" y="4064000"/>
          <p14:tracePt t="65037" x="1549400" y="4070350"/>
          <p14:tracePt t="65065" x="1549400" y="4076700"/>
          <p14:tracePt t="65101" x="1549400" y="4083050"/>
          <p14:tracePt t="65136" x="1555750" y="4095750"/>
          <p14:tracePt t="65150" x="1555750" y="4102100"/>
          <p14:tracePt t="65157" x="1562100" y="4102100"/>
          <p14:tracePt t="65171" x="1562100" y="4108450"/>
          <p14:tracePt t="65178" x="1562100" y="4121150"/>
          <p14:tracePt t="65190" x="1568450" y="4133850"/>
          <p14:tracePt t="65207" x="1581150" y="4165600"/>
          <p14:tracePt t="65224" x="1581150" y="4184650"/>
          <p14:tracePt t="65241" x="1600200" y="4229100"/>
          <p14:tracePt t="65257" x="1606550" y="4267200"/>
          <p14:tracePt t="65273" x="1612900" y="4292600"/>
          <p14:tracePt t="65290" x="1619250" y="4318000"/>
          <p14:tracePt t="65323" x="1619250" y="4330700"/>
          <p14:tracePt t="65340" x="1625600" y="4330700"/>
          <p14:tracePt t="65410" x="1625600" y="4337050"/>
          <p14:tracePt t="65529" x="1631950" y="4337050"/>
          <p14:tracePt t="65571" x="1631950" y="4330700"/>
          <p14:tracePt t="65606" x="1631950" y="4324350"/>
          <p14:tracePt t="66133" x="1644650" y="4324350"/>
          <p14:tracePt t="66139" x="1670050" y="4305300"/>
          <p14:tracePt t="66156" x="1689100" y="4292600"/>
          <p14:tracePt t="66170" x="1733550" y="4254500"/>
          <p14:tracePt t="66187" x="1765300" y="4235450"/>
          <p14:tracePt t="66204" x="1841500" y="4191000"/>
          <p14:tracePt t="66220" x="1873250" y="4165600"/>
          <p14:tracePt t="66237" x="1974850" y="4102100"/>
          <p14:tracePt t="66253" x="2063750" y="4025900"/>
          <p14:tracePt t="66270" x="2133600" y="3987800"/>
          <p14:tracePt t="66288" x="2266950" y="3917950"/>
          <p14:tracePt t="66303" x="2298700" y="3898900"/>
          <p14:tracePt t="66320" x="2317750" y="3892550"/>
          <p14:tracePt t="66336" x="2343150" y="3886200"/>
          <p14:tracePt t="66353" x="2349500" y="3886200"/>
          <p14:tracePt t="66370" x="2355850" y="3886200"/>
          <p14:tracePt t="66519" x="2355850" y="3892550"/>
          <p14:tracePt t="66610" x="2355850" y="3898900"/>
          <p14:tracePt t="66673" x="2355850" y="3905250"/>
          <p14:tracePt t="66729" x="2355850" y="3911600"/>
          <p14:tracePt t="66821" x="2349500" y="3911600"/>
          <p14:tracePt t="66856" x="2343150" y="3911600"/>
          <p14:tracePt t="66884" x="2336800" y="3911600"/>
          <p14:tracePt t="66890" x="2336800" y="3905250"/>
          <p14:tracePt t="66912" x="2330450" y="3898900"/>
          <p14:tracePt t="66940" x="2324100" y="3898900"/>
          <p14:tracePt t="66975" x="2317750" y="3892550"/>
          <p14:tracePt t="67010" x="2311400" y="3886200"/>
          <p14:tracePt t="67031" x="2305050" y="3886200"/>
          <p14:tracePt t="67101" x="2298700" y="3879850"/>
          <p14:tracePt t="67122" x="2292350" y="3879850"/>
          <p14:tracePt t="67144" x="2286000" y="3873500"/>
          <p14:tracePt t="67151" x="2279650" y="3873500"/>
          <p14:tracePt t="67172" x="2273300" y="3873500"/>
          <p14:tracePt t="67185" x="2266950" y="3873500"/>
          <p14:tracePt t="67200" x="2266950" y="3867150"/>
          <p14:tracePt t="67214" x="2254250" y="3867150"/>
          <p14:tracePt t="67221" x="2247900" y="3867150"/>
          <p14:tracePt t="67236" x="2235200" y="3860800"/>
          <p14:tracePt t="67250" x="2222500" y="3860800"/>
          <p14:tracePt t="67266" x="2197100" y="3854450"/>
          <p14:tracePt t="67284" x="2178050" y="3854450"/>
          <p14:tracePt t="67300" x="2159000" y="3854450"/>
          <p14:tracePt t="67317" x="2146300" y="3854450"/>
          <p14:tracePt t="67333" x="2139950" y="3854450"/>
          <p14:tracePt t="67366" x="2133600" y="3854450"/>
          <p14:tracePt t="67474" x="2127250" y="3854450"/>
          <p14:tracePt t="67495" x="2120900" y="3854450"/>
          <p14:tracePt t="67501" x="2114550" y="3854450"/>
          <p14:tracePt t="67523" x="2108200" y="3854450"/>
          <p14:tracePt t="67558" x="2101850" y="3854450"/>
          <p14:tracePt t="67593" x="2089150" y="3854450"/>
          <p14:tracePt t="67614" x="2082800" y="3854450"/>
          <p14:tracePt t="67663" x="2076450" y="3854450"/>
          <p14:tracePt t="67684" x="2070100" y="3854450"/>
          <p14:tracePt t="67705" x="2063750" y="3854450"/>
          <p14:tracePt t="67783" x="2057400" y="3860800"/>
          <p14:tracePt t="67853" x="2057400" y="3867150"/>
          <p14:tracePt t="67944" x="2051050" y="3867150"/>
          <p14:tracePt t="68049" x="2044700" y="3873500"/>
          <p14:tracePt t="68105" x="2044700" y="3879850"/>
          <p14:tracePt t="68169" x="2051050" y="3886200"/>
          <p14:tracePt t="68239" x="2051050" y="3892550"/>
          <p14:tracePt t="68274" x="2057400" y="3892550"/>
          <p14:tracePt t="68337" x="2057400" y="3898900"/>
          <p14:tracePt t="68415" x="2057400" y="3905250"/>
          <p14:tracePt t="68742" x="2063750" y="3911600"/>
          <p14:tracePt t="68763" x="2063750" y="3924300"/>
          <p14:tracePt t="68777" x="2063750" y="3930650"/>
          <p14:tracePt t="68784" x="2063750" y="3937000"/>
          <p14:tracePt t="68798" x="2063750" y="3943350"/>
          <p14:tracePt t="68814" x="2063750" y="3956050"/>
          <p14:tracePt t="68827" x="2063750" y="3962400"/>
          <p14:tracePt t="68845" x="2063750" y="3975100"/>
          <p14:tracePt t="68861" x="2044700" y="4006850"/>
          <p14:tracePt t="68878" x="2032000" y="4044950"/>
          <p14:tracePt t="68894" x="2025650" y="4057650"/>
          <p14:tracePt t="68911" x="2019300" y="4089400"/>
          <p14:tracePt t="68927" x="2019300" y="4114800"/>
          <p14:tracePt t="68945" x="2012950" y="4127500"/>
          <p14:tracePt t="68960" x="2012950" y="4133850"/>
          <p14:tracePt t="68977" x="2012950" y="4146550"/>
          <p14:tracePt t="68995" x="2012950" y="4152900"/>
          <p14:tracePt t="69027" x="2012950" y="4159250"/>
          <p14:tracePt t="69085" x="2012950" y="4165600"/>
          <p14:tracePt t="69177" x="2019300" y="4165600"/>
          <p14:tracePt t="69205" x="2025650" y="4159250"/>
          <p14:tracePt t="69226" x="2032000" y="4159250"/>
          <p14:tracePt t="69233" x="2038350" y="4159250"/>
          <p14:tracePt t="69247" x="2051050" y="4159250"/>
          <p14:tracePt t="69259" x="2051050" y="4152900"/>
          <p14:tracePt t="69276" x="2076450" y="4152900"/>
          <p14:tracePt t="69293" x="2095500" y="4146550"/>
          <p14:tracePt t="69310" x="2139950" y="4133850"/>
          <p14:tracePt t="69326" x="2184400" y="4121150"/>
          <p14:tracePt t="69343" x="2209800" y="4108450"/>
          <p14:tracePt t="69360" x="2254250" y="4089400"/>
          <p14:tracePt t="69376" x="2279650" y="4076700"/>
          <p14:tracePt t="69393" x="2292350" y="4064000"/>
          <p14:tracePt t="69410" x="2311400" y="4057650"/>
          <p14:tracePt t="69425" x="2317750" y="4051300"/>
          <p14:tracePt t="69459" x="2324100" y="4051300"/>
          <p14:tracePt t="69571" x="2324100" y="4057650"/>
          <p14:tracePt t="69584" x="2317750" y="4064000"/>
          <p14:tracePt t="69626" x="2317750" y="4076700"/>
          <p14:tracePt t="69669" x="2317750" y="4083050"/>
          <p14:tracePt t="69697" x="2317750" y="4089400"/>
          <p14:tracePt t="69703" x="2317750" y="4095750"/>
          <p14:tracePt t="69726" x="2324100" y="4095750"/>
          <p14:tracePt t="69746" x="2330450" y="4102100"/>
          <p14:tracePt t="69795" x="2343150" y="4102100"/>
          <p14:tracePt t="69816" x="2343150" y="4108450"/>
          <p14:tracePt t="69837" x="2349500" y="4108450"/>
          <p14:tracePt t="69844" x="2355850" y="4108450"/>
          <p14:tracePt t="69887" x="2368550" y="4108450"/>
          <p14:tracePt t="69908" x="2374900" y="4108450"/>
          <p14:tracePt t="69935" x="2381250" y="4108450"/>
          <p14:tracePt t="69949" x="2387600" y="4108450"/>
          <p14:tracePt t="69956" x="2400300" y="4108450"/>
          <p14:tracePt t="69971" x="2413000" y="4108450"/>
          <p14:tracePt t="69977" x="2425700" y="4102100"/>
          <p14:tracePt t="69993" x="2444750" y="4095750"/>
          <p14:tracePt t="70007" x="2495550" y="4083050"/>
          <p14:tracePt t="70024" x="2527300" y="4076700"/>
          <p14:tracePt t="70041" x="2565400" y="4064000"/>
          <p14:tracePt t="70057" x="2578100" y="4064000"/>
          <p14:tracePt t="70073" x="2616200" y="4051300"/>
          <p14:tracePt t="70093" x="2622550" y="4044950"/>
          <p14:tracePt t="70107" x="2628900" y="4044950"/>
          <p14:tracePt t="70123" x="2635250" y="4044950"/>
          <p14:tracePt t="70146" x="2641600" y="4044950"/>
          <p14:tracePt t="70202" x="2647950" y="4044950"/>
          <p14:tracePt t="70329" x="2654300" y="4044950"/>
          <p14:tracePt t="70349" x="2660650" y="4044950"/>
          <p14:tracePt t="70371" x="2673350" y="4044950"/>
          <p14:tracePt t="70378" x="2673350" y="4051300"/>
          <p14:tracePt t="70392" x="2679700" y="4051300"/>
          <p14:tracePt t="70406" x="2686050" y="4051300"/>
          <p14:tracePt t="70422" x="2698750" y="4051300"/>
          <p14:tracePt t="70439" x="2705100" y="4051300"/>
          <p14:tracePt t="70472" x="2717800" y="4051300"/>
          <p14:tracePt t="70490" x="2730500" y="4057650"/>
          <p14:tracePt t="70505" x="2736850" y="4057650"/>
          <p14:tracePt t="70522" x="2743200" y="4057650"/>
          <p14:tracePt t="70539" x="2749550" y="4057650"/>
          <p14:tracePt t="70954" x="2774950" y="4057650"/>
          <p14:tracePt t="70961" x="2806700" y="4057650"/>
          <p14:tracePt t="70975" x="2844800" y="4057650"/>
          <p14:tracePt t="70987" x="2870200" y="4057650"/>
          <p14:tracePt t="71004" x="2921000" y="4057650"/>
          <p14:tracePt t="71020" x="2940050" y="4057650"/>
          <p14:tracePt t="71037" x="2959100" y="4057650"/>
          <p14:tracePt t="71053" x="2978150" y="4057650"/>
          <p14:tracePt t="71087" x="2984500" y="4057650"/>
          <p14:tracePt t="71115" x="2990850" y="4057650"/>
          <p14:tracePt t="71270" x="2997200" y="4057650"/>
          <p14:tracePt t="71593" x="3003550" y="4057650"/>
          <p14:tracePt t="71642" x="3016250" y="4057650"/>
          <p14:tracePt t="71684" x="3022600" y="4057650"/>
          <p14:tracePt t="71691" x="3028950" y="4057650"/>
          <p14:tracePt t="71712" x="3035300" y="4057650"/>
          <p14:tracePt t="71726" x="3041650" y="4057650"/>
          <p14:tracePt t="71735" x="3054350" y="4057650"/>
          <p14:tracePt t="71751" x="3060700" y="4057650"/>
          <p14:tracePt t="71768" x="3079750" y="4057650"/>
          <p14:tracePt t="71784" x="3111500" y="4057650"/>
          <p14:tracePt t="71801" x="3143250" y="4057650"/>
          <p14:tracePt t="71818" x="3181350" y="4051300"/>
          <p14:tracePt t="71835" x="3206750" y="4051300"/>
          <p14:tracePt t="71852" x="3225800" y="4051300"/>
          <p14:tracePt t="71867" x="3244850" y="4051300"/>
          <p14:tracePt t="71884" x="3251200" y="4044950"/>
          <p14:tracePt t="71901" x="3257550" y="4044950"/>
          <p14:tracePt t="71934" x="3263900" y="4038600"/>
          <p14:tracePt t="71972" x="3270250" y="4038600"/>
          <p14:tracePt t="72006" x="3270250" y="4032250"/>
          <p14:tracePt t="72028" x="3276600" y="4032250"/>
          <p14:tracePt t="72035" x="3282950" y="4032250"/>
          <p14:tracePt t="72056" x="3289300" y="4032250"/>
          <p14:tracePt t="72063" x="3295650" y="4032250"/>
          <p14:tracePt t="72084" x="3302000" y="4032250"/>
          <p14:tracePt t="72105" x="3308350" y="4032250"/>
          <p14:tracePt t="72112" x="3314700" y="4032250"/>
          <p14:tracePt t="72127" x="3321050" y="4032250"/>
          <p14:tracePt t="72136" x="3333750" y="4032250"/>
          <p14:tracePt t="72150" x="3352800" y="4032250"/>
          <p14:tracePt t="72166" x="3384550" y="4025900"/>
          <p14:tracePt t="72183" x="3536950" y="4025900"/>
          <p14:tracePt t="72199" x="3587750" y="4025900"/>
          <p14:tracePt t="74090" x="3581400" y="4025900"/>
          <p14:tracePt t="74097" x="3575050" y="4025900"/>
          <p14:tracePt t="74112" x="3562350" y="4025900"/>
          <p14:tracePt t="74126" x="3536950" y="4025900"/>
          <p14:tracePt t="74143" x="3505200" y="4025900"/>
          <p14:tracePt t="74160" x="3479800" y="4025900"/>
          <p14:tracePt t="74176" x="3473450" y="4025900"/>
          <p14:tracePt t="74193" x="3435350" y="4025900"/>
          <p14:tracePt t="74209" x="3403600" y="4025900"/>
          <p14:tracePt t="74225" x="3390900" y="4025900"/>
          <p14:tracePt t="74242" x="3378200" y="4025900"/>
          <p14:tracePt t="74259" x="3327400" y="4025900"/>
          <p14:tracePt t="74276" x="3308350" y="4025900"/>
          <p14:tracePt t="74292" x="3282950" y="4025900"/>
          <p14:tracePt t="74309" x="3238500" y="4019550"/>
          <p14:tracePt t="74325" x="3194050" y="4019550"/>
          <p14:tracePt t="74343" x="3168650" y="4013200"/>
          <p14:tracePt t="74359" x="3155950" y="4013200"/>
          <p14:tracePt t="74375" x="3149600" y="4006850"/>
          <p14:tracePt t="74392" x="3143250" y="4006850"/>
          <p14:tracePt t="74408" x="3143250" y="4000500"/>
          <p14:tracePt t="74442" x="3136900" y="4000500"/>
          <p14:tracePt t="74904" x="3143250" y="4000500"/>
          <p14:tracePt t="74946" x="3149600" y="4000500"/>
          <p14:tracePt t="74988" x="3155950" y="4000500"/>
          <p14:tracePt t="75542" x="3143250" y="4006850"/>
          <p14:tracePt t="75557" x="3105150" y="4032250"/>
          <p14:tracePt t="75563" x="3060700" y="4070350"/>
          <p14:tracePt t="75577" x="3003550" y="4108450"/>
          <p14:tracePt t="75587" x="2952750" y="4146550"/>
          <p14:tracePt t="75605" x="2819400" y="4222750"/>
          <p14:tracePt t="75622" x="2724150" y="4267200"/>
          <p14:tracePt t="75638" x="2527300" y="4349750"/>
          <p14:tracePt t="75655" x="2355850" y="4400550"/>
          <p14:tracePt t="75671" x="2260600" y="4425950"/>
          <p14:tracePt t="75687" x="2076450" y="4489450"/>
          <p14:tracePt t="75704" x="1898650" y="4508500"/>
          <p14:tracePt t="75720" x="1809750" y="4521200"/>
          <p14:tracePt t="75738" x="1746250" y="4521200"/>
          <p14:tracePt t="75754" x="1536700" y="4514850"/>
          <p14:tracePt t="75770" x="1473200" y="4508500"/>
          <p14:tracePt t="75788" x="1333500" y="4495800"/>
          <p14:tracePt t="75804" x="1263650" y="4489450"/>
          <p14:tracePt t="75820" x="1162050" y="4483100"/>
          <p14:tracePt t="75837" x="1092200" y="4470400"/>
          <p14:tracePt t="75854" x="1060450" y="4470400"/>
          <p14:tracePt t="75870" x="996950" y="4464050"/>
          <p14:tracePt t="75887" x="946150" y="4457700"/>
          <p14:tracePt t="75903" x="914400" y="4457700"/>
          <p14:tracePt t="75920" x="876300" y="4451350"/>
          <p14:tracePt t="75936" x="831850" y="4451350"/>
          <p14:tracePt t="75953" x="819150" y="4445000"/>
          <p14:tracePt t="75970" x="762000" y="4438650"/>
          <p14:tracePt t="75986" x="730250" y="4438650"/>
          <p14:tracePt t="76003" x="711200" y="4425950"/>
          <p14:tracePt t="76020" x="679450" y="4425950"/>
          <p14:tracePt t="76036" x="635000" y="4425950"/>
          <p14:tracePt t="76053" x="615950" y="4419600"/>
          <p14:tracePt t="76069" x="565150" y="4413250"/>
          <p14:tracePt t="76087" x="539750" y="4406900"/>
          <p14:tracePt t="76103" x="450850" y="4400550"/>
          <p14:tracePt t="76119" x="425450" y="4400550"/>
          <p14:tracePt t="76136" x="393700" y="4400550"/>
          <p14:tracePt t="76140" x="368300" y="4400550"/>
          <p14:tracePt t="76153" x="342900" y="4400550"/>
          <p14:tracePt t="76169" x="304800" y="4400550"/>
          <p14:tracePt t="76186" x="285750" y="4400550"/>
          <p14:tracePt t="76203" x="260350" y="4406900"/>
          <p14:tracePt t="76219" x="247650" y="4413250"/>
          <p14:tracePt t="76236" x="241300" y="4413250"/>
          <p14:tracePt t="76252" x="241300" y="4419600"/>
          <p14:tracePt t="76349" x="247650" y="4425950"/>
          <p14:tracePt t="76378" x="254000" y="4425950"/>
          <p14:tracePt t="76385" x="254000" y="4432300"/>
          <p14:tracePt t="76405" x="260350" y="4432300"/>
          <p14:tracePt t="76427" x="266700" y="4432300"/>
          <p14:tracePt t="76448" x="273050" y="4432300"/>
          <p14:tracePt t="76469" x="279400" y="4432300"/>
          <p14:tracePt t="76497" x="285750" y="4432300"/>
          <p14:tracePt t="76519" x="292100" y="4438650"/>
          <p14:tracePt t="76546" x="298450" y="4438650"/>
          <p14:tracePt t="76560" x="304800" y="4445000"/>
          <p14:tracePt t="76568" x="317500" y="4445000"/>
          <p14:tracePt t="76574" x="330200" y="4451350"/>
          <p14:tracePt t="76588" x="349250" y="4457700"/>
          <p14:tracePt t="76600" x="374650" y="4464050"/>
          <p14:tracePt t="76618" x="444500" y="4489450"/>
          <p14:tracePt t="76634" x="495300" y="4502150"/>
          <p14:tracePt t="76652" x="628650" y="4527550"/>
          <p14:tracePt t="76668" x="787400" y="4546600"/>
          <p14:tracePt t="76684" x="863600" y="4559300"/>
          <p14:tracePt t="76701" x="1016000" y="4559300"/>
          <p14:tracePt t="76717" x="1066800" y="4559300"/>
          <p14:tracePt t="76734" x="1168400" y="4559300"/>
          <p14:tracePt t="76751" x="1231900" y="4559300"/>
          <p14:tracePt t="76767" x="1250950" y="4559300"/>
          <p14:tracePt t="76785" x="1276350" y="4559300"/>
          <p14:tracePt t="76800" x="1282700" y="4559300"/>
          <p14:tracePt t="76817" x="1289050" y="4559300"/>
          <p14:tracePt t="76850" x="1295400" y="4559300"/>
          <p14:tracePt t="76946" x="1301750" y="4559300"/>
          <p14:tracePt t="77037" x="1308100" y="4559300"/>
          <p14:tracePt t="77080" x="1314450" y="4559300"/>
          <p14:tracePt t="77108" x="1327150" y="4559300"/>
          <p14:tracePt t="77129" x="1333500" y="4559300"/>
          <p14:tracePt t="77143" x="1339850" y="4559300"/>
          <p14:tracePt t="77157" x="1346200" y="4559300"/>
          <p14:tracePt t="77178" x="1358900" y="4559300"/>
          <p14:tracePt t="77192" x="1371600" y="4559300"/>
          <p14:tracePt t="77201" x="1384300" y="4565650"/>
          <p14:tracePt t="77215" x="1409700" y="4565650"/>
          <p14:tracePt t="77232" x="1447800" y="4565650"/>
          <p14:tracePt t="77249" x="1498600" y="4572000"/>
          <p14:tracePt t="77265" x="1517650" y="4572000"/>
          <p14:tracePt t="77282" x="1549400" y="4578350"/>
          <p14:tracePt t="77299" x="1606550" y="4584700"/>
          <p14:tracePt t="77315" x="1638300" y="4584700"/>
          <p14:tracePt t="77332" x="1663700" y="4584700"/>
          <p14:tracePt t="77348" x="1714500" y="4572000"/>
          <p14:tracePt t="77365" x="1771650" y="4552950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0"/>
            <a:ext cx="8839200" cy="838200"/>
          </a:xfrm>
        </p:spPr>
        <p:txBody>
          <a:bodyPr/>
          <a:lstStyle/>
          <a:p>
            <a:r>
              <a:rPr lang="en-US" altLang="zh-TW" sz="4400" dirty="0">
                <a:solidFill>
                  <a:srgbClr val="333399"/>
                </a:solidFill>
                <a:ea typeface="新細明體" pitchFamily="18" charset="-120"/>
              </a:rPr>
              <a:t>Running AWK</a:t>
            </a:r>
          </a:p>
        </p:txBody>
      </p:sp>
      <p:sp>
        <p:nvSpPr>
          <p:cNvPr id="460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2400" y="3124200"/>
            <a:ext cx="4114800" cy="3810000"/>
          </a:xfrm>
        </p:spPr>
        <p:txBody>
          <a:bodyPr/>
          <a:lstStyle/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</a:t>
            </a: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 echo "a  b c</a:t>
            </a: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#</a:t>
            </a: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 e" |tr "</a:t>
            </a: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#</a:t>
            </a: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" "\t" &gt;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cat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  b c	d 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solidFill>
                  <a:srgbClr val="FF000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solidFill>
                  <a:srgbClr val="FF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'{print $4}'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3200" b="1" dirty="0">
                <a:solidFill>
                  <a:srgbClr val="FF000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?</a:t>
            </a:r>
            <a:r>
              <a:rPr lang="pt-BR" altLang="zh-TW" sz="2400" dirty="0">
                <a:solidFill>
                  <a:schemeClr val="bg1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solidFill>
                  <a:schemeClr val="bg1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</a:t>
            </a:r>
            <a:r>
              <a:rPr lang="en-US" altLang="zh-TW" sz="2400" dirty="0">
                <a:solidFill>
                  <a:schemeClr val="bg1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sz="2400" dirty="0">
                <a:solidFill>
                  <a:schemeClr val="bg1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 " '{print $4}'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2400" dirty="0">
                <a:solidFill>
                  <a:schemeClr val="bg1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solidFill>
                  <a:schemeClr val="bg1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solidFill>
                  <a:schemeClr val="bg1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</a:t>
            </a:r>
            <a:r>
              <a:rPr lang="en-US" altLang="zh-TW" sz="2400" dirty="0">
                <a:solidFill>
                  <a:schemeClr val="bg1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sz="2400" dirty="0">
                <a:solidFill>
                  <a:schemeClr val="bg1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"[ ]" '{print $4}'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2400" dirty="0">
                <a:solidFill>
                  <a:schemeClr val="bg1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c	d</a:t>
            </a:r>
          </a:p>
        </p:txBody>
      </p:sp>
      <p:sp>
        <p:nvSpPr>
          <p:cNvPr id="46084" name="Rectangle 3"/>
          <p:cNvSpPr txBox="1">
            <a:spLocks noChangeArrowheads="1"/>
          </p:cNvSpPr>
          <p:nvPr/>
        </p:nvSpPr>
        <p:spPr bwMode="auto">
          <a:xfrm>
            <a:off x="152400" y="762000"/>
            <a:ext cx="8839200" cy="220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SzPct val="80000"/>
              <a:buFont typeface="Monotype Sorts" pitchFamily="2" charset="2"/>
              <a:buChar char="q"/>
            </a:pPr>
            <a:r>
              <a:rPr lang="en-US" altLang="zh-TW" sz="2800" dirty="0">
                <a:solidFill>
                  <a:srgbClr val="000000"/>
                </a:solidFill>
                <a:latin typeface="Arial" charset="0"/>
                <a:ea typeface="新細明體" pitchFamily="18" charset="-120"/>
              </a:rPr>
              <a:t>  </a:t>
            </a:r>
            <a:r>
              <a:rPr lang="en-US" altLang="zh-TW" sz="3200" dirty="0">
                <a:solidFill>
                  <a:srgbClr val="000000"/>
                </a:solidFill>
                <a:latin typeface="Arial" charset="0"/>
                <a:ea typeface="新細明體" pitchFamily="18" charset="-120"/>
              </a:rPr>
              <a:t>There are some useful flags</a:t>
            </a:r>
            <a:endParaRPr lang="en-US" altLang="zh-TW" sz="2800" dirty="0">
              <a:solidFill>
                <a:srgbClr val="000000"/>
              </a:solidFill>
              <a:latin typeface="Arial" charset="0"/>
              <a:ea typeface="新細明體" pitchFamily="18" charset="-120"/>
            </a:endParaRPr>
          </a:p>
          <a:p>
            <a:pPr marL="742950" lvl="1" indent="-285750"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</a:rPr>
              <a:t>-f  &lt;</a:t>
            </a:r>
            <a:r>
              <a:rPr lang="en-US" altLang="zh-TW" dirty="0" err="1">
                <a:solidFill>
                  <a:srgbClr val="CCCCCC"/>
                </a:solidFill>
                <a:latin typeface="Arial Narrow" pitchFamily="34" charset="0"/>
                <a:ea typeface="新細明體" pitchFamily="18" charset="-120"/>
              </a:rPr>
              <a:t>FileName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</a:rPr>
              <a:t>&gt;  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  Uses the file instead of a one-liner script			(But you can also just put a #!/</a:t>
            </a:r>
            <a:r>
              <a:rPr lang="en-US" altLang="zh-TW" dirty="0" err="1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usr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/bin/</a:t>
            </a:r>
            <a:r>
              <a:rPr lang="en-US" altLang="zh-TW" dirty="0" err="1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awk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 -f 			on line 1 to make the file an executable.)</a:t>
            </a:r>
          </a:p>
          <a:p>
            <a:pPr marL="742950" lvl="1" indent="-285750">
              <a:spcBef>
                <a:spcPct val="20000"/>
              </a:spcBef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000000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-F "x"     Uses the symbol(s) in "x" for the field separator</a:t>
            </a:r>
            <a:endParaRPr lang="en-US" altLang="zh-TW" dirty="0">
              <a:solidFill>
                <a:srgbClr val="000000"/>
              </a:solidFill>
              <a:latin typeface="Arial" charset="0"/>
              <a:ea typeface="新細明體" pitchFamily="18" charset="-120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17579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125"/>
    </mc:Choice>
    <mc:Fallback>
      <p:transition spd="slow" advTm="351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548" x="1778000" y="4552950"/>
          <p14:tracePt t="4556" x="1784350" y="4559300"/>
          <p14:tracePt t="4561" x="1784350" y="4565650"/>
          <p14:tracePt t="4576" x="1790700" y="4578350"/>
          <p14:tracePt t="4597" x="1803400" y="4591050"/>
          <p14:tracePt t="4605" x="1809750" y="4597400"/>
          <p14:tracePt t="4621" x="1822450" y="4629150"/>
          <p14:tracePt t="4639" x="1854200" y="4686300"/>
          <p14:tracePt t="4654" x="1879600" y="4737100"/>
          <p14:tracePt t="4671" x="1911350" y="4787900"/>
          <p14:tracePt t="4688" x="1949450" y="4870450"/>
          <p14:tracePt t="4704" x="1987550" y="4933950"/>
          <p14:tracePt t="4720" x="2019300" y="4984750"/>
          <p14:tracePt t="4738" x="2057400" y="5060950"/>
          <p14:tracePt t="4754" x="2076450" y="5105400"/>
          <p14:tracePt t="4770" x="2089150" y="5130800"/>
          <p14:tracePt t="4787" x="2108200" y="5156200"/>
          <p14:tracePt t="4804" x="2127250" y="5187950"/>
          <p14:tracePt t="4821" x="2139950" y="5200650"/>
          <p14:tracePt t="4837" x="2146300" y="5207000"/>
          <p14:tracePt t="4871" x="2152650" y="5207000"/>
          <p14:tracePt t="4955" x="2159000" y="5207000"/>
          <p14:tracePt t="4975" x="2171700" y="5213350"/>
          <p14:tracePt t="4989" x="2171700" y="5219700"/>
          <p14:tracePt t="4997" x="2178050" y="5219700"/>
          <p14:tracePt t="5006" x="2184400" y="5226050"/>
          <p14:tracePt t="5019" x="2203450" y="5238750"/>
          <p14:tracePt t="5036" x="2222500" y="5251450"/>
          <p14:tracePt t="5053" x="2266950" y="5270500"/>
          <p14:tracePt t="5069" x="2311400" y="5276850"/>
          <p14:tracePt t="5086" x="2355850" y="5283200"/>
          <p14:tracePt t="5090" x="2387600" y="5283200"/>
          <p14:tracePt t="5103" x="2425700" y="5283200"/>
          <p14:tracePt t="5119" x="2438400" y="5276850"/>
          <p14:tracePt t="10998" x="2432050" y="5276850"/>
          <p14:tracePt t="11005" x="2413000" y="5276850"/>
          <p14:tracePt t="11015" x="2387600" y="5276850"/>
          <p14:tracePt t="11032" x="2330450" y="5276850"/>
          <p14:tracePt t="11049" x="2184400" y="5283200"/>
          <p14:tracePt t="11065" x="2032000" y="5295900"/>
          <p14:tracePt t="11084" x="1727200" y="5321300"/>
          <p14:tracePt t="11099" x="1504950" y="5346700"/>
          <p14:tracePt t="11115" x="1282700" y="5346700"/>
          <p14:tracePt t="11132" x="971550" y="5378450"/>
          <p14:tracePt t="11148" x="831850" y="5397500"/>
          <p14:tracePt t="11165" x="692150" y="5397500"/>
          <p14:tracePt t="11182" x="495300" y="5416550"/>
          <p14:tracePt t="11198" x="387350" y="5422900"/>
          <p14:tracePt t="11215" x="323850" y="5422900"/>
          <p14:tracePt t="11231" x="254000" y="5441950"/>
          <p14:tracePt t="11248" x="209550" y="5441950"/>
          <p14:tracePt t="11266" x="152400" y="5441950"/>
          <p14:tracePt t="11282" x="107950" y="5461000"/>
          <p14:tracePt t="11298" x="63500" y="5467350"/>
          <p14:tracePt t="11315" x="25400" y="5467350"/>
          <p14:tracePt t="11331" x="12700" y="5467350"/>
          <p14:tracePt t="11347" x="6350" y="5467350"/>
          <p14:tracePt t="11613" x="0" y="4965700"/>
          <p14:tracePt t="11630" x="0" y="4940300"/>
          <p14:tracePt t="11646" x="12700" y="4902200"/>
          <p14:tracePt t="11663" x="12700" y="4870450"/>
          <p14:tracePt t="11681" x="38100" y="4800600"/>
          <p14:tracePt t="11697" x="38100" y="4756150"/>
          <p14:tracePt t="11713" x="50800" y="4718050"/>
          <p14:tracePt t="11717" x="57150" y="4692650"/>
          <p14:tracePt t="11730" x="69850" y="4667250"/>
          <p14:tracePt t="11746" x="69850" y="4635500"/>
          <p14:tracePt t="11763" x="76200" y="4610100"/>
          <p14:tracePt t="11779" x="88900" y="4578350"/>
          <p14:tracePt t="11796" x="95250" y="4565650"/>
          <p14:tracePt t="11814" x="107950" y="4514850"/>
          <p14:tracePt t="11829" x="114300" y="4495800"/>
          <p14:tracePt t="11845" x="120650" y="4457700"/>
          <p14:tracePt t="11863" x="127000" y="4419600"/>
          <p14:tracePt t="11879" x="133350" y="4394200"/>
          <p14:tracePt t="11896" x="139700" y="4387850"/>
          <p14:tracePt t="11913" x="146050" y="4375150"/>
          <p14:tracePt t="11968" x="146050" y="4381500"/>
          <p14:tracePt t="11989" x="152400" y="4387850"/>
          <p14:tracePt t="12010" x="158750" y="4387850"/>
          <p14:tracePt t="12038" x="158750" y="4394200"/>
          <p14:tracePt t="12059" x="158750" y="4400550"/>
          <p14:tracePt t="12066" x="158750" y="4406900"/>
          <p14:tracePt t="12088" x="165100" y="4413250"/>
          <p14:tracePt t="12109" x="171450" y="4419600"/>
          <p14:tracePt t="12130" x="171450" y="4425950"/>
          <p14:tracePt t="12158" x="177800" y="4425950"/>
          <p14:tracePt t="12179" x="184150" y="4432300"/>
          <p14:tracePt t="12193" x="190500" y="4432300"/>
          <p14:tracePt t="12200" x="190500" y="4438650"/>
          <p14:tracePt t="12211" x="196850" y="4438650"/>
          <p14:tracePt t="12228" x="196850" y="4445000"/>
          <p14:tracePt t="12245" x="203200" y="4451350"/>
          <p14:tracePt t="12261" x="209550" y="4451350"/>
          <p14:tracePt t="12278" x="228600" y="4464050"/>
          <p14:tracePt t="12312" x="228600" y="4470400"/>
          <p14:tracePt t="12327" x="241300" y="4470400"/>
          <p14:tracePt t="12344" x="247650" y="4476750"/>
          <p14:tracePt t="12377" x="254000" y="4476750"/>
          <p14:tracePt t="12394" x="260350" y="4476750"/>
          <p14:tracePt t="12418" x="266700" y="4476750"/>
          <p14:tracePt t="12439" x="273050" y="4476750"/>
          <p14:tracePt t="12523" x="279400" y="4476750"/>
          <p14:tracePt t="12614" x="285750" y="4476750"/>
          <p14:tracePt t="12663" x="285750" y="4483100"/>
          <p14:tracePt t="12691" x="292100" y="4489450"/>
          <p14:tracePt t="12719" x="298450" y="4489450"/>
          <p14:tracePt t="12734" x="304800" y="4495800"/>
          <p14:tracePt t="12740" x="311150" y="4495800"/>
          <p14:tracePt t="12762" x="311150" y="4502150"/>
          <p14:tracePt t="12776" x="317500" y="4502150"/>
          <p14:tracePt t="12783" x="330200" y="4502150"/>
          <p14:tracePt t="12792" x="336550" y="4508500"/>
          <p14:tracePt t="12809" x="355600" y="4514850"/>
          <p14:tracePt t="12826" x="374650" y="4521200"/>
          <p14:tracePt t="12842" x="400050" y="4527550"/>
          <p14:tracePt t="12860" x="438150" y="4533900"/>
          <p14:tracePt t="12876" x="463550" y="4540250"/>
          <p14:tracePt t="12892" x="488950" y="4546600"/>
          <p14:tracePt t="12909" x="527050" y="4546600"/>
          <p14:tracePt t="12925" x="533400" y="4546600"/>
          <p14:tracePt t="12942" x="552450" y="4546600"/>
          <p14:tracePt t="12959" x="558800" y="4546600"/>
          <p14:tracePt t="12975" x="571500" y="4546600"/>
          <p14:tracePt t="13008" x="571500" y="4540250"/>
          <p14:tracePt t="13025" x="577850" y="4540250"/>
          <p14:tracePt t="13045" x="577850" y="4533900"/>
          <p14:tracePt t="13058" x="584200" y="4533900"/>
          <p14:tracePt t="13084" x="584200" y="4527550"/>
          <p14:tracePt t="13112" x="584200" y="4521200"/>
          <p14:tracePt t="13119" x="584200" y="4514850"/>
          <p14:tracePt t="13162" x="584200" y="4508500"/>
          <p14:tracePt t="13183" x="584200" y="4502150"/>
          <p14:tracePt t="13225" x="584200" y="4495800"/>
          <p14:tracePt t="13260" x="584200" y="4489450"/>
          <p14:tracePt t="13281" x="584200" y="4483100"/>
          <p14:tracePt t="13316" x="584200" y="4476750"/>
          <p14:tracePt t="13470" x="584200" y="4483100"/>
          <p14:tracePt t="13506" x="584200" y="4489450"/>
          <p14:tracePt t="13533" x="590550" y="4495800"/>
          <p14:tracePt t="13562" x="590550" y="4502150"/>
          <p14:tracePt t="13576" x="596900" y="4502150"/>
          <p14:tracePt t="13583" x="603250" y="4508500"/>
          <p14:tracePt t="13597" x="609600" y="4514850"/>
          <p14:tracePt t="13606" x="609600" y="4521200"/>
          <p14:tracePt t="13623" x="635000" y="4540250"/>
          <p14:tracePt t="13640" x="692150" y="4565650"/>
          <p14:tracePt t="13656" x="742950" y="4597400"/>
          <p14:tracePt t="13673" x="787400" y="4616450"/>
          <p14:tracePt t="13689" x="857250" y="4654550"/>
          <p14:tracePt t="13706" x="882650" y="4667250"/>
          <p14:tracePt t="13723" x="914400" y="4673600"/>
          <p14:tracePt t="13739" x="933450" y="4679950"/>
          <p14:tracePt t="13756" x="939800" y="4679950"/>
          <p14:tracePt t="13773" x="946150" y="4673600"/>
          <p14:tracePt t="13789" x="952500" y="4667250"/>
          <p14:tracePt t="13823" x="952500" y="4660900"/>
          <p14:tracePt t="13839" x="952500" y="4654550"/>
          <p14:tracePt t="13856" x="952500" y="4648200"/>
          <p14:tracePt t="13872" x="952500" y="4635500"/>
          <p14:tracePt t="13889" x="952500" y="4629150"/>
          <p14:tracePt t="13906" x="952500" y="4622800"/>
          <p14:tracePt t="13938" x="952500" y="4616450"/>
          <p14:tracePt t="13955" x="946150" y="4610100"/>
          <p14:tracePt t="13971" x="946150" y="4603750"/>
          <p14:tracePt t="13988" x="939800" y="4591050"/>
          <p14:tracePt t="14005" x="939800" y="4584700"/>
          <p14:tracePt t="14039" x="933450" y="4584700"/>
          <p14:tracePt t="14055" x="933450" y="4578350"/>
          <p14:tracePt t="14090" x="927100" y="4572000"/>
          <p14:tracePt t="14095" x="927100" y="4565650"/>
          <p14:tracePt t="14145" x="920750" y="4565650"/>
          <p14:tracePt t="14180" x="914400" y="4565650"/>
          <p14:tracePt t="14215" x="914400" y="4572000"/>
          <p14:tracePt t="14236" x="914400" y="4578350"/>
          <p14:tracePt t="14257" x="920750" y="4584700"/>
          <p14:tracePt t="14285" x="927100" y="4584700"/>
          <p14:tracePt t="14299" x="933450" y="4591050"/>
          <p14:tracePt t="14307" x="946150" y="4597400"/>
          <p14:tracePt t="14321" x="965200" y="4603750"/>
          <p14:tracePt t="14337" x="990600" y="4610100"/>
          <p14:tracePt t="14356" x="1035050" y="4622800"/>
          <p14:tracePt t="14371" x="1066800" y="4629150"/>
          <p14:tracePt t="14387" x="1098550" y="4629150"/>
          <p14:tracePt t="14404" x="1130300" y="4629150"/>
          <p14:tracePt t="14420" x="1168400" y="4629150"/>
          <p14:tracePt t="14437" x="1193800" y="4622800"/>
          <p14:tracePt t="14454" x="1219200" y="4610100"/>
          <p14:tracePt t="14471" x="1231900" y="4597400"/>
          <p14:tracePt t="14503" x="1244600" y="4584700"/>
          <p14:tracePt t="14520" x="1244600" y="4578350"/>
          <p14:tracePt t="14537" x="1244600" y="4572000"/>
          <p14:tracePt t="14553" x="1250950" y="4559300"/>
          <p14:tracePt t="14570" x="1250950" y="4552950"/>
          <p14:tracePt t="14587" x="1250950" y="4546600"/>
          <p14:tracePt t="14603" x="1257300" y="4540250"/>
          <p14:tracePt t="14620" x="1257300" y="4533900"/>
          <p14:tracePt t="14637" x="1257300" y="4521200"/>
          <p14:tracePt t="14670" x="1257300" y="4514850"/>
          <p14:tracePt t="14706" x="1257300" y="4508500"/>
          <p14:tracePt t="14755" x="1257300" y="4502150"/>
          <p14:tracePt t="15037" x="1257300" y="4508500"/>
          <p14:tracePt t="15142" x="1257300" y="4514850"/>
          <p14:tracePt t="15261" x="1250950" y="4514850"/>
          <p14:tracePt t="15275" x="1244600" y="4514850"/>
          <p14:tracePt t="16141" x="1244600" y="4521200"/>
          <p14:tracePt t="16155" x="1238250" y="4533900"/>
          <p14:tracePt t="16162" x="1225550" y="4540250"/>
          <p14:tracePt t="16176" x="1212850" y="4552950"/>
          <p14:tracePt t="16184" x="1193800" y="4565650"/>
          <p14:tracePt t="16198" x="1181100" y="4584700"/>
          <p14:tracePt t="16214" x="1143000" y="4610100"/>
          <p14:tracePt t="16231" x="1111250" y="4622800"/>
          <p14:tracePt t="16248" x="1060450" y="4654550"/>
          <p14:tracePt t="16264" x="1009650" y="4673600"/>
          <p14:tracePt t="16281" x="971550" y="4705350"/>
          <p14:tracePt t="16297" x="939800" y="4711700"/>
          <p14:tracePt t="16314" x="908050" y="4724400"/>
          <p14:tracePt t="16331" x="838200" y="4749800"/>
          <p14:tracePt t="16347" x="819150" y="4749800"/>
          <p14:tracePt t="16364" x="793750" y="4749800"/>
          <p14:tracePt t="16380" x="768350" y="4756150"/>
          <p14:tracePt t="16397" x="755650" y="4756150"/>
          <p14:tracePt t="16414" x="749300" y="4756150"/>
          <p14:tracePt t="16430" x="736600" y="4756150"/>
          <p14:tracePt t="16447" x="723900" y="4756150"/>
          <p14:tracePt t="16464" x="717550" y="4756150"/>
          <p14:tracePt t="16496" x="704850" y="4756150"/>
          <p14:tracePt t="16514" x="692150" y="4756150"/>
          <p14:tracePt t="16546" x="679450" y="4756150"/>
          <p14:tracePt t="16604" x="666750" y="4749800"/>
          <p14:tracePt t="16632" x="660400" y="4749800"/>
          <p14:tracePt t="16653" x="647700" y="4743450"/>
          <p14:tracePt t="16668" x="647700" y="4737100"/>
          <p14:tracePt t="16674" x="641350" y="4737100"/>
          <p14:tracePt t="16682" x="635000" y="4737100"/>
          <p14:tracePt t="16698" x="628650" y="4730750"/>
          <p14:tracePt t="16717" x="615950" y="4724400"/>
          <p14:tracePt t="16729" x="603250" y="4718050"/>
          <p14:tracePt t="16746" x="571500" y="4692650"/>
          <p14:tracePt t="16762" x="558800" y="4686300"/>
          <p14:tracePt t="16779" x="533400" y="4673600"/>
          <p14:tracePt t="16795" x="514350" y="4654550"/>
          <p14:tracePt t="16812" x="508000" y="4648200"/>
          <p14:tracePt t="16829" x="501650" y="4648200"/>
          <p14:tracePt t="16845" x="495300" y="4641850"/>
          <p14:tracePt t="16892" x="488950" y="4635500"/>
          <p14:tracePt t="16934" x="482600" y="4629150"/>
          <p14:tracePt t="16955" x="476250" y="4622800"/>
          <p14:tracePt t="16963" x="469900" y="4622800"/>
          <p14:tracePt t="16984" x="469900" y="4616450"/>
          <p14:tracePt t="17025" x="463550" y="4610100"/>
          <p14:tracePt t="17032" x="457200" y="4610100"/>
          <p14:tracePt t="17054" x="450850" y="4610100"/>
          <p14:tracePt t="17074" x="444500" y="4610100"/>
          <p14:tracePt t="17096" x="438150" y="4610100"/>
          <p14:tracePt t="17124" x="431800" y="4610100"/>
          <p14:tracePt t="17159" x="431800" y="4603750"/>
          <p14:tracePt t="17285" x="438150" y="4597400"/>
          <p14:tracePt t="17306" x="444500" y="4597400"/>
          <p14:tracePt t="17334" x="450850" y="4597400"/>
          <p14:tracePt t="17356" x="457200" y="4597400"/>
          <p14:tracePt t="17378" x="463550" y="4591050"/>
          <p14:tracePt t="17405" x="463550" y="4584700"/>
          <p14:tracePt t="17426" x="469900" y="4584700"/>
          <p14:tracePt t="17447" x="476250" y="4578350"/>
          <p14:tracePt t="17475" x="482600" y="4578350"/>
          <p14:tracePt t="17496" x="488950" y="4572000"/>
          <p14:tracePt t="17524" x="495300" y="4572000"/>
          <p14:tracePt t="17545" x="501650" y="4572000"/>
          <p14:tracePt t="17566" x="501650" y="4565650"/>
          <p14:tracePt t="17615" x="508000" y="4565650"/>
          <p14:tracePt t="17651" x="508000" y="4559300"/>
          <p14:tracePt t="17826" x="501650" y="4559300"/>
          <p14:tracePt t="17868" x="495300" y="4559300"/>
          <p14:tracePt t="17896" x="488950" y="4565650"/>
          <p14:tracePt t="17910" x="482600" y="4565650"/>
          <p14:tracePt t="17932" x="476250" y="4565650"/>
          <p14:tracePt t="17938" x="469900" y="4565650"/>
          <p14:tracePt t="17960" x="463550" y="4565650"/>
          <p14:tracePt t="17966" x="450850" y="4565650"/>
          <p14:tracePt t="17981" x="438150" y="4565650"/>
          <p14:tracePt t="17991" x="419100" y="4565650"/>
          <p14:tracePt t="18008" x="374650" y="4565650"/>
          <p14:tracePt t="18025" x="355600" y="4565650"/>
          <p14:tracePt t="18041" x="317500" y="4565650"/>
          <p14:tracePt t="18058" x="285750" y="4572000"/>
          <p14:tracePt t="18074" x="273050" y="4572000"/>
          <p14:tracePt t="18092" x="254000" y="4572000"/>
          <p14:tracePt t="18107" x="241300" y="4572000"/>
          <p14:tracePt t="18141" x="234950" y="4572000"/>
          <p14:tracePt t="18212" x="234950" y="4565650"/>
          <p14:tracePt t="18289" x="234950" y="4559300"/>
          <p14:tracePt t="18332" x="234950" y="4552950"/>
          <p14:tracePt t="18436" x="234950" y="4546600"/>
          <p14:tracePt t="18493" x="241300" y="4546600"/>
          <p14:tracePt t="18528" x="247650" y="4546600"/>
          <p14:tracePt t="18578" x="254000" y="4540250"/>
          <p14:tracePt t="18634" x="260350" y="4540250"/>
          <p14:tracePt t="18753" x="266700" y="4546600"/>
          <p14:tracePt t="18760" x="273050" y="4546600"/>
          <p14:tracePt t="18789" x="279400" y="4546600"/>
          <p14:tracePt t="18809" x="285750" y="4552950"/>
          <p14:tracePt t="18830" x="292100" y="4552950"/>
          <p14:tracePt t="18851" x="298450" y="4559300"/>
          <p14:tracePt t="18880" x="304800" y="4559300"/>
          <p14:tracePt t="18901" x="311150" y="4559300"/>
          <p14:tracePt t="18915" x="317500" y="4559300"/>
          <p14:tracePt t="18929" x="323850" y="4559300"/>
          <p14:tracePt t="18942" x="330200" y="4559300"/>
          <p14:tracePt t="18972" x="336550" y="4559300"/>
          <p14:tracePt t="18992" x="342900" y="4559300"/>
          <p14:tracePt t="18999" x="349250" y="4559300"/>
          <p14:tracePt t="19020" x="355600" y="4559300"/>
          <p14:tracePt t="19041" x="361950" y="4559300"/>
          <p14:tracePt t="19062" x="374650" y="4559300"/>
          <p14:tracePt t="19111" x="387350" y="4559300"/>
          <p14:tracePt t="19132" x="393700" y="4559300"/>
          <p14:tracePt t="19160" x="400050" y="4559300"/>
          <p14:tracePt t="19181" x="406400" y="4559300"/>
          <p14:tracePt t="19196" x="412750" y="4559300"/>
          <p14:tracePt t="19231" x="419100" y="4559300"/>
          <p14:tracePt t="19244" x="425450" y="4559300"/>
          <p14:tracePt t="19272" x="431800" y="4552950"/>
          <p14:tracePt t="19300" x="438150" y="4552950"/>
          <p14:tracePt t="19321" x="444500" y="4546600"/>
          <p14:tracePt t="19329" x="450850" y="4546600"/>
          <p14:tracePt t="19350" x="450850" y="4540250"/>
          <p14:tracePt t="19392" x="457200" y="4527550"/>
          <p14:tracePt t="19413" x="463550" y="4521200"/>
          <p14:tracePt t="19441" x="469900" y="4514850"/>
          <p14:tracePt t="19462" x="469900" y="4508500"/>
          <p14:tracePt t="19484" x="476250" y="4508500"/>
          <p14:tracePt t="19504" x="476250" y="4502150"/>
          <p14:tracePt t="19547" x="482600" y="4495800"/>
          <p14:tracePt t="19561" x="482600" y="4489450"/>
          <p14:tracePt t="19596" x="488950" y="4483100"/>
          <p14:tracePt t="19604" x="495300" y="4483100"/>
          <p14:tracePt t="19652" x="495300" y="4476750"/>
          <p14:tracePt t="19827" x="495300" y="4483100"/>
          <p14:tracePt t="19898" x="495300" y="4489450"/>
          <p14:tracePt t="19904" x="495300" y="4495800"/>
          <p14:tracePt t="19954" x="495300" y="4502150"/>
          <p14:tracePt t="20003" x="488950" y="4502150"/>
          <p14:tracePt t="20045" x="488950" y="4508500"/>
          <p14:tracePt t="20073" x="488950" y="4514850"/>
          <p14:tracePt t="20108" x="482600" y="4521200"/>
          <p14:tracePt t="20144" x="476250" y="4527550"/>
          <p14:tracePt t="20178" x="476250" y="4533900"/>
          <p14:tracePt t="20249" x="469900" y="4540250"/>
          <p14:tracePt t="20256" x="469900" y="4546600"/>
          <p14:tracePt t="20325" x="469900" y="4552950"/>
          <p14:tracePt t="20375" x="469900" y="4559300"/>
          <p14:tracePt t="20403" x="476250" y="4559300"/>
          <p14:tracePt t="20424" x="482600" y="4559300"/>
          <p14:tracePt t="20446" x="488950" y="4559300"/>
          <p14:tracePt t="20467" x="495300" y="4559300"/>
          <p14:tracePt t="20508" x="501650" y="4559300"/>
          <p14:tracePt t="20516" x="508000" y="4559300"/>
          <p14:tracePt t="20536" x="514350" y="4559300"/>
          <p14:tracePt t="20564" x="520700" y="4559300"/>
          <p14:tracePt t="20585" x="527050" y="4559300"/>
          <p14:tracePt t="20606" x="533400" y="4559300"/>
          <p14:tracePt t="20613" x="533400" y="4552950"/>
          <p14:tracePt t="20635" x="539750" y="4552950"/>
          <p14:tracePt t="20656" x="546100" y="4552950"/>
          <p14:tracePt t="20677" x="552450" y="4546600"/>
          <p14:tracePt t="20684" x="558800" y="4546600"/>
          <p14:tracePt t="20705" x="565150" y="4540250"/>
          <p14:tracePt t="20747" x="571500" y="4540250"/>
          <p14:tracePt t="20775" x="577850" y="4533900"/>
          <p14:tracePt t="20797" x="577850" y="4527550"/>
          <p14:tracePt t="20817" x="584200" y="4527550"/>
          <p14:tracePt t="20839" x="590550" y="4521200"/>
          <p14:tracePt t="20881" x="590550" y="4514850"/>
          <p14:tracePt t="20909" x="596900" y="4508500"/>
          <p14:tracePt t="20930" x="596900" y="4502150"/>
          <p14:tracePt t="20937" x="603250" y="4502150"/>
          <p14:tracePt t="20958" x="603250" y="4495800"/>
          <p14:tracePt t="21091" x="603250" y="4502150"/>
          <p14:tracePt t="21126" x="596900" y="4502150"/>
          <p14:tracePt t="21148" x="590550" y="4508500"/>
          <p14:tracePt t="21169" x="584200" y="4514850"/>
          <p14:tracePt t="21176" x="577850" y="4514850"/>
          <p14:tracePt t="21198" x="571500" y="4521200"/>
          <p14:tracePt t="21218" x="565150" y="4527550"/>
          <p14:tracePt t="21232" x="558800" y="4533900"/>
          <p14:tracePt t="21239" x="552450" y="4533900"/>
          <p14:tracePt t="21247" x="539750" y="4533900"/>
          <p14:tracePt t="21263" x="527050" y="4552950"/>
          <p14:tracePt t="21281" x="495300" y="4565650"/>
          <p14:tracePt t="21296" x="476250" y="4565650"/>
          <p14:tracePt t="21313" x="438150" y="4584700"/>
          <p14:tracePt t="21317" x="425450" y="4591050"/>
          <p14:tracePt t="21333" x="412750" y="4591050"/>
          <p14:tracePt t="21346" x="406400" y="4597400"/>
          <p14:tracePt t="21363" x="393700" y="4603750"/>
          <p14:tracePt t="21380" x="381000" y="4603750"/>
          <p14:tracePt t="21396" x="374650" y="4603750"/>
          <p14:tracePt t="21443" x="368300" y="4603750"/>
          <p14:tracePt t="21471" x="361950" y="4603750"/>
          <p14:tracePt t="21492" x="355600" y="4603750"/>
          <p14:tracePt t="21499" x="355600" y="4597400"/>
          <p14:tracePt t="21520" x="355600" y="4591050"/>
          <p14:tracePt t="21540" x="355600" y="4584700"/>
          <p14:tracePt t="21569" x="355600" y="4578350"/>
          <p14:tracePt t="21632" x="349250" y="4578350"/>
          <p14:tracePt t="21709" x="349250" y="4572000"/>
          <p14:tracePt t="21780" x="355600" y="4572000"/>
          <p14:tracePt t="21801" x="361950" y="4578350"/>
          <p14:tracePt t="21807" x="368300" y="4578350"/>
          <p14:tracePt t="21829" x="368300" y="4584700"/>
          <p14:tracePt t="21850" x="374650" y="4584700"/>
          <p14:tracePt t="21871" x="381000" y="4591050"/>
          <p14:tracePt t="21913" x="387350" y="4597400"/>
          <p14:tracePt t="21948" x="393700" y="4597400"/>
          <p14:tracePt t="21969" x="400050" y="4603750"/>
          <p14:tracePt t="22011" x="406400" y="4603750"/>
          <p14:tracePt t="22018" x="412750" y="4603750"/>
          <p14:tracePt t="22060" x="419100" y="4603750"/>
          <p14:tracePt t="22089" x="419100" y="4597400"/>
          <p14:tracePt t="22109" x="425450" y="4591050"/>
          <p14:tracePt t="22159" x="431800" y="4584700"/>
          <p14:tracePt t="22180" x="431800" y="4578350"/>
          <p14:tracePt t="22201" x="438150" y="4578350"/>
          <p14:tracePt t="22264" x="444500" y="4572000"/>
          <p14:tracePt t="22271" x="444500" y="4565650"/>
          <p14:tracePt t="22299" x="444500" y="4559300"/>
          <p14:tracePt t="22320" x="444500" y="4552950"/>
          <p14:tracePt t="22355" x="444500" y="4546600"/>
          <p14:tracePt t="22426" x="450850" y="4540250"/>
          <p14:tracePt t="22440" x="457200" y="4533900"/>
          <p14:tracePt t="22482" x="457200" y="4527550"/>
          <p14:tracePt t="22510" x="457200" y="4521200"/>
          <p14:tracePt t="22566" x="463550" y="4514850"/>
          <p14:tracePt t="22636" x="469900" y="4514850"/>
          <p14:tracePt t="22741" x="476250" y="4514850"/>
          <p14:tracePt t="22776" x="476250" y="4521200"/>
          <p14:tracePt t="22784" x="476250" y="4527550"/>
          <p14:tracePt t="22826" x="476250" y="4533900"/>
          <p14:tracePt t="22861" x="476250" y="4540250"/>
          <p14:tracePt t="22917" x="482600" y="4546600"/>
          <p14:tracePt t="22931" x="488950" y="4552950"/>
          <p14:tracePt t="22973" x="495300" y="4552950"/>
          <p14:tracePt t="23001" x="495300" y="4559300"/>
          <p14:tracePt t="23044" x="501650" y="4559300"/>
          <p14:tracePt t="23064" x="508000" y="4559300"/>
          <p14:tracePt t="23071" x="514350" y="4559300"/>
          <p14:tracePt t="23093" x="520700" y="4559300"/>
          <p14:tracePt t="23135" x="527050" y="4559300"/>
          <p14:tracePt t="23141" x="533400" y="4552950"/>
          <p14:tracePt t="23183" x="533400" y="4546600"/>
          <p14:tracePt t="23205" x="539750" y="4546600"/>
          <p14:tracePt t="23233" x="546100" y="4540250"/>
          <p14:tracePt t="23254" x="546100" y="4533900"/>
          <p14:tracePt t="23282" x="552450" y="4533900"/>
          <p14:tracePt t="23317" x="558800" y="4527550"/>
          <p14:tracePt t="23345" x="565150" y="4527550"/>
          <p14:tracePt t="23374" x="571500" y="4527550"/>
          <p14:tracePt t="23409" x="571500" y="4533900"/>
          <p14:tracePt t="23415" x="571500" y="4540250"/>
          <p14:tracePt t="23465" x="571500" y="4546600"/>
          <p14:tracePt t="23486" x="577850" y="4559300"/>
          <p14:tracePt t="23514" x="584200" y="4565650"/>
          <p14:tracePt t="23528" x="590550" y="4572000"/>
          <p14:tracePt t="23556" x="596900" y="4572000"/>
          <p14:tracePt t="23563" x="603250" y="4578350"/>
          <p14:tracePt t="23577" x="603250" y="4584700"/>
          <p14:tracePt t="23589" x="609600" y="4584700"/>
          <p14:tracePt t="23619" x="615950" y="4584700"/>
          <p14:tracePt t="23626" x="615950" y="4591050"/>
          <p14:tracePt t="23638" x="622300" y="4591050"/>
          <p14:tracePt t="23655" x="628650" y="4597400"/>
          <p14:tracePt t="23688" x="635000" y="4597400"/>
          <p14:tracePt t="23705" x="647700" y="4603750"/>
          <p14:tracePt t="23745" x="654050" y="4603750"/>
          <p14:tracePt t="23760" x="660400" y="4603750"/>
          <p14:tracePt t="23775" x="666750" y="4603750"/>
          <p14:tracePt t="23795" x="673100" y="4603750"/>
          <p14:tracePt t="23809" x="679450" y="4597400"/>
          <p14:tracePt t="23830" x="685800" y="4597400"/>
          <p14:tracePt t="23838" x="685800" y="4591050"/>
          <p14:tracePt t="23865" x="692150" y="4591050"/>
          <p14:tracePt t="23886" x="704850" y="4584700"/>
          <p14:tracePt t="23900" x="711200" y="4584700"/>
          <p14:tracePt t="23907" x="711200" y="4578350"/>
          <p14:tracePt t="23921" x="717550" y="4578350"/>
          <p14:tracePt t="23937" x="723900" y="4578350"/>
          <p14:tracePt t="23954" x="730250" y="4578350"/>
          <p14:tracePt t="23971" x="736600" y="4565650"/>
          <p14:tracePt t="23987" x="742950" y="4565650"/>
          <p14:tracePt t="24004" x="749300" y="4559300"/>
          <p14:tracePt t="24021" x="755650" y="4552950"/>
          <p14:tracePt t="24037" x="762000" y="4546600"/>
          <p14:tracePt t="24054" x="768350" y="4546600"/>
          <p14:tracePt t="24087" x="774700" y="4540250"/>
          <p14:tracePt t="24104" x="781050" y="4533900"/>
          <p14:tracePt t="24120" x="787400" y="4533900"/>
          <p14:tracePt t="24137" x="793750" y="4527550"/>
          <p14:tracePt t="24153" x="800100" y="4527550"/>
          <p14:tracePt t="24170" x="800100" y="4521200"/>
          <p14:tracePt t="24195" x="806450" y="4521200"/>
          <p14:tracePt t="24216" x="806450" y="4514850"/>
          <p14:tracePt t="24251" x="812800" y="4508500"/>
          <p14:tracePt t="24265" x="819150" y="4508500"/>
          <p14:tracePt t="24287" x="825500" y="4508500"/>
          <p14:tracePt t="24321" x="831850" y="4502150"/>
          <p14:tracePt t="25883" x="838200" y="4502150"/>
          <p14:tracePt t="25891" x="850900" y="4502150"/>
          <p14:tracePt t="25904" x="876300" y="4502150"/>
          <p14:tracePt t="25914" x="895350" y="4502150"/>
          <p14:tracePt t="25930" x="920750" y="4502150"/>
          <p14:tracePt t="25948" x="977900" y="4502150"/>
          <p14:tracePt t="25965" x="1009650" y="4502150"/>
          <p14:tracePt t="25981" x="1041400" y="4502150"/>
          <p14:tracePt t="25997" x="1092200" y="4502150"/>
          <p14:tracePt t="26014" x="1111250" y="4495800"/>
          <p14:tracePt t="26031" x="1181100" y="4476750"/>
          <p14:tracePt t="26047" x="1200150" y="4476750"/>
          <p14:tracePt t="26064" x="1212850" y="4470400"/>
          <p14:tracePt t="26080" x="1238250" y="4470400"/>
          <p14:tracePt t="26096" x="1263650" y="4470400"/>
          <p14:tracePt t="26113" x="1270000" y="4470400"/>
          <p14:tracePt t="26130" x="1282700" y="4470400"/>
          <p14:tracePt t="26263" x="1276350" y="4470400"/>
          <p14:tracePt t="26284" x="1270000" y="4470400"/>
          <p14:tracePt t="26305" x="1263650" y="4476750"/>
          <p14:tracePt t="26333" x="1250950" y="4476750"/>
          <p14:tracePt t="26354" x="1244600" y="4483100"/>
          <p14:tracePt t="26375" x="1238250" y="4483100"/>
          <p14:tracePt t="26382" x="1231900" y="4489450"/>
          <p14:tracePt t="26398" x="1225550" y="4489450"/>
          <p14:tracePt t="26412" x="1212850" y="4489450"/>
          <p14:tracePt t="26429" x="1181100" y="4495800"/>
          <p14:tracePt t="26446" x="1136650" y="4502150"/>
          <p14:tracePt t="26462" x="1117600" y="4508500"/>
          <p14:tracePt t="26479" x="1066800" y="4521200"/>
          <p14:tracePt t="26495" x="1028700" y="4533900"/>
          <p14:tracePt t="26512" x="1009650" y="4533900"/>
          <p14:tracePt t="26529" x="984250" y="4540250"/>
          <p14:tracePt t="26545" x="965200" y="4540250"/>
          <p14:tracePt t="26562" x="958850" y="4540250"/>
          <p14:tracePt t="26579" x="952500" y="4540250"/>
          <p14:tracePt t="26595" x="946150" y="4540250"/>
          <p14:tracePt t="26726" x="952500" y="4546600"/>
          <p14:tracePt t="26747" x="958850" y="4546600"/>
          <p14:tracePt t="26754" x="965200" y="4546600"/>
          <p14:tracePt t="26775" x="971550" y="4546600"/>
          <p14:tracePt t="26796" x="977900" y="4546600"/>
          <p14:tracePt t="26803" x="984250" y="4546600"/>
          <p14:tracePt t="26825" x="996950" y="4546600"/>
          <p14:tracePt t="26839" x="1003300" y="4546600"/>
          <p14:tracePt t="26847" x="1016000" y="4546600"/>
          <p14:tracePt t="26861" x="1028700" y="4540250"/>
          <p14:tracePt t="26877" x="1060450" y="4533900"/>
          <p14:tracePt t="26895" x="1092200" y="4527550"/>
          <p14:tracePt t="26910" x="1111250" y="4521200"/>
          <p14:tracePt t="26927" x="1130300" y="4514850"/>
          <p14:tracePt t="26944" x="1181100" y="4508500"/>
          <p14:tracePt t="26960" x="1187450" y="4502150"/>
          <p14:tracePt t="26977" x="1200150" y="4502150"/>
          <p14:tracePt t="26994" x="1206500" y="4495800"/>
          <p14:tracePt t="27010" x="1212850" y="4495800"/>
          <p14:tracePt t="27281" x="1206500" y="4502150"/>
          <p14:tracePt t="27336" x="1200150" y="4502150"/>
          <p14:tracePt t="27358" x="1200150" y="4508500"/>
          <p14:tracePt t="27365" x="1193800" y="4514850"/>
          <p14:tracePt t="27379" x="1187450" y="4521200"/>
          <p14:tracePt t="27392" x="1181100" y="4521200"/>
          <p14:tracePt t="27408" x="1162050" y="4533900"/>
          <p14:tracePt t="27425" x="1143000" y="4546600"/>
          <p14:tracePt t="27443" x="1079500" y="4597400"/>
          <p14:tracePt t="27459" x="990600" y="4648200"/>
          <p14:tracePt t="27475" x="946150" y="4667250"/>
          <p14:tracePt t="27492" x="850900" y="4724400"/>
          <p14:tracePt t="27508" x="774700" y="4762500"/>
          <p14:tracePt t="27525" x="742950" y="4781550"/>
          <p14:tracePt t="27542" x="666750" y="4813300"/>
          <p14:tracePt t="27558" x="647700" y="4826000"/>
          <p14:tracePt t="27576" x="584200" y="4851400"/>
          <p14:tracePt t="27592" x="571500" y="4851400"/>
          <p14:tracePt t="27608" x="558800" y="4851400"/>
          <p14:tracePt t="27625" x="539750" y="4857750"/>
          <p14:tracePt t="27641" x="520700" y="4857750"/>
          <p14:tracePt t="27675" x="501650" y="4857750"/>
          <p14:tracePt t="27691" x="482600" y="4851400"/>
          <p14:tracePt t="27708" x="476250" y="4851400"/>
          <p14:tracePt t="27724" x="476250" y="4845050"/>
          <p14:tracePt t="27741" x="463550" y="4838700"/>
          <p14:tracePt t="27758" x="457200" y="4832350"/>
          <p14:tracePt t="27791" x="444500" y="4826000"/>
          <p14:tracePt t="27808" x="444500" y="4819650"/>
          <p14:tracePt t="27840" x="438150" y="4819650"/>
          <p14:tracePt t="27857" x="438150" y="4813300"/>
          <p14:tracePt t="27877" x="431800" y="4800600"/>
          <p14:tracePt t="27899" x="425450" y="4794250"/>
          <p14:tracePt t="27913" x="425450" y="4787900"/>
          <p14:tracePt t="27923" x="419100" y="4781550"/>
          <p14:tracePt t="27941" x="412750" y="4775200"/>
          <p14:tracePt t="27957" x="400050" y="4756150"/>
          <p14:tracePt t="27973" x="381000" y="4730750"/>
          <p14:tracePt t="27990" x="368300" y="4711700"/>
          <p14:tracePt t="28007" x="355600" y="4699000"/>
          <p14:tracePt t="28024" x="342900" y="4673600"/>
          <p14:tracePt t="28040" x="330200" y="4648200"/>
          <p14:tracePt t="28056" x="330200" y="4641850"/>
          <p14:tracePt t="28074" x="330200" y="4629150"/>
          <p14:tracePt t="28090" x="323850" y="4622800"/>
          <p14:tracePt t="28123" x="323850" y="4616450"/>
          <p14:tracePt t="28173" x="323850" y="4610100"/>
          <p14:tracePt t="28179" x="323850" y="4603750"/>
          <p14:tracePt t="28207" x="323850" y="4597400"/>
          <p14:tracePt t="28229" x="317500" y="4591050"/>
          <p14:tracePt t="28250" x="317500" y="4584700"/>
          <p14:tracePt t="28299" x="317500" y="4578350"/>
          <p14:tracePt t="28320" x="317500" y="4572000"/>
          <p14:tracePt t="28348" x="317500" y="4565650"/>
          <p14:tracePt t="28369" x="317500" y="4559300"/>
          <p14:tracePt t="28404" x="317500" y="4552950"/>
          <p14:tracePt t="28482" x="323850" y="4552950"/>
          <p14:tracePt t="28509" x="323850" y="4559300"/>
          <p14:tracePt t="28524" x="323850" y="4565650"/>
          <p14:tracePt t="28530" x="330200" y="4565650"/>
          <p14:tracePt t="28559" x="336550" y="4572000"/>
          <p14:tracePt t="28594" x="342900" y="4578350"/>
          <p14:tracePt t="28600" x="349250" y="4578350"/>
          <p14:tracePt t="28623" x="355600" y="4584700"/>
          <p14:tracePt t="28628" x="368300" y="4591050"/>
          <p14:tracePt t="28643" x="374650" y="4603750"/>
          <p14:tracePt t="28654" x="387350" y="4610100"/>
          <p14:tracePt t="28671" x="425450" y="4641850"/>
          <p14:tracePt t="28688" x="438150" y="4654550"/>
          <p14:tracePt t="28705" x="495300" y="4679950"/>
          <p14:tracePt t="28722" x="533400" y="4705350"/>
          <p14:tracePt t="28737" x="546100" y="4711700"/>
          <p14:tracePt t="28755" x="584200" y="4724400"/>
          <p14:tracePt t="28770" x="609600" y="4724400"/>
          <p14:tracePt t="28805" x="622300" y="4724400"/>
          <p14:tracePt t="28837" x="628650" y="4711700"/>
          <p14:tracePt t="28854" x="641350" y="4705350"/>
          <p14:tracePt t="28887" x="641350" y="4692650"/>
          <p14:tracePt t="28904" x="647700" y="4686300"/>
          <p14:tracePt t="28920" x="647700" y="4679950"/>
          <p14:tracePt t="28938" x="647700" y="4673600"/>
          <p14:tracePt t="29001" x="654050" y="4667250"/>
          <p14:tracePt t="29022" x="654050" y="4660900"/>
          <p14:tracePt t="29043" x="654050" y="4654550"/>
          <p14:tracePt t="29064" x="660400" y="4648200"/>
          <p14:tracePt t="29071" x="660400" y="4641850"/>
          <p14:tracePt t="29113" x="660400" y="4629150"/>
          <p14:tracePt t="29163" x="660400" y="4622800"/>
          <p14:tracePt t="29183" x="660400" y="4616450"/>
          <p14:tracePt t="29212" x="660400" y="4610100"/>
          <p14:tracePt t="29233" x="660400" y="4603750"/>
          <p14:tracePt t="29254" x="660400" y="4597400"/>
          <p14:tracePt t="29282" x="660400" y="4591050"/>
          <p14:tracePt t="29296" x="654050" y="4591050"/>
          <p14:tracePt t="29305" x="654050" y="4584700"/>
          <p14:tracePt t="29331" x="654050" y="4578350"/>
          <p14:tracePt t="29353" x="654050" y="4572000"/>
          <p14:tracePt t="29387" x="654050" y="4565650"/>
          <p14:tracePt t="29401" x="654050" y="4559300"/>
          <p14:tracePt t="29436" x="654050" y="4552950"/>
          <p14:tracePt t="29535" x="654050" y="4559300"/>
          <p14:tracePt t="29541" x="654050" y="4565650"/>
          <p14:tracePt t="29563" x="654050" y="4572000"/>
          <p14:tracePt t="29577" x="654050" y="4578350"/>
          <p14:tracePt t="29605" x="654050" y="4584700"/>
          <p14:tracePt t="29626" x="654050" y="4591050"/>
          <p14:tracePt t="29646" x="660400" y="4597400"/>
          <p14:tracePt t="29668" x="666750" y="4603750"/>
          <p14:tracePt t="29675" x="666750" y="4610100"/>
          <p14:tracePt t="29684" x="673100" y="4610100"/>
          <p14:tracePt t="29704" x="679450" y="4616450"/>
          <p14:tracePt t="29724" x="679450" y="4622800"/>
          <p14:tracePt t="29739" x="685800" y="4622800"/>
          <p14:tracePt t="29753" x="692150" y="4629150"/>
          <p14:tracePt t="29774" x="698500" y="4635500"/>
          <p14:tracePt t="29795" x="704850" y="4641850"/>
          <p14:tracePt t="29808" x="711200" y="4641850"/>
          <p14:tracePt t="29823" x="717550" y="4641850"/>
          <p14:tracePt t="29844" x="717550" y="4648200"/>
          <p14:tracePt t="29865" x="723900" y="4648200"/>
          <p14:tracePt t="29879" x="730250" y="4648200"/>
          <p14:tracePt t="29893" x="736600" y="4648200"/>
          <p14:tracePt t="29914" x="742950" y="4648200"/>
          <p14:tracePt t="29928" x="749300" y="4648200"/>
          <p14:tracePt t="29936" x="749300" y="4641850"/>
          <p14:tracePt t="29956" x="755650" y="4641850"/>
          <p14:tracePt t="29985" x="755650" y="4635500"/>
          <p14:tracePt t="29998" x="762000" y="4629150"/>
          <p14:tracePt t="30026" x="768350" y="4629150"/>
          <p14:tracePt t="30034" x="774700" y="4629150"/>
          <p14:tracePt t="30054" x="774700" y="4622800"/>
          <p14:tracePt t="30075" x="781050" y="4622800"/>
          <p14:tracePt t="30096" x="787400" y="4616450"/>
          <p14:tracePt t="30104" x="793750" y="4616450"/>
          <p14:tracePt t="30146" x="800100" y="4610100"/>
          <p14:tracePt t="30174" x="806450" y="4603750"/>
          <p14:tracePt t="30188" x="812800" y="4603750"/>
          <p14:tracePt t="30216" x="819150" y="4597400"/>
          <p14:tracePt t="30237" x="825500" y="4597400"/>
          <p14:tracePt t="30244" x="831850" y="4597400"/>
          <p14:tracePt t="30279" x="838200" y="4597400"/>
          <p14:tracePt t="30286" x="844550" y="4597400"/>
          <p14:tracePt t="30307" x="850900" y="4597400"/>
          <p14:tracePt t="30316" x="863600" y="4597400"/>
          <p14:tracePt t="30332" x="876300" y="4597400"/>
          <p14:tracePt t="30349" x="901700" y="4591050"/>
          <p14:tracePt t="30365" x="927100" y="4591050"/>
          <p14:tracePt t="30382" x="977900" y="4584700"/>
          <p14:tracePt t="30399" x="1028700" y="4578350"/>
          <p14:tracePt t="30415" x="1047750" y="4578350"/>
          <p14:tracePt t="30432" x="1085850" y="4565650"/>
          <p14:tracePt t="30448" x="1130300" y="4559300"/>
          <p14:tracePt t="30465" x="1149350" y="4559300"/>
          <p14:tracePt t="30482" x="1168400" y="4552950"/>
          <p14:tracePt t="30498" x="1181100" y="4546600"/>
          <p14:tracePt t="30532" x="1193800" y="4540250"/>
          <p14:tracePt t="30548" x="1200150" y="4533900"/>
          <p14:tracePt t="30582" x="1212850" y="4533900"/>
          <p14:tracePt t="30617" x="1219200" y="4533900"/>
          <p14:tracePt t="30665" x="1225550" y="4533900"/>
          <p14:tracePt t="30685" x="1231900" y="4527550"/>
          <p14:tracePt t="30721" x="1238250" y="4527550"/>
          <p14:tracePt t="30847" x="1231900" y="4533900"/>
          <p14:tracePt t="30890" x="1225550" y="4540250"/>
          <p14:tracePt t="30947" x="1225550" y="4546600"/>
          <p14:tracePt t="30967" x="1225550" y="4552950"/>
          <p14:tracePt t="30988" x="1225550" y="4559300"/>
          <p14:tracePt t="31009" x="1225550" y="4565650"/>
          <p14:tracePt t="31017" x="1225550" y="4572000"/>
          <p14:tracePt t="31032" x="1225550" y="4578350"/>
          <p14:tracePt t="31046" x="1231900" y="4591050"/>
          <p14:tracePt t="31063" x="1250950" y="4610100"/>
          <p14:tracePt t="31080" x="1276350" y="4641850"/>
          <p14:tracePt t="31096" x="1289050" y="4660900"/>
          <p14:tracePt t="31112" x="1320800" y="4692650"/>
          <p14:tracePt t="31129" x="1358900" y="4711700"/>
          <p14:tracePt t="31146" x="1371600" y="4718050"/>
          <p14:tracePt t="31163" x="1409700" y="4730750"/>
          <p14:tracePt t="31179" x="1435100" y="4737100"/>
          <p14:tracePt t="31195" x="1447800" y="4737100"/>
          <p14:tracePt t="31213" x="1460500" y="4737100"/>
          <p14:tracePt t="31229" x="1485900" y="4730750"/>
          <p14:tracePt t="31245" x="1485900" y="4724400"/>
          <p14:tracePt t="31262" x="1492250" y="4724400"/>
          <p14:tracePt t="31279" x="1498600" y="4711700"/>
          <p14:tracePt t="31295" x="1504950" y="4699000"/>
          <p14:tracePt t="31312" x="1511300" y="4692650"/>
          <p14:tracePt t="31346" x="1517650" y="4679950"/>
          <p14:tracePt t="31361" x="1524000" y="4660900"/>
          <p14:tracePt t="31396" x="1524000" y="4648200"/>
          <p14:tracePt t="31412" x="1524000" y="4635500"/>
          <p14:tracePt t="31445" x="1524000" y="4616450"/>
          <p14:tracePt t="31472" x="1524000" y="4610100"/>
          <p14:tracePt t="31481" x="1524000" y="4603750"/>
          <p14:tracePt t="31495" x="1524000" y="4597400"/>
          <p14:tracePt t="31511" x="1524000" y="4591050"/>
          <p14:tracePt t="31571" x="1524000" y="4584700"/>
          <p14:tracePt t="31579" x="1524000" y="4578350"/>
          <p14:tracePt t="31612" x="1517650" y="4578350"/>
          <p14:tracePt t="31620" x="1511300" y="4578350"/>
          <p14:tracePt t="31641" x="1511300" y="4572000"/>
          <p14:tracePt t="31648" x="1504950" y="4572000"/>
          <p14:tracePt t="31690" x="1498600" y="4572000"/>
          <p14:tracePt t="31859" x="1498600" y="4578350"/>
          <p14:tracePt t="31894" x="1498600" y="4584700"/>
          <p14:tracePt t="31922" x="1492250" y="4591050"/>
          <p14:tracePt t="32531" x="1498600" y="4591050"/>
          <p14:tracePt t="32545" x="1524000" y="4591050"/>
          <p14:tracePt t="32552" x="1543050" y="4591050"/>
          <p14:tracePt t="32566" x="1568450" y="4597400"/>
          <p14:tracePt t="32575" x="1600200" y="4597400"/>
          <p14:tracePt t="32591" x="1625600" y="4597400"/>
          <p14:tracePt t="32608" x="1708150" y="4597400"/>
          <p14:tracePt t="32624" x="1809750" y="4597400"/>
          <p14:tracePt t="32641" x="1873250" y="4597400"/>
          <p14:tracePt t="32658" x="2044700" y="4565650"/>
          <p14:tracePt t="32674" x="2209800" y="4540250"/>
          <p14:tracePt t="32690" x="2305050" y="4527550"/>
          <p14:tracePt t="32707" x="2482850" y="4495800"/>
          <p14:tracePt t="32724" x="2571750" y="4476750"/>
          <p14:tracePt t="32741" x="2755900" y="4445000"/>
          <p14:tracePt t="32757" x="2908300" y="4438650"/>
          <p14:tracePt t="32773" x="2971800" y="4425950"/>
          <p14:tracePt t="32791" x="3067050" y="4419600"/>
          <p14:tracePt t="32807" x="3136900" y="4413250"/>
          <p14:tracePt t="32823" x="3155950" y="4406900"/>
          <p14:tracePt t="32840" x="3181350" y="4400550"/>
          <p14:tracePt t="32856" x="3194050" y="4387850"/>
          <p14:tracePt t="32873" x="3200400" y="4387850"/>
          <p14:tracePt t="32890" x="3206750" y="4381500"/>
          <p14:tracePt t="32906" x="3232150" y="4375150"/>
          <p14:tracePt t="32924" x="3232150" y="4368800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0"/>
            <a:ext cx="8839200" cy="838200"/>
          </a:xfrm>
        </p:spPr>
        <p:txBody>
          <a:bodyPr/>
          <a:lstStyle/>
          <a:p>
            <a:r>
              <a:rPr lang="en-US" altLang="zh-TW" sz="4400" dirty="0">
                <a:solidFill>
                  <a:srgbClr val="333399"/>
                </a:solidFill>
                <a:ea typeface="新細明體" pitchFamily="18" charset="-120"/>
              </a:rPr>
              <a:t>Running AWK</a:t>
            </a:r>
          </a:p>
        </p:txBody>
      </p:sp>
      <p:sp>
        <p:nvSpPr>
          <p:cNvPr id="471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2400" y="3124200"/>
            <a:ext cx="4114800" cy="3810000"/>
          </a:xfrm>
        </p:spPr>
        <p:txBody>
          <a:bodyPr/>
          <a:lstStyle/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</a:t>
            </a: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 echo "a  b c</a:t>
            </a: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#</a:t>
            </a: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 e" |tr "</a:t>
            </a: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#</a:t>
            </a: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" "\t" &gt;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cat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  b c	d 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solidFill>
                  <a:srgbClr val="FF000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solidFill>
                  <a:srgbClr val="FF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'{print $4}'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2400" b="1" dirty="0">
                <a:solidFill>
                  <a:srgbClr val="00FF99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solidFill>
                  <a:schemeClr val="bg1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solidFill>
                  <a:schemeClr val="bg1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</a:t>
            </a:r>
            <a:r>
              <a:rPr lang="en-US" altLang="zh-TW" sz="2400" dirty="0">
                <a:solidFill>
                  <a:schemeClr val="bg1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sz="2400" dirty="0">
                <a:solidFill>
                  <a:schemeClr val="bg1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 " '{print $4}'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2400" dirty="0">
                <a:solidFill>
                  <a:schemeClr val="bg1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solidFill>
                  <a:schemeClr val="bg1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solidFill>
                  <a:schemeClr val="bg1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</a:t>
            </a:r>
            <a:r>
              <a:rPr lang="en-US" altLang="zh-TW" sz="2400" dirty="0">
                <a:solidFill>
                  <a:schemeClr val="bg1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sz="2400" dirty="0">
                <a:solidFill>
                  <a:schemeClr val="bg1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"[ ]" '{print $4}'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2400" dirty="0">
                <a:solidFill>
                  <a:schemeClr val="bg1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c	d</a:t>
            </a:r>
          </a:p>
        </p:txBody>
      </p:sp>
      <p:sp>
        <p:nvSpPr>
          <p:cNvPr id="47108" name="Rectangle 3"/>
          <p:cNvSpPr txBox="1">
            <a:spLocks noChangeArrowheads="1"/>
          </p:cNvSpPr>
          <p:nvPr/>
        </p:nvSpPr>
        <p:spPr bwMode="auto">
          <a:xfrm>
            <a:off x="152400" y="762000"/>
            <a:ext cx="8839200" cy="220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SzPct val="80000"/>
              <a:buFont typeface="Monotype Sorts" pitchFamily="2" charset="2"/>
              <a:buChar char="q"/>
            </a:pPr>
            <a:r>
              <a:rPr lang="en-US" altLang="zh-TW" sz="2800" dirty="0">
                <a:solidFill>
                  <a:srgbClr val="000000"/>
                </a:solidFill>
                <a:latin typeface="Arial" charset="0"/>
                <a:ea typeface="新細明體" pitchFamily="18" charset="-120"/>
              </a:rPr>
              <a:t>  </a:t>
            </a:r>
            <a:r>
              <a:rPr lang="en-US" altLang="zh-TW" sz="3200" dirty="0">
                <a:solidFill>
                  <a:srgbClr val="000000"/>
                </a:solidFill>
                <a:latin typeface="Arial" charset="0"/>
                <a:ea typeface="新細明體" pitchFamily="18" charset="-120"/>
              </a:rPr>
              <a:t>There are some useful flags</a:t>
            </a:r>
            <a:endParaRPr lang="en-US" altLang="zh-TW" sz="2800" dirty="0">
              <a:solidFill>
                <a:srgbClr val="000000"/>
              </a:solidFill>
              <a:latin typeface="Arial" charset="0"/>
              <a:ea typeface="新細明體" pitchFamily="18" charset="-120"/>
            </a:endParaRPr>
          </a:p>
          <a:p>
            <a:pPr marL="742950" lvl="1" indent="-285750"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</a:rPr>
              <a:t>-f  &lt;</a:t>
            </a:r>
            <a:r>
              <a:rPr lang="en-US" altLang="zh-TW" dirty="0" err="1">
                <a:solidFill>
                  <a:srgbClr val="CCCCCC"/>
                </a:solidFill>
                <a:latin typeface="Arial Narrow" pitchFamily="34" charset="0"/>
                <a:ea typeface="新細明體" pitchFamily="18" charset="-120"/>
              </a:rPr>
              <a:t>FileName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</a:rPr>
              <a:t>&gt;  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  Uses the file instead of a one-liner script			(But you can also just put a #!/</a:t>
            </a:r>
            <a:r>
              <a:rPr lang="en-US" altLang="zh-TW" dirty="0" err="1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usr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/bin/</a:t>
            </a:r>
            <a:r>
              <a:rPr lang="en-US" altLang="zh-TW" dirty="0" err="1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awk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 -f 			on line 1 to make the file an executable.)</a:t>
            </a:r>
          </a:p>
          <a:p>
            <a:pPr marL="742950" lvl="1" indent="-285750">
              <a:spcBef>
                <a:spcPct val="20000"/>
              </a:spcBef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000000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-F "x"     Uses the symbol(s) in "x" for the field separator</a:t>
            </a:r>
            <a:endParaRPr lang="en-US" altLang="zh-TW" dirty="0">
              <a:solidFill>
                <a:srgbClr val="000000"/>
              </a:solidFill>
              <a:latin typeface="Arial" charset="0"/>
              <a:ea typeface="新細明體" pitchFamily="18" charset="-120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2587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174"/>
    </mc:Choice>
    <mc:Fallback>
      <p:transition spd="slow" advTm="171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514" x="3155950" y="4368800"/>
          <p14:tracePt t="2521" x="3041650" y="4381500"/>
          <p14:tracePt t="2531" x="2933700" y="4413250"/>
          <p14:tracePt t="2549" x="2628900" y="4457700"/>
          <p14:tracePt t="2565" x="2457450" y="4483100"/>
          <p14:tracePt t="2581" x="2305050" y="4521200"/>
          <p14:tracePt t="2599" x="1720850" y="4648200"/>
          <p14:tracePt t="2615" x="1543050" y="4686300"/>
          <p14:tracePt t="2631" x="1384300" y="4737100"/>
          <p14:tracePt t="2648" x="927100" y="4838700"/>
          <p14:tracePt t="2665" x="571500" y="4876800"/>
          <p14:tracePt t="2682" x="177800" y="4927600"/>
          <p14:tracePt t="3728" x="6350" y="4121150"/>
          <p14:tracePt t="3744" x="31750" y="4108450"/>
          <p14:tracePt t="3761" x="38100" y="4102100"/>
          <p14:tracePt t="3806" x="44450" y="4102100"/>
          <p14:tracePt t="3861" x="50800" y="4102100"/>
          <p14:tracePt t="3897" x="57150" y="4102100"/>
          <p14:tracePt t="3904" x="63500" y="4102100"/>
          <p14:tracePt t="3918" x="69850" y="4102100"/>
          <p14:tracePt t="3932" x="82550" y="4102100"/>
          <p14:tracePt t="3947" x="88900" y="4102100"/>
          <p14:tracePt t="3960" x="101600" y="4108450"/>
          <p14:tracePt t="3977" x="133350" y="4108450"/>
          <p14:tracePt t="3994" x="152400" y="4114800"/>
          <p14:tracePt t="4010" x="196850" y="4114800"/>
          <p14:tracePt t="4026" x="234950" y="4114800"/>
          <p14:tracePt t="4043" x="247650" y="4114800"/>
          <p14:tracePt t="4060" x="273050" y="4121150"/>
          <p14:tracePt t="4077" x="285750" y="4133850"/>
          <p14:tracePt t="4093" x="292100" y="4133850"/>
          <p14:tracePt t="4109" x="292100" y="4140200"/>
          <p14:tracePt t="4126" x="292100" y="4152900"/>
          <p14:tracePt t="4143" x="298450" y="4178300"/>
          <p14:tracePt t="4159" x="304800" y="4178300"/>
          <p14:tracePt t="4177" x="311150" y="4191000"/>
          <p14:tracePt t="4193" x="317500" y="4216400"/>
          <p14:tracePt t="4210" x="342900" y="4267200"/>
          <p14:tracePt t="4225" x="355600" y="4298950"/>
          <p14:tracePt t="4242" x="381000" y="4368800"/>
          <p14:tracePt t="4259" x="406400" y="4445000"/>
          <p14:tracePt t="4277" x="425450" y="4502150"/>
          <p14:tracePt t="4292" x="438150" y="4527550"/>
          <p14:tracePt t="4309" x="444500" y="4552950"/>
          <p14:tracePt t="4326" x="450850" y="4565650"/>
          <p14:tracePt t="4358" x="457200" y="4572000"/>
          <p14:tracePt t="4416" x="457200" y="4578350"/>
          <p14:tracePt t="4423" x="457200" y="4584700"/>
          <p14:tracePt t="4487" x="457200" y="4591050"/>
          <p14:tracePt t="4599" x="457200" y="4597400"/>
          <p14:tracePt t="4690" x="457200" y="4603750"/>
          <p14:tracePt t="4831" x="457200" y="4597400"/>
          <p14:tracePt t="4893" x="463550" y="4591050"/>
          <p14:tracePt t="4929" x="469900" y="4584700"/>
          <p14:tracePt t="4964" x="476250" y="4578350"/>
          <p14:tracePt t="5006" x="482600" y="4578350"/>
          <p14:tracePt t="5027" x="488950" y="4572000"/>
          <p14:tracePt t="5035" x="495300" y="4572000"/>
          <p14:tracePt t="5055" x="501650" y="4572000"/>
          <p14:tracePt t="5098" x="508000" y="4565650"/>
          <p14:tracePt t="5125" x="514350" y="4565650"/>
          <p14:tracePt t="5168" x="520700" y="4559300"/>
          <p14:tracePt t="5195" x="527050" y="4552950"/>
          <p14:tracePt t="5217" x="533400" y="4552950"/>
          <p14:tracePt t="5245" x="539750" y="4552950"/>
          <p14:tracePt t="5287" x="546100" y="4546600"/>
          <p14:tracePt t="5358" x="533400" y="4546600"/>
          <p14:tracePt t="5378" x="527050" y="4546600"/>
          <p14:tracePt t="5393" x="520700" y="4546600"/>
          <p14:tracePt t="5428" x="508000" y="4546600"/>
          <p14:tracePt t="5477" x="501650" y="4546600"/>
          <p14:tracePt t="5498" x="495300" y="4540250"/>
          <p14:tracePt t="5512" x="488950" y="4540250"/>
          <p14:tracePt t="5540" x="482600" y="4540250"/>
          <p14:tracePt t="5547" x="476250" y="4540250"/>
          <p14:tracePt t="5568" x="469900" y="4540250"/>
          <p14:tracePt t="5610" x="463550" y="4540250"/>
          <p14:tracePt t="5617" x="457200" y="4540250"/>
          <p14:tracePt t="5659" x="450850" y="4540250"/>
          <p14:tracePt t="5680" x="444500" y="4533900"/>
          <p14:tracePt t="5723" x="438150" y="4533900"/>
          <p14:tracePt t="5729" x="431800" y="4533900"/>
          <p14:tracePt t="5940" x="438150" y="4540250"/>
          <p14:tracePt t="5969" x="444500" y="4540250"/>
          <p14:tracePt t="5989" x="450850" y="4540250"/>
          <p14:tracePt t="6011" x="457200" y="4546600"/>
          <p14:tracePt t="6017" x="463550" y="4546600"/>
          <p14:tracePt t="6053" x="469900" y="4546600"/>
          <p14:tracePt t="6073" x="476250" y="4546600"/>
          <p14:tracePt t="6087" x="482600" y="4546600"/>
          <p14:tracePt t="6109" x="488950" y="4546600"/>
          <p14:tracePt t="6129" x="501650" y="4546600"/>
          <p14:tracePt t="6158" x="508000" y="4546600"/>
          <p14:tracePt t="6200" x="514350" y="4546600"/>
          <p14:tracePt t="6221" x="520700" y="4546600"/>
          <p14:tracePt t="6249" x="527050" y="4546600"/>
          <p14:tracePt t="6291" x="533400" y="4546600"/>
          <p14:tracePt t="6382" x="527050" y="4546600"/>
          <p14:tracePt t="6404" x="520700" y="4546600"/>
          <p14:tracePt t="6432" x="514350" y="4546600"/>
          <p14:tracePt t="6495" x="508000" y="4546600"/>
          <p14:tracePt t="6503" x="501650" y="4546600"/>
          <p14:tracePt t="6523" x="495300" y="4546600"/>
          <p14:tracePt t="6551" x="488950" y="4552950"/>
          <p14:tracePt t="6586" x="482600" y="4552950"/>
          <p14:tracePt t="6593" x="476250" y="4559300"/>
          <p14:tracePt t="6657" x="469900" y="4559300"/>
          <p14:tracePt t="6671" x="463550" y="4552950"/>
          <p14:tracePt t="6755" x="463550" y="4546600"/>
          <p14:tracePt t="6762" x="469900" y="4546600"/>
          <p14:tracePt t="6797" x="469900" y="4540250"/>
          <p14:tracePt t="6811" x="476250" y="4540250"/>
          <p14:tracePt t="6832" x="482600" y="4533900"/>
          <p14:tracePt t="6874" x="488950" y="4533900"/>
          <p14:tracePt t="6881" x="495300" y="4533900"/>
          <p14:tracePt t="6902" x="501650" y="4533900"/>
          <p14:tracePt t="6923" x="508000" y="4533900"/>
          <p14:tracePt t="6972" x="514350" y="4533900"/>
          <p14:tracePt t="6994" x="520700" y="4533900"/>
          <p14:tracePt t="7001" x="527050" y="4533900"/>
          <p14:tracePt t="7064" x="539750" y="4533900"/>
          <p14:tracePt t="7092" x="546100" y="4533900"/>
          <p14:tracePt t="7127" x="552450" y="4533900"/>
          <p14:tracePt t="7176" x="558800" y="4533900"/>
          <p14:tracePt t="7225" x="565150" y="4533900"/>
          <p14:tracePt t="7619" x="565150" y="4540250"/>
          <p14:tracePt t="7654" x="558800" y="4540250"/>
          <p14:tracePt t="7710" x="552450" y="4540250"/>
          <p14:tracePt t="7724" x="546100" y="4540250"/>
          <p14:tracePt t="7766" x="539750" y="4540250"/>
          <p14:tracePt t="7787" x="533400" y="4540250"/>
          <p14:tracePt t="7794" x="527050" y="4540250"/>
          <p14:tracePt t="7850" x="520700" y="4540250"/>
          <p14:tracePt t="7921" x="514350" y="4540250"/>
          <p14:tracePt t="7956" x="508000" y="4540250"/>
          <p14:tracePt t="8004" x="501650" y="4540250"/>
          <p14:tracePt t="8068" x="495300" y="4540250"/>
          <p14:tracePt t="8110" x="488950" y="4540250"/>
          <p14:tracePt t="8138" x="482600" y="4540250"/>
          <p14:tracePt t="8181" x="476250" y="4546600"/>
          <p14:tracePt t="8187" x="469900" y="4546600"/>
          <p14:tracePt t="8215" x="463550" y="4546600"/>
          <p14:tracePt t="8237" x="457200" y="4546600"/>
          <p14:tracePt t="8251" x="450850" y="4546600"/>
          <p14:tracePt t="8279" x="444500" y="4546600"/>
          <p14:tracePt t="8307" x="438150" y="4546600"/>
          <p14:tracePt t="8321" x="431800" y="4546600"/>
          <p14:tracePt t="8349" x="425450" y="4546600"/>
          <p14:tracePt t="8356" x="419100" y="4546600"/>
          <p14:tracePt t="8377" x="412750" y="4546600"/>
          <p14:tracePt t="8398" x="406400" y="4546600"/>
          <p14:tracePt t="8447" x="400050" y="4546600"/>
          <p14:tracePt t="8469" x="393700" y="4546600"/>
          <p14:tracePt t="8517" x="387350" y="4546600"/>
          <p14:tracePt t="8539" x="381000" y="4546600"/>
          <p14:tracePt t="8560" x="374650" y="4546600"/>
          <p14:tracePt t="8602" x="374650" y="4540250"/>
          <p14:tracePt t="8700" x="368300" y="4540250"/>
          <p14:tracePt t="8770" x="368300" y="4533900"/>
          <p14:tracePt t="8812" x="374650" y="4527550"/>
          <p14:tracePt t="8819" x="381000" y="4527550"/>
          <p14:tracePt t="8848" x="387350" y="4527550"/>
          <p14:tracePt t="8890" x="393700" y="4521200"/>
          <p14:tracePt t="8911" x="400050" y="4521200"/>
          <p14:tracePt t="8939" x="406400" y="4521200"/>
          <p14:tracePt t="8961" x="412750" y="4521200"/>
          <p14:tracePt t="8981" x="419100" y="4514850"/>
          <p14:tracePt t="9002" x="425450" y="4508500"/>
          <p14:tracePt t="9010" x="431800" y="4508500"/>
          <p14:tracePt t="9022" x="431800" y="4502150"/>
          <p14:tracePt t="9029" x="438150" y="4502150"/>
          <p14:tracePt t="9046" x="438150" y="4495800"/>
          <p14:tracePt t="9059" x="450850" y="4483100"/>
          <p14:tracePt t="9076" x="463550" y="4476750"/>
          <p14:tracePt t="9093" x="469900" y="4464050"/>
          <p14:tracePt t="9108" x="508000" y="4445000"/>
          <p14:tracePt t="9126" x="520700" y="4445000"/>
          <p14:tracePt t="9143" x="539750" y="4438650"/>
          <p14:tracePt t="9159" x="552450" y="4438650"/>
          <p14:tracePt t="9175" x="558800" y="4438650"/>
          <p14:tracePt t="9192" x="565150" y="4438650"/>
          <p14:tracePt t="9269" x="571500" y="4438650"/>
          <p14:tracePt t="9304" x="577850" y="4445000"/>
          <p14:tracePt t="9339" x="577850" y="4451350"/>
          <p14:tracePt t="9550" x="577850" y="4457700"/>
          <p14:tracePt t="9634" x="571500" y="4457700"/>
          <p14:tracePt t="9711" x="571500" y="4464050"/>
          <p14:tracePt t="9782" x="571500" y="4470400"/>
          <p14:tracePt t="9810" x="577850" y="4476750"/>
          <p14:tracePt t="9845" x="577850" y="4483100"/>
          <p14:tracePt t="9865" x="584200" y="4483100"/>
          <p14:tracePt t="9874" x="584200" y="4489450"/>
          <p14:tracePt t="9880" x="590550" y="4489450"/>
          <p14:tracePt t="9894" x="590550" y="4495800"/>
          <p14:tracePt t="9906" x="596900" y="4495800"/>
          <p14:tracePt t="9923" x="596900" y="4502150"/>
          <p14:tracePt t="9943" x="609600" y="4508500"/>
          <p14:tracePt t="9964" x="609600" y="4514850"/>
          <p14:tracePt t="9973" x="615950" y="4521200"/>
          <p14:tracePt t="9990" x="622300" y="4521200"/>
          <p14:tracePt t="10007" x="635000" y="4521200"/>
          <p14:tracePt t="10022" x="641350" y="4527550"/>
          <p14:tracePt t="10039" x="666750" y="4533900"/>
          <p14:tracePt t="10056" x="711200" y="4546600"/>
          <p14:tracePt t="10072" x="742950" y="4559300"/>
          <p14:tracePt t="10089" x="781050" y="4565650"/>
          <p14:tracePt t="10105" x="825500" y="4565650"/>
          <p14:tracePt t="10122" x="844550" y="4565650"/>
          <p14:tracePt t="10139" x="869950" y="4565650"/>
          <p14:tracePt t="10155" x="882650" y="4565650"/>
          <p14:tracePt t="10172" x="895350" y="4565650"/>
          <p14:tracePt t="10189" x="901700" y="4559300"/>
          <p14:tracePt t="10206" x="914400" y="4559300"/>
          <p14:tracePt t="10221" x="920750" y="4552950"/>
          <p14:tracePt t="10255" x="927100" y="4546600"/>
          <p14:tracePt t="10289" x="933450" y="4546600"/>
          <p14:tracePt t="10305" x="939800" y="4546600"/>
          <p14:tracePt t="10324" x="946150" y="4546600"/>
          <p14:tracePt t="10344" x="952500" y="4546600"/>
          <p14:tracePt t="10365" x="958850" y="4540250"/>
          <p14:tracePt t="10393" x="965200" y="4540250"/>
          <p14:tracePt t="10434" x="971550" y="4540250"/>
          <p14:tracePt t="10463" x="977900" y="4540250"/>
          <p14:tracePt t="10498" x="984250" y="4533900"/>
          <p14:tracePt t="10533" x="984250" y="4527550"/>
          <p14:tracePt t="10624" x="977900" y="4527550"/>
          <p14:tracePt t="10667" x="971550" y="4527550"/>
          <p14:tracePt t="10708" x="965200" y="4527550"/>
          <p14:tracePt t="10786" x="958850" y="4527550"/>
          <p14:tracePt t="10968" x="965200" y="4527550"/>
          <p14:tracePt t="11011" x="971550" y="4527550"/>
          <p14:tracePt t="11025" x="977900" y="4527550"/>
          <p14:tracePt t="11046" x="984250" y="4527550"/>
          <p14:tracePt t="11067" x="990600" y="4527550"/>
          <p14:tracePt t="11081" x="996950" y="4527550"/>
          <p14:tracePt t="11088" x="996950" y="4533900"/>
          <p14:tracePt t="11115" x="1003300" y="4533900"/>
          <p14:tracePt t="11130" x="1009650" y="4533900"/>
          <p14:tracePt t="11138" x="1016000" y="4533900"/>
          <p14:tracePt t="11153" x="1022350" y="4533900"/>
          <p14:tracePt t="11169" x="1035050" y="4533900"/>
          <p14:tracePt t="11186" x="1041400" y="4533900"/>
          <p14:tracePt t="11201" x="1047750" y="4533900"/>
          <p14:tracePt t="11218" x="1060450" y="4533900"/>
          <p14:tracePt t="11236" x="1111250" y="4540250"/>
          <p14:tracePt t="11251" x="1136650" y="4540250"/>
          <p14:tracePt t="11268" x="1155700" y="4540250"/>
          <p14:tracePt t="11285" x="1181100" y="4540250"/>
          <p14:tracePt t="11301" x="1206500" y="4540250"/>
          <p14:tracePt t="11318" x="1212850" y="4540250"/>
          <p14:tracePt t="11335" x="1219200" y="4540250"/>
          <p14:tracePt t="11351" x="1231900" y="4540250"/>
          <p14:tracePt t="11762" x="1225550" y="4540250"/>
          <p14:tracePt t="11853" x="1225550" y="4546600"/>
          <p14:tracePt t="11937" x="1219200" y="4546600"/>
          <p14:tracePt t="12008" x="1212850" y="4546600"/>
          <p14:tracePt t="12029" x="1206500" y="4546600"/>
          <p14:tracePt t="12064" x="1200150" y="4540250"/>
          <p14:tracePt t="12078" x="1193800" y="4540250"/>
          <p14:tracePt t="12092" x="1187450" y="4540250"/>
          <p14:tracePt t="12113" x="1181100" y="4540250"/>
          <p14:tracePt t="12140" x="1174750" y="4540250"/>
          <p14:tracePt t="12169" x="1168400" y="4540250"/>
          <p14:tracePt t="12183" x="1162050" y="4540250"/>
          <p14:tracePt t="12190" x="1155700" y="4533900"/>
          <p14:tracePt t="12212" x="1149350" y="4533900"/>
          <p14:tracePt t="12239" x="1143000" y="4533900"/>
          <p14:tracePt t="12261" x="1136650" y="4527550"/>
          <p14:tracePt t="12274" x="1130300" y="4527550"/>
          <p14:tracePt t="12284" x="1123950" y="4527550"/>
          <p14:tracePt t="12302" x="1117600" y="4527550"/>
          <p14:tracePt t="12314" x="1111250" y="4527550"/>
          <p14:tracePt t="12344" x="1104900" y="4521200"/>
          <p14:tracePt t="12352" x="1098550" y="4521200"/>
          <p14:tracePt t="12373" x="1092200" y="4521200"/>
          <p14:tracePt t="12401" x="1079500" y="4521200"/>
          <p14:tracePt t="12429" x="1073150" y="4521200"/>
          <p14:tracePt t="12450" x="1066800" y="4521200"/>
          <p14:tracePt t="12492" x="1060450" y="4521200"/>
          <p14:tracePt t="12520" x="1054100" y="4521200"/>
          <p14:tracePt t="12542" x="1047750" y="4521200"/>
          <p14:tracePt t="12569" x="1041400" y="4521200"/>
          <p14:tracePt t="12605" x="1035050" y="4521200"/>
          <p14:tracePt t="12633" x="1028700" y="4521200"/>
          <p14:tracePt t="12661" x="1022350" y="4521200"/>
          <p14:tracePt t="12703" x="1016000" y="4521200"/>
          <p14:tracePt t="12752" x="1009650" y="4521200"/>
          <p14:tracePt t="12991" x="1009650" y="4527550"/>
          <p14:tracePt t="13005" x="1009650" y="4533900"/>
          <p14:tracePt t="13014" x="1003300" y="4533900"/>
          <p14:tracePt t="13028" x="1003300" y="4540250"/>
          <p14:tracePt t="13045" x="996950" y="4546600"/>
          <p14:tracePt t="13062" x="984250" y="4591050"/>
          <p14:tracePt t="13078" x="971550" y="4616450"/>
          <p14:tracePt t="13097" x="933450" y="4718050"/>
          <p14:tracePt t="13111" x="889000" y="4806950"/>
          <p14:tracePt t="13128" x="863600" y="4838700"/>
          <p14:tracePt t="13146" x="825500" y="4902200"/>
          <p14:tracePt t="13162" x="812800" y="4933950"/>
          <p14:tracePt t="13178" x="793750" y="4965700"/>
          <p14:tracePt t="13196" x="787400" y="4978400"/>
          <p14:tracePt t="13211" x="787400" y="4984750"/>
          <p14:tracePt t="13228" x="787400" y="4991100"/>
          <p14:tracePt t="13272" x="793750" y="4997450"/>
          <p14:tracePt t="13314" x="800100" y="5010150"/>
          <p14:tracePt t="13329" x="806450" y="5016500"/>
          <p14:tracePt t="13342" x="806450" y="5022850"/>
          <p14:tracePt t="13384" x="806450" y="5029200"/>
          <p14:tracePt t="13405" x="806450" y="5035550"/>
          <p14:tracePt t="13412" x="806450" y="5041900"/>
          <p14:tracePt t="13426" x="806450" y="5048250"/>
          <p14:tracePt t="13433" x="806450" y="5060950"/>
          <p14:tracePt t="13447" x="806450" y="5067300"/>
          <p14:tracePt t="13461" x="800100" y="5080000"/>
          <p14:tracePt t="13477" x="787400" y="5124450"/>
          <p14:tracePt t="13495" x="774700" y="5156200"/>
          <p14:tracePt t="13511" x="742950" y="5219700"/>
          <p14:tracePt t="13527" x="711200" y="5270500"/>
          <p14:tracePt t="13530" x="704850" y="5289550"/>
          <p14:tracePt t="13560" x="692150" y="5314950"/>
          <p14:tracePt t="13577" x="679450" y="5334000"/>
          <p14:tracePt t="13595" x="673100" y="5340350"/>
          <p14:tracePt t="13610" x="673100" y="5346700"/>
          <p14:tracePt t="13627" x="666750" y="5346700"/>
          <p14:tracePt t="13793" x="666750" y="5340350"/>
        </p14:tracePtLst>
      </p14:laserTrace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0"/>
            <a:ext cx="8839200" cy="838200"/>
          </a:xfrm>
        </p:spPr>
        <p:txBody>
          <a:bodyPr/>
          <a:lstStyle/>
          <a:p>
            <a:r>
              <a:rPr lang="en-US" altLang="zh-TW" sz="4400" dirty="0">
                <a:solidFill>
                  <a:srgbClr val="333399"/>
                </a:solidFill>
                <a:ea typeface="新細明體" pitchFamily="18" charset="-120"/>
              </a:rPr>
              <a:t>Running AWK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2400" y="3124200"/>
            <a:ext cx="4114800" cy="3810000"/>
          </a:xfrm>
        </p:spPr>
        <p:txBody>
          <a:bodyPr/>
          <a:lstStyle/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</a:t>
            </a: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 echo "a  b c</a:t>
            </a: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#</a:t>
            </a: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 e" |tr "</a:t>
            </a: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#</a:t>
            </a: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" "\t" &gt;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cat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  b c	d 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'{print $4}'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solidFill>
                  <a:srgbClr val="FF000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solidFill>
                  <a:srgbClr val="FF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</a:t>
            </a:r>
            <a:r>
              <a:rPr lang="en-US" altLang="zh-TW" sz="2400" dirty="0">
                <a:solidFill>
                  <a:srgbClr val="FF000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sz="2400" dirty="0">
                <a:solidFill>
                  <a:srgbClr val="FF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 " '{print $4}'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2400" b="1" dirty="0">
                <a:solidFill>
                  <a:srgbClr val="FF000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?</a:t>
            </a:r>
            <a:r>
              <a:rPr lang="en-US" altLang="zh-TW" sz="2400" dirty="0">
                <a:solidFill>
                  <a:schemeClr val="bg1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solidFill>
                  <a:schemeClr val="bg1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solidFill>
                  <a:schemeClr val="bg1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</a:t>
            </a:r>
            <a:r>
              <a:rPr lang="en-US" altLang="zh-TW" sz="2400" dirty="0">
                <a:solidFill>
                  <a:schemeClr val="bg1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sz="2400" dirty="0">
                <a:solidFill>
                  <a:schemeClr val="bg1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"[ ]" '{print $4}'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2400" dirty="0">
                <a:solidFill>
                  <a:schemeClr val="bg1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c	d</a:t>
            </a:r>
          </a:p>
        </p:txBody>
      </p:sp>
      <p:sp>
        <p:nvSpPr>
          <p:cNvPr id="48132" name="Rectangle 3"/>
          <p:cNvSpPr txBox="1">
            <a:spLocks noChangeArrowheads="1"/>
          </p:cNvSpPr>
          <p:nvPr/>
        </p:nvSpPr>
        <p:spPr bwMode="auto">
          <a:xfrm>
            <a:off x="152400" y="762000"/>
            <a:ext cx="8839200" cy="220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SzPct val="80000"/>
              <a:buFont typeface="Monotype Sorts" pitchFamily="2" charset="2"/>
              <a:buChar char="q"/>
            </a:pPr>
            <a:r>
              <a:rPr lang="en-US" altLang="zh-TW" sz="2800" dirty="0">
                <a:solidFill>
                  <a:srgbClr val="000000"/>
                </a:solidFill>
                <a:latin typeface="Arial" charset="0"/>
                <a:ea typeface="新細明體" pitchFamily="18" charset="-120"/>
              </a:rPr>
              <a:t>  </a:t>
            </a:r>
            <a:r>
              <a:rPr lang="en-US" altLang="zh-TW" sz="3200" dirty="0">
                <a:solidFill>
                  <a:srgbClr val="000000"/>
                </a:solidFill>
                <a:latin typeface="Arial" charset="0"/>
                <a:ea typeface="新細明體" pitchFamily="18" charset="-120"/>
              </a:rPr>
              <a:t>There are some useful flags</a:t>
            </a:r>
            <a:endParaRPr lang="en-US" altLang="zh-TW" sz="2800" dirty="0">
              <a:solidFill>
                <a:srgbClr val="000000"/>
              </a:solidFill>
              <a:latin typeface="Arial" charset="0"/>
              <a:ea typeface="新細明體" pitchFamily="18" charset="-120"/>
            </a:endParaRPr>
          </a:p>
          <a:p>
            <a:pPr marL="742950" lvl="1" indent="-285750"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</a:rPr>
              <a:t>-f  &lt;</a:t>
            </a:r>
            <a:r>
              <a:rPr lang="en-US" altLang="zh-TW" dirty="0" err="1">
                <a:solidFill>
                  <a:srgbClr val="CCCCCC"/>
                </a:solidFill>
                <a:latin typeface="Arial Narrow" pitchFamily="34" charset="0"/>
                <a:ea typeface="新細明體" pitchFamily="18" charset="-120"/>
              </a:rPr>
              <a:t>FileName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</a:rPr>
              <a:t>&gt;  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  Uses the file instead of a one-liner script			(But you can also just put a #!/</a:t>
            </a:r>
            <a:r>
              <a:rPr lang="en-US" altLang="zh-TW" dirty="0" err="1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usr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/bin/</a:t>
            </a:r>
            <a:r>
              <a:rPr lang="en-US" altLang="zh-TW" dirty="0" err="1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awk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 -f 			on line 1 to make the file an executable.)</a:t>
            </a:r>
          </a:p>
          <a:p>
            <a:pPr marL="742950" lvl="1" indent="-285750">
              <a:spcBef>
                <a:spcPct val="20000"/>
              </a:spcBef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000000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-F "x"     Uses the symbol(s) in "x" for the field separator</a:t>
            </a:r>
            <a:endParaRPr lang="en-US" altLang="zh-TW" dirty="0">
              <a:solidFill>
                <a:srgbClr val="000000"/>
              </a:solidFill>
              <a:latin typeface="Arial" charset="0"/>
              <a:ea typeface="新細明體" pitchFamily="18" charset="-120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0000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468"/>
    </mc:Choice>
    <mc:Fallback>
      <p:transition spd="slow" advTm="244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874" x="673100" y="5340350"/>
          <p14:tracePt t="4880" x="685800" y="5340350"/>
          <p14:tracePt t="4890" x="692150" y="5340350"/>
          <p14:tracePt t="4907" x="723900" y="5340350"/>
          <p14:tracePt t="4924" x="774700" y="5340350"/>
          <p14:tracePt t="4940" x="857250" y="5353050"/>
          <p14:tracePt t="4957" x="939800" y="5372100"/>
          <p14:tracePt t="4973" x="1098550" y="5397500"/>
          <p14:tracePt t="4990" x="1181100" y="5410200"/>
          <p14:tracePt t="5008" x="1282700" y="5441950"/>
          <p14:tracePt t="5023" x="1333500" y="5461000"/>
          <p14:tracePt t="5040" x="1377950" y="5467350"/>
          <p14:tracePt t="5057" x="1422400" y="5480050"/>
          <p14:tracePt t="5073" x="1441450" y="5480050"/>
          <p14:tracePt t="5090" x="1447800" y="5492750"/>
          <p14:tracePt t="5106" x="1460500" y="5492750"/>
          <p14:tracePt t="5123" x="1466850" y="5492750"/>
          <p14:tracePt t="5253" x="1473200" y="5492750"/>
          <p14:tracePt t="5358" x="1479550" y="5499100"/>
          <p14:tracePt t="5373" x="1485900" y="5499100"/>
          <p14:tracePt t="5386" x="1485900" y="5505450"/>
          <p14:tracePt t="5393" x="1492250" y="5511800"/>
          <p14:tracePt t="5405" x="1498600" y="5511800"/>
          <p14:tracePt t="5422" x="1524000" y="5530850"/>
          <p14:tracePt t="5438" x="1536700" y="5537200"/>
          <p14:tracePt t="5455" x="1562100" y="5568950"/>
          <p14:tracePt t="5472" x="1600200" y="5600700"/>
          <p14:tracePt t="5488" x="1619250" y="5619750"/>
          <p14:tracePt t="5506" x="1651000" y="5638800"/>
          <p14:tracePt t="5521" x="1657350" y="5645150"/>
          <p14:tracePt t="5538" x="1663700" y="5651500"/>
          <p14:tracePt t="5583" x="1670050" y="5651500"/>
          <p14:tracePt t="5646" x="1676400" y="5651500"/>
          <p14:tracePt t="5709" x="1682750" y="5651500"/>
          <p14:tracePt t="5794" x="1682750" y="5645150"/>
          <p14:tracePt t="5815" x="1689100" y="5645150"/>
          <p14:tracePt t="5850" x="1689100" y="5638800"/>
          <p14:tracePt t="5856" x="1689100" y="5632450"/>
          <p14:tracePt t="5885" x="1689100" y="5626100"/>
          <p14:tracePt t="5906" x="1689100" y="5619750"/>
          <p14:tracePt t="5955" x="1689100" y="5613400"/>
          <p14:tracePt t="5976" x="1689100" y="5607050"/>
          <p14:tracePt t="6004" x="1689100" y="5600700"/>
          <p14:tracePt t="6047" x="1689100" y="5594350"/>
          <p14:tracePt t="6075" x="1689100" y="5588000"/>
          <p14:tracePt t="6116" x="1689100" y="5581650"/>
          <p14:tracePt t="6208" x="1689100" y="5575300"/>
          <p14:tracePt t="6398" x="1695450" y="5575300"/>
          <p14:tracePt t="6426" x="1695450" y="5581650"/>
          <p14:tracePt t="6496" x="1695450" y="5588000"/>
          <p14:tracePt t="6538" x="1695450" y="5594350"/>
          <p14:tracePt t="6566" x="1695450" y="5600700"/>
          <p14:tracePt t="6601" x="1695450" y="5607050"/>
          <p14:tracePt t="6629" x="1695450" y="5613400"/>
          <p14:tracePt t="7043" x="1689100" y="5613400"/>
          <p14:tracePt t="7058" x="1682750" y="5613400"/>
          <p14:tracePt t="7079" x="1676400" y="5613400"/>
          <p14:tracePt t="7092" x="1670050" y="5613400"/>
          <p14:tracePt t="7121" x="1663700" y="5613400"/>
          <p14:tracePt t="7127" x="1663700" y="5607050"/>
          <p14:tracePt t="9266" x="1663700" y="5613400"/>
          <p14:tracePt t="9287" x="1670050" y="5613400"/>
          <p14:tracePt t="9294" x="1676400" y="5613400"/>
          <p14:tracePt t="9315" x="1682750" y="5626100"/>
          <p14:tracePt t="9322" x="1689100" y="5626100"/>
          <p14:tracePt t="9336" x="1695450" y="5632450"/>
          <p14:tracePt t="9350" x="1701800" y="5632450"/>
          <p14:tracePt t="9358" x="1701800" y="5638800"/>
          <p14:tracePt t="9375" x="1701800" y="5645150"/>
          <p14:tracePt t="9392" x="1714500" y="5651500"/>
          <p14:tracePt t="9407" x="1720850" y="5657850"/>
          <p14:tracePt t="9424" x="1727200" y="5657850"/>
          <p14:tracePt t="9441" x="1733550" y="5664200"/>
          <p14:tracePt t="9458" x="1746250" y="5670550"/>
          <p14:tracePt t="9474" x="1746250" y="5676900"/>
          <p14:tracePt t="9498" x="1752600" y="5689600"/>
          <p14:tracePt t="9519" x="1752600" y="5695950"/>
          <p14:tracePt t="9527" x="1758950" y="5695950"/>
          <p14:tracePt t="9541" x="1758950" y="5702300"/>
          <p14:tracePt t="9557" x="1758950" y="5708650"/>
          <p14:tracePt t="9574" x="1765300" y="5708650"/>
          <p14:tracePt t="9631" x="1771650" y="5715000"/>
          <p14:tracePt t="9638" x="1771650" y="5721350"/>
          <p14:tracePt t="12443" x="1758950" y="5708650"/>
          <p14:tracePt t="12450" x="1746250" y="5695950"/>
          <p14:tracePt t="12464" x="1701800" y="5657850"/>
          <p14:tracePt t="12480" x="1663700" y="5626100"/>
          <p14:tracePt t="12497" x="1606550" y="5581650"/>
          <p14:tracePt t="12514" x="1517650" y="5505450"/>
          <p14:tracePt t="12530" x="1466850" y="5461000"/>
          <p14:tracePt t="12548" x="1403350" y="5429250"/>
          <p14:tracePt t="12564" x="1339850" y="5391150"/>
          <p14:tracePt t="12580" x="1295400" y="5372100"/>
          <p14:tracePt t="12597" x="1250950" y="5346700"/>
          <p14:tracePt t="12613" x="1219200" y="5327650"/>
          <p14:tracePt t="12630" x="1187450" y="5308600"/>
          <p14:tracePt t="12647" x="1130300" y="5289550"/>
          <p14:tracePt t="12664" x="1092200" y="5276850"/>
          <p14:tracePt t="12681" x="1028700" y="5245100"/>
          <p14:tracePt t="12697" x="984250" y="5219700"/>
          <p14:tracePt t="12713" x="939800" y="5200650"/>
          <p14:tracePt t="12731" x="895350" y="5168900"/>
          <p14:tracePt t="12746" x="850900" y="5156200"/>
          <p14:tracePt t="12763" x="819150" y="5149850"/>
          <p14:tracePt t="12780" x="774700" y="5130800"/>
          <p14:tracePt t="12796" x="762000" y="5124450"/>
          <p14:tracePt t="12812" x="730250" y="5111750"/>
          <p14:tracePt t="12829" x="704850" y="5105400"/>
          <p14:tracePt t="12846" x="698500" y="5099050"/>
          <p14:tracePt t="12863" x="685800" y="5092700"/>
          <p14:tracePt t="12880" x="673100" y="5086350"/>
          <p14:tracePt t="12896" x="660400" y="5086350"/>
          <p14:tracePt t="12913" x="647700" y="5080000"/>
          <p14:tracePt t="12929" x="641350" y="5073650"/>
          <p14:tracePt t="12945" x="635000" y="5067300"/>
          <p14:tracePt t="12963" x="622300" y="5067300"/>
          <p14:tracePt t="12979" x="615950" y="5060950"/>
          <p14:tracePt t="12995" x="609600" y="5054600"/>
          <p14:tracePt t="13012" x="603250" y="5048250"/>
          <p14:tracePt t="13029" x="590550" y="5035550"/>
          <p14:tracePt t="13046" x="584200" y="5035550"/>
          <p14:tracePt t="13078" x="577850" y="5029200"/>
          <p14:tracePt t="13116" x="577850" y="5022850"/>
          <p14:tracePt t="13138" x="571500" y="5016500"/>
          <p14:tracePt t="13159" x="565150" y="5010150"/>
          <p14:tracePt t="13166" x="565150" y="5003800"/>
          <p14:tracePt t="13181" x="558800" y="5003800"/>
          <p14:tracePt t="13195" x="558800" y="4997450"/>
          <p14:tracePt t="13212" x="552450" y="4997450"/>
          <p14:tracePt t="13229" x="546100" y="4984750"/>
          <p14:tracePt t="13244" x="539750" y="4984750"/>
          <p14:tracePt t="13261" x="539750" y="4972050"/>
          <p14:tracePt t="13278" x="527050" y="4953000"/>
          <p14:tracePt t="13295" x="520700" y="4946650"/>
          <p14:tracePt t="13311" x="501650" y="4908550"/>
          <p14:tracePt t="13328" x="476250" y="4883150"/>
          <p14:tracePt t="13344" x="469900" y="4864100"/>
          <p14:tracePt t="13361" x="463550" y="4851400"/>
          <p14:tracePt t="13378" x="450850" y="4819650"/>
          <p14:tracePt t="13394" x="444500" y="4813300"/>
          <p14:tracePt t="13412" x="438150" y="4800600"/>
          <p14:tracePt t="13427" x="438150" y="4794250"/>
          <p14:tracePt t="13444" x="431800" y="4787900"/>
          <p14:tracePt t="13461" x="425450" y="4781550"/>
          <p14:tracePt t="13477" x="425450" y="4775200"/>
          <p14:tracePt t="13494" x="425450" y="4768850"/>
          <p14:tracePt t="13513" x="419100" y="4768850"/>
          <p14:tracePt t="13538" x="419100" y="4756150"/>
          <p14:tracePt t="13559" x="412750" y="4749800"/>
          <p14:tracePt t="13608" x="412750" y="4743450"/>
          <p14:tracePt t="13629" x="412750" y="4737100"/>
          <p14:tracePt t="13650" x="406400" y="4737100"/>
          <p14:tracePt t="13672" x="406400" y="4730750"/>
          <p14:tracePt t="13678" x="406400" y="4724400"/>
          <p14:tracePt t="13699" x="400050" y="4718050"/>
          <p14:tracePt t="13721" x="400050" y="4711700"/>
          <p14:tracePt t="13749" x="393700" y="4711700"/>
          <p14:tracePt t="13805" x="393700" y="4705350"/>
          <p14:tracePt t="13811" x="393700" y="4699000"/>
          <p14:tracePt t="13826" x="387350" y="4699000"/>
          <p14:tracePt t="13854" x="387350" y="4692650"/>
          <p14:tracePt t="13862" x="381000" y="4686300"/>
          <p14:tracePt t="13882" x="381000" y="4679950"/>
          <p14:tracePt t="13910" x="374650" y="4679950"/>
          <p14:tracePt t="13931" x="374650" y="4673600"/>
          <p14:tracePt t="13952" x="374650" y="4667250"/>
          <p14:tracePt t="13960" x="374650" y="4660900"/>
          <p14:tracePt t="14016" x="374650" y="4654550"/>
          <p14:tracePt t="14022" x="368300" y="4648200"/>
          <p14:tracePt t="14051" x="368300" y="4641850"/>
          <p14:tracePt t="14065" x="361950" y="4641850"/>
          <p14:tracePt t="14093" x="361950" y="4635500"/>
          <p14:tracePt t="14121" x="361950" y="4629150"/>
          <p14:tracePt t="14143" x="361950" y="4622800"/>
          <p14:tracePt t="14184" x="361950" y="4616450"/>
          <p14:tracePt t="14233" x="355600" y="4610100"/>
          <p14:tracePt t="14647" x="355600" y="4603750"/>
          <p14:tracePt t="14697" x="349250" y="4597400"/>
          <p14:tracePt t="14732" x="349250" y="4591050"/>
          <p14:tracePt t="14767" x="349250" y="4584700"/>
          <p14:tracePt t="14795" x="342900" y="4578350"/>
          <p14:tracePt t="14802" x="342900" y="4572000"/>
          <p14:tracePt t="14824" x="342900" y="4565650"/>
          <p14:tracePt t="14858" x="336550" y="4565650"/>
          <p14:tracePt t="14914" x="336550" y="4559300"/>
          <p14:tracePt t="15076" x="336550" y="4565650"/>
          <p14:tracePt t="15082" x="342900" y="4572000"/>
          <p14:tracePt t="15104" x="342900" y="4578350"/>
          <p14:tracePt t="15139" x="342900" y="4584700"/>
          <p14:tracePt t="15153" x="342900" y="4591050"/>
          <p14:tracePt t="15167" x="342900" y="4597400"/>
          <p14:tracePt t="15174" x="349250" y="4597400"/>
          <p14:tracePt t="15195" x="355600" y="4603750"/>
          <p14:tracePt t="15204" x="355600" y="4610100"/>
          <p14:tracePt t="15224" x="361950" y="4622800"/>
          <p14:tracePt t="15238" x="368300" y="4629150"/>
          <p14:tracePt t="15254" x="374650" y="4641850"/>
          <p14:tracePt t="15271" x="400050" y="4660900"/>
          <p14:tracePt t="15287" x="419100" y="4686300"/>
          <p14:tracePt t="15304" x="431800" y="4699000"/>
          <p14:tracePt t="15321" x="450850" y="4718050"/>
          <p14:tracePt t="15338" x="469900" y="4730750"/>
          <p14:tracePt t="15354" x="476250" y="4730750"/>
          <p14:tracePt t="15386" x="482600" y="4730750"/>
          <p14:tracePt t="15407" x="488950" y="4724400"/>
          <p14:tracePt t="15427" x="495300" y="4718050"/>
          <p14:tracePt t="15455" x="495300" y="4711700"/>
          <p14:tracePt t="15469" x="501650" y="4711700"/>
          <p14:tracePt t="15483" x="501650" y="4705350"/>
          <p14:tracePt t="15504" x="501650" y="4692650"/>
          <p14:tracePt t="15518" x="508000" y="4686300"/>
          <p14:tracePt t="15539" x="508000" y="4679950"/>
          <p14:tracePt t="15546" x="508000" y="4673600"/>
          <p14:tracePt t="15567" x="508000" y="4667250"/>
          <p14:tracePt t="15589" x="508000" y="4660900"/>
          <p14:tracePt t="15596" x="508000" y="4654550"/>
          <p14:tracePt t="15610" x="508000" y="4648200"/>
          <p14:tracePt t="15619" x="508000" y="4641850"/>
          <p14:tracePt t="15639" x="508000" y="4635500"/>
          <p14:tracePt t="15654" x="508000" y="4629150"/>
          <p14:tracePt t="15679" x="508000" y="4622800"/>
          <p14:tracePt t="15689" x="508000" y="4616450"/>
          <p14:tracePt t="15707" x="508000" y="4610100"/>
          <p14:tracePt t="15729" x="508000" y="4603750"/>
          <p14:tracePt t="15739" x="508000" y="4597400"/>
          <p14:tracePt t="15785" x="508000" y="4591050"/>
          <p14:tracePt t="15806" x="508000" y="4584700"/>
          <p14:tracePt t="15827" x="508000" y="4578350"/>
          <p14:tracePt t="15854" x="508000" y="4572000"/>
          <p14:tracePt t="15876" x="501650" y="4565650"/>
          <p14:tracePt t="15897" x="501650" y="4559300"/>
          <p14:tracePt t="15961" x="495300" y="4552950"/>
          <p14:tracePt t="15975" x="495300" y="4546600"/>
          <p14:tracePt t="15996" x="495300" y="4540250"/>
          <p14:tracePt t="16031" x="488950" y="4540250"/>
          <p14:tracePt t="16037" x="488950" y="4533900"/>
          <p14:tracePt t="16066" x="488950" y="4527550"/>
          <p14:tracePt t="16087" x="488950" y="4521200"/>
          <p14:tracePt t="16108" x="482600" y="4521200"/>
          <p14:tracePt t="16136" x="482600" y="4514850"/>
          <p14:tracePt t="16171" x="476250" y="4508500"/>
          <p14:tracePt t="16206" x="469900" y="4502150"/>
          <p14:tracePt t="16242" x="469900" y="4495800"/>
          <p14:tracePt t="16291" x="463550" y="4495800"/>
          <p14:tracePt t="16340" x="463550" y="4502150"/>
          <p14:tracePt t="16368" x="463550" y="4508500"/>
          <p14:tracePt t="16389" x="463550" y="4514850"/>
          <p14:tracePt t="16431" x="463550" y="4521200"/>
          <p14:tracePt t="16438" x="463550" y="4527550"/>
          <p14:tracePt t="16459" x="463550" y="4533900"/>
          <p14:tracePt t="16468" x="463550" y="4540250"/>
          <p14:tracePt t="16484" x="463550" y="4546600"/>
          <p14:tracePt t="16501" x="469900" y="4552950"/>
          <p14:tracePt t="16530" x="476250" y="4559300"/>
          <p14:tracePt t="16536" x="476250" y="4565650"/>
          <p14:tracePt t="16558" x="482600" y="4572000"/>
          <p14:tracePt t="16578" x="482600" y="4578350"/>
          <p14:tracePt t="16600" x="482600" y="4584700"/>
          <p14:tracePt t="16607" x="482600" y="4591050"/>
          <p14:tracePt t="16628" x="488950" y="4591050"/>
          <p14:tracePt t="16650" x="488950" y="4597400"/>
          <p14:tracePt t="16670" x="495300" y="4603750"/>
          <p14:tracePt t="16677" x="501650" y="4610100"/>
          <p14:tracePt t="16719" x="508000" y="4616450"/>
          <p14:tracePt t="16747" x="514350" y="4616450"/>
          <p14:tracePt t="16768" x="520700" y="4616450"/>
          <p14:tracePt t="16838" x="527050" y="4616450"/>
          <p14:tracePt t="16860" x="533400" y="4616450"/>
          <p14:tracePt t="16881" x="539750" y="4616450"/>
          <p14:tracePt t="16902" x="539750" y="4610100"/>
          <p14:tracePt t="16908" x="546100" y="4603750"/>
          <p14:tracePt t="16930" x="552450" y="4603750"/>
          <p14:tracePt t="16951" x="552450" y="4597400"/>
          <p14:tracePt t="16972" x="558800" y="4597400"/>
          <p14:tracePt t="16979" x="558800" y="4591050"/>
          <p14:tracePt t="17000" x="558800" y="4584700"/>
          <p14:tracePt t="17021" x="565150" y="4584700"/>
          <p14:tracePt t="17042" x="565150" y="4572000"/>
          <p14:tracePt t="17049" x="571500" y="4572000"/>
          <p14:tracePt t="17070" x="571500" y="4565650"/>
          <p14:tracePt t="17091" x="577850" y="4559300"/>
          <p14:tracePt t="17105" x="577850" y="4552950"/>
          <p14:tracePt t="17119" x="584200" y="4552950"/>
          <p14:tracePt t="17140" x="584200" y="4546600"/>
          <p14:tracePt t="17162" x="584200" y="4540250"/>
          <p14:tracePt t="17190" x="590550" y="4533900"/>
          <p14:tracePt t="17211" x="590550" y="4527550"/>
          <p14:tracePt t="17232" x="590550" y="4521200"/>
          <p14:tracePt t="17302" x="590550" y="4514850"/>
          <p14:tracePt t="17386" x="590550" y="4521200"/>
          <p14:tracePt t="17414" x="590550" y="4527550"/>
          <p14:tracePt t="17442" x="590550" y="4533900"/>
          <p14:tracePt t="17464" x="590550" y="4540250"/>
          <p14:tracePt t="17485" x="590550" y="4546600"/>
          <p14:tracePt t="17492" x="596900" y="4552950"/>
          <p14:tracePt t="17506" x="596900" y="4559300"/>
          <p14:tracePt t="17514" x="596900" y="4565650"/>
          <p14:tracePt t="17530" x="603250" y="4578350"/>
          <p14:tracePt t="17547" x="609600" y="4616450"/>
          <p14:tracePt t="17563" x="635000" y="4660900"/>
          <p14:tracePt t="17579" x="647700" y="4692650"/>
          <p14:tracePt t="17597" x="673100" y="4743450"/>
          <p14:tracePt t="17613" x="698500" y="4781550"/>
          <p14:tracePt t="17629" x="711200" y="4806950"/>
          <p14:tracePt t="17646" x="730250" y="4832350"/>
          <p14:tracePt t="17663" x="749300" y="4845050"/>
          <p14:tracePt t="17679" x="755650" y="4864100"/>
          <p14:tracePt t="17696" x="762000" y="4870450"/>
          <p14:tracePt t="17712" x="768350" y="4870450"/>
          <p14:tracePt t="17730" x="774700" y="4870450"/>
          <p14:tracePt t="17746" x="781050" y="4870450"/>
          <p14:tracePt t="17762" x="781050" y="4864100"/>
          <p14:tracePt t="17779" x="787400" y="4857750"/>
          <p14:tracePt t="17796" x="793750" y="4851400"/>
          <p14:tracePt t="17812" x="793750" y="4845050"/>
          <p14:tracePt t="17829" x="793750" y="4838700"/>
          <p14:tracePt t="17845" x="793750" y="4832350"/>
          <p14:tracePt t="17862" x="793750" y="4826000"/>
          <p14:tracePt t="17879" x="793750" y="4813300"/>
          <p14:tracePt t="17895" x="800100" y="4806950"/>
          <p14:tracePt t="17912" x="806450" y="4794250"/>
          <p14:tracePt t="17928" x="806450" y="4781550"/>
          <p14:tracePt t="17944" x="806450" y="4768850"/>
          <p14:tracePt t="17962" x="819150" y="4730750"/>
          <p14:tracePt t="17978" x="825500" y="4711700"/>
          <p14:tracePt t="17995" x="825500" y="4699000"/>
          <p14:tracePt t="18011" x="831850" y="4673600"/>
          <p14:tracePt t="18028" x="838200" y="4654550"/>
          <p14:tracePt t="18045" x="838200" y="4648200"/>
          <p14:tracePt t="18048" x="838200" y="4641850"/>
          <p14:tracePt t="18061" x="844550" y="4635500"/>
          <p14:tracePt t="18078" x="844550" y="4622800"/>
          <p14:tracePt t="18095" x="844550" y="4616450"/>
          <p14:tracePt t="18111" x="844550" y="4610100"/>
          <p14:tracePt t="18158" x="844550" y="4603750"/>
          <p14:tracePt t="18194" x="844550" y="4597400"/>
          <p14:tracePt t="18229" x="844550" y="4591050"/>
          <p14:tracePt t="18243" x="844550" y="4584700"/>
          <p14:tracePt t="18299" x="844550" y="4578350"/>
          <p14:tracePt t="18306" x="844550" y="4572000"/>
          <p14:tracePt t="18334" x="850900" y="4572000"/>
          <p14:tracePt t="18369" x="850900" y="4565650"/>
          <p14:tracePt t="18404" x="857250" y="4559300"/>
          <p14:tracePt t="18446" x="863600" y="4559300"/>
          <p14:tracePt t="18804" x="863600" y="4565650"/>
          <p14:tracePt t="20104" x="863600" y="4572000"/>
          <p14:tracePt t="20581" x="869950" y="4572000"/>
          <p14:tracePt t="20623" x="876300" y="4572000"/>
          <p14:tracePt t="20665" x="882650" y="4572000"/>
          <p14:tracePt t="20672" x="889000" y="4572000"/>
          <p14:tracePt t="20721" x="895350" y="4572000"/>
          <p14:tracePt t="20756" x="901700" y="4565650"/>
          <p14:tracePt t="20805" x="908050" y="4565650"/>
          <p14:tracePt t="20813" x="914400" y="4565650"/>
          <p14:tracePt t="20833" x="920750" y="4559300"/>
          <p14:tracePt t="20840" x="927100" y="4559300"/>
          <p14:tracePt t="20855" x="939800" y="4559300"/>
          <p14:tracePt t="20876" x="952500" y="4552950"/>
          <p14:tracePt t="20884" x="965200" y="4552950"/>
          <p14:tracePt t="20901" x="984250" y="4552950"/>
          <p14:tracePt t="20918" x="1028700" y="4546600"/>
          <p14:tracePt t="20935" x="1085850" y="4540250"/>
          <p14:tracePt t="20951" x="1104900" y="4540250"/>
          <p14:tracePt t="20968" x="1149350" y="4533900"/>
          <p14:tracePt t="20984" x="1187450" y="4533900"/>
          <p14:tracePt t="21002" x="1212850" y="4527550"/>
          <p14:tracePt t="21017" x="1225550" y="4527550"/>
          <p14:tracePt t="21034" x="1231900" y="4527550"/>
          <p14:tracePt t="21051" x="1244600" y="4521200"/>
          <p14:tracePt t="21115" x="1250950" y="4514850"/>
          <p14:tracePt t="21171" x="1257300" y="4514850"/>
          <p14:tracePt t="21262" x="1257300" y="4508500"/>
          <p14:tracePt t="21810" x="1250950" y="4508500"/>
          <p14:tracePt t="22020" x="1244600" y="4508500"/>
          <p14:tracePt t="22104" x="1238250" y="4508500"/>
          <p14:tracePt t="22231" x="1231900" y="4508500"/>
          <p14:tracePt t="22266" x="1225550" y="4508500"/>
          <p14:tracePt t="22287" x="1219200" y="4508500"/>
          <p14:tracePt t="22308" x="1212850" y="4508500"/>
        </p14:tracePtLst>
      </p14:laserTraceLst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0"/>
            <a:ext cx="8839200" cy="838200"/>
          </a:xfrm>
        </p:spPr>
        <p:txBody>
          <a:bodyPr/>
          <a:lstStyle/>
          <a:p>
            <a:r>
              <a:rPr lang="en-US" altLang="zh-TW" sz="4400" dirty="0">
                <a:solidFill>
                  <a:srgbClr val="333399"/>
                </a:solidFill>
                <a:ea typeface="新細明體" pitchFamily="18" charset="-120"/>
              </a:rPr>
              <a:t>Running AWK</a:t>
            </a:r>
          </a:p>
        </p:txBody>
      </p:sp>
      <p:sp>
        <p:nvSpPr>
          <p:cNvPr id="491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2400" y="3124200"/>
            <a:ext cx="4114800" cy="3810000"/>
          </a:xfrm>
        </p:spPr>
        <p:txBody>
          <a:bodyPr/>
          <a:lstStyle/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</a:t>
            </a: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 echo "a  b c</a:t>
            </a: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#</a:t>
            </a: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 e" |tr "</a:t>
            </a: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#</a:t>
            </a: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" "\t" &gt;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cat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  b c	d 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'{print $4}'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solidFill>
                  <a:srgbClr val="FF000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solidFill>
                  <a:srgbClr val="FF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</a:t>
            </a:r>
            <a:r>
              <a:rPr lang="en-US" altLang="zh-TW" sz="2400" dirty="0">
                <a:solidFill>
                  <a:srgbClr val="FF000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sz="2400" dirty="0">
                <a:solidFill>
                  <a:srgbClr val="FF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 " '{print $4}'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2400" b="1" dirty="0">
                <a:solidFill>
                  <a:srgbClr val="00FF99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solidFill>
                  <a:schemeClr val="bg1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solidFill>
                  <a:schemeClr val="bg1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</a:t>
            </a:r>
            <a:r>
              <a:rPr lang="en-US" altLang="zh-TW" sz="2400" dirty="0">
                <a:solidFill>
                  <a:schemeClr val="bg1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sz="2400" dirty="0">
                <a:solidFill>
                  <a:schemeClr val="bg1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"[ ]" '{print $4}'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2400" dirty="0">
                <a:solidFill>
                  <a:schemeClr val="bg1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c	d</a:t>
            </a:r>
          </a:p>
        </p:txBody>
      </p:sp>
      <p:sp>
        <p:nvSpPr>
          <p:cNvPr id="49156" name="Rectangle 3"/>
          <p:cNvSpPr txBox="1">
            <a:spLocks noChangeArrowheads="1"/>
          </p:cNvSpPr>
          <p:nvPr/>
        </p:nvSpPr>
        <p:spPr bwMode="auto">
          <a:xfrm>
            <a:off x="152400" y="762000"/>
            <a:ext cx="8839200" cy="220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SzPct val="80000"/>
              <a:buFont typeface="Monotype Sorts" pitchFamily="2" charset="2"/>
              <a:buChar char="q"/>
            </a:pPr>
            <a:r>
              <a:rPr lang="en-US" altLang="zh-TW" sz="2800" dirty="0">
                <a:solidFill>
                  <a:srgbClr val="000000"/>
                </a:solidFill>
                <a:latin typeface="Arial" charset="0"/>
                <a:ea typeface="新細明體" pitchFamily="18" charset="-120"/>
              </a:rPr>
              <a:t>  </a:t>
            </a:r>
            <a:r>
              <a:rPr lang="en-US" altLang="zh-TW" sz="3200" dirty="0">
                <a:solidFill>
                  <a:srgbClr val="000000"/>
                </a:solidFill>
                <a:latin typeface="Arial" charset="0"/>
                <a:ea typeface="新細明體" pitchFamily="18" charset="-120"/>
              </a:rPr>
              <a:t>There are some useful flags</a:t>
            </a:r>
            <a:endParaRPr lang="en-US" altLang="zh-TW" sz="2800" dirty="0">
              <a:solidFill>
                <a:srgbClr val="000000"/>
              </a:solidFill>
              <a:latin typeface="Arial" charset="0"/>
              <a:ea typeface="新細明體" pitchFamily="18" charset="-120"/>
            </a:endParaRPr>
          </a:p>
          <a:p>
            <a:pPr marL="742950" lvl="1" indent="-285750"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</a:rPr>
              <a:t>-f  &lt;</a:t>
            </a:r>
            <a:r>
              <a:rPr lang="en-US" altLang="zh-TW" dirty="0" err="1">
                <a:solidFill>
                  <a:srgbClr val="CCCCCC"/>
                </a:solidFill>
                <a:latin typeface="Arial Narrow" pitchFamily="34" charset="0"/>
                <a:ea typeface="新細明體" pitchFamily="18" charset="-120"/>
              </a:rPr>
              <a:t>FileName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</a:rPr>
              <a:t>&gt;  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  Uses the file instead of a one-liner script			(But you can also just put a #!/</a:t>
            </a:r>
            <a:r>
              <a:rPr lang="en-US" altLang="zh-TW" dirty="0" err="1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usr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/bin/</a:t>
            </a:r>
            <a:r>
              <a:rPr lang="en-US" altLang="zh-TW" dirty="0" err="1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awk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 -f 			on line 1 to make the file an executable.)</a:t>
            </a:r>
          </a:p>
          <a:p>
            <a:pPr marL="742950" lvl="1" indent="-285750">
              <a:spcBef>
                <a:spcPct val="20000"/>
              </a:spcBef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000000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-F "x"     Uses the symbol(s) in "x" for the field separator</a:t>
            </a:r>
            <a:endParaRPr lang="en-US" altLang="zh-TW" dirty="0">
              <a:solidFill>
                <a:srgbClr val="000000"/>
              </a:solidFill>
              <a:latin typeface="Arial" charset="0"/>
              <a:ea typeface="新細明體" pitchFamily="18" charset="-120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4428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486"/>
    </mc:Choice>
    <mc:Fallback>
      <p:transition spd="slow" advTm="224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571" x="1212850" y="4521200"/>
          <p14:tracePt t="5577" x="1225550" y="4546600"/>
          <p14:tracePt t="5585" x="1225550" y="4572000"/>
          <p14:tracePt t="5602" x="1238250" y="4622800"/>
          <p14:tracePt t="5620" x="1263650" y="4692650"/>
          <p14:tracePt t="5635" x="1276350" y="4743450"/>
          <p14:tracePt t="5651" x="1282700" y="4800600"/>
          <p14:tracePt t="5670" x="1320800" y="4914900"/>
          <p14:tracePt t="5685" x="1358900" y="4991100"/>
          <p14:tracePt t="5701" x="1377950" y="5048250"/>
          <p14:tracePt t="5718" x="1409700" y="5137150"/>
          <p14:tracePt t="5734" x="1428750" y="5175250"/>
          <p14:tracePt t="5751" x="1441450" y="5207000"/>
          <p14:tracePt t="5768" x="1479550" y="5257800"/>
          <p14:tracePt t="5784" x="1504950" y="5283200"/>
          <p14:tracePt t="5801" x="1530350" y="5308600"/>
          <p14:tracePt t="5818" x="1562100" y="5346700"/>
          <p14:tracePt t="5834" x="1581150" y="5365750"/>
          <p14:tracePt t="5851" x="1612900" y="5397500"/>
          <p14:tracePt t="5867" x="1631950" y="5416550"/>
          <p14:tracePt t="5884" x="1644650" y="5429250"/>
          <p14:tracePt t="5901" x="1657350" y="5441950"/>
          <p14:tracePt t="5917" x="1663700" y="5454650"/>
          <p14:tracePt t="5934" x="1676400" y="5473700"/>
          <p14:tracePt t="5951" x="1689100" y="5492750"/>
          <p14:tracePt t="5967" x="1701800" y="5499100"/>
          <p14:tracePt t="5985" x="1708150" y="5518150"/>
          <p14:tracePt t="6000" x="1714500" y="5524500"/>
          <p14:tracePt t="6017" x="1714500" y="5530850"/>
          <p14:tracePt t="6034" x="1720850" y="5530850"/>
          <p14:tracePt t="6066" x="1727200" y="5537200"/>
          <p14:tracePt t="6097" x="1733550" y="5543550"/>
          <p14:tracePt t="6111" x="1739900" y="5543550"/>
          <p14:tracePt t="6132" x="1746250" y="5549900"/>
          <p14:tracePt t="6153" x="1746250" y="5556250"/>
          <p14:tracePt t="6160" x="1746250" y="5562600"/>
          <p14:tracePt t="6175" x="1752600" y="5568950"/>
          <p14:tracePt t="6196" x="1758950" y="5568950"/>
          <p14:tracePt t="6203" x="1765300" y="5581650"/>
          <p14:tracePt t="6217" x="1771650" y="5594350"/>
          <p14:tracePt t="6233" x="1778000" y="5607050"/>
          <p14:tracePt t="6250" x="1790700" y="5613400"/>
          <p14:tracePt t="6253" x="1790700" y="5619750"/>
          <p14:tracePt t="6267" x="1790700" y="5632450"/>
          <p14:tracePt t="6299" x="1797050" y="5638800"/>
          <p14:tracePt t="6329" x="1797050" y="5645150"/>
          <p14:tracePt t="6378" x="1797050" y="5651500"/>
          <p14:tracePt t="6477" x="1797050" y="5657850"/>
          <p14:tracePt t="6497" x="1797050" y="5664200"/>
          <p14:tracePt t="6504" x="1790700" y="5664200"/>
          <p14:tracePt t="6526" x="1778000" y="5670550"/>
          <p14:tracePt t="6546" x="1778000" y="5676900"/>
          <p14:tracePt t="6568" x="1771650" y="5683250"/>
          <p14:tracePt t="6596" x="1765300" y="5683250"/>
          <p14:tracePt t="6624" x="1758950" y="5689600"/>
          <p14:tracePt t="6645" x="1752600" y="5689600"/>
          <p14:tracePt t="6729" x="1746250" y="5689600"/>
          <p14:tracePt t="6736" x="1739900" y="5689600"/>
          <p14:tracePt t="6751" x="1733550" y="5689600"/>
          <p14:tracePt t="6785" x="1727200" y="5689600"/>
          <p14:tracePt t="6821" x="1720850" y="5689600"/>
          <p14:tracePt t="6828" x="1714500" y="5689600"/>
          <p14:tracePt t="6877" x="1708150" y="5689600"/>
          <p14:tracePt t="6940" x="1701800" y="5689600"/>
          <p14:tracePt t="6948" x="1695450" y="5689600"/>
          <p14:tracePt t="7010" x="1689100" y="5689600"/>
          <p14:tracePt t="7080" x="1689100" y="5683250"/>
          <p14:tracePt t="7158" x="1689100" y="5676900"/>
          <p14:tracePt t="7221" x="1682750" y="5676900"/>
          <p14:tracePt t="7551" x="1689100" y="5676900"/>
          <p14:tracePt t="7621" x="1695450" y="5683250"/>
          <p14:tracePt t="7691" x="1701800" y="5683250"/>
          <p14:tracePt t="7733" x="1708150" y="5683250"/>
          <p14:tracePt t="7789" x="1714500" y="5683250"/>
          <p14:tracePt t="7818" x="1720850" y="5683250"/>
          <p14:tracePt t="7860" x="1727200" y="5683250"/>
          <p14:tracePt t="7888" x="1733550" y="5683250"/>
          <p14:tracePt t="7930" x="1739900" y="5683250"/>
          <p14:tracePt t="8022" x="1746250" y="5683250"/>
          <p14:tracePt t="8084" x="1746250" y="5689600"/>
          <p14:tracePt t="8155" x="1752600" y="5689600"/>
          <p14:tracePt t="8225" x="1758950" y="5689600"/>
          <p14:tracePt t="8295" x="1765300" y="5689600"/>
          <p14:tracePt t="8724" x="1758950" y="5689600"/>
          <p14:tracePt t="8765" x="1752600" y="5689600"/>
          <p14:tracePt t="8836" x="1746250" y="5689600"/>
          <p14:tracePt t="8871" x="1739900" y="5689600"/>
          <p14:tracePt t="8892" x="1733550" y="5689600"/>
          <p14:tracePt t="8927" x="1727200" y="5689600"/>
          <p14:tracePt t="8942" x="1720850" y="5689600"/>
          <p14:tracePt t="8984" x="1714500" y="5689600"/>
          <p14:tracePt t="9005" x="1708150" y="5689600"/>
          <p14:tracePt t="9033" x="1701800" y="5689600"/>
          <p14:tracePt t="9047" x="1695450" y="5689600"/>
          <p14:tracePt t="9082" x="1689100" y="5689600"/>
          <p14:tracePt t="9103" x="1682750" y="5689600"/>
          <p14:tracePt t="9124" x="1676400" y="5689600"/>
          <p14:tracePt t="9187" x="1670050" y="5689600"/>
          <p14:tracePt t="9194" x="1663700" y="5689600"/>
          <p14:tracePt t="9258" x="1657350" y="5689600"/>
          <p14:tracePt t="9293" x="1651000" y="5689600"/>
          <p14:tracePt t="9398" x="1644650" y="5689600"/>
          <p14:tracePt t="10808" x="1651000" y="5689600"/>
          <p14:tracePt t="10863" x="1657350" y="5689600"/>
          <p14:tracePt t="10891" x="1663700" y="5689600"/>
          <p14:tracePt t="10933" x="1670050" y="5683250"/>
          <p14:tracePt t="10969" x="1670050" y="5676900"/>
          <p14:tracePt t="11004" x="1676400" y="5670550"/>
          <p14:tracePt t="11032" x="1676400" y="5664200"/>
          <p14:tracePt t="11087" x="1676400" y="5657850"/>
          <p14:tracePt t="11109" x="1676400" y="5651500"/>
          <p14:tracePt t="11151" x="1676400" y="5645150"/>
          <p14:tracePt t="11179" x="1676400" y="5638800"/>
          <p14:tracePt t="11215" x="1676400" y="5632450"/>
          <p14:tracePt t="11250" x="1676400" y="5626100"/>
          <p14:tracePt t="11298" x="1676400" y="5619750"/>
          <p14:tracePt t="11341" x="1676400" y="5613400"/>
          <p14:tracePt t="11369" x="1676400" y="5607050"/>
          <p14:tracePt t="11390" x="1676400" y="5600700"/>
          <p14:tracePt t="11404" x="1676400" y="5594350"/>
          <p14:tracePt t="11425" x="1676400" y="5588000"/>
          <p14:tracePt t="11453" x="1676400" y="5581650"/>
          <p14:tracePt t="11481" x="1676400" y="5575300"/>
          <p14:tracePt t="11502" x="1676400" y="5562600"/>
          <p14:tracePt t="11509" x="1682750" y="5556250"/>
          <p14:tracePt t="11530" x="1682750" y="5549900"/>
          <p14:tracePt t="11545" x="1682750" y="5543550"/>
          <p14:tracePt t="11573" x="1682750" y="5537200"/>
          <p14:tracePt t="11579" x="1682750" y="5530850"/>
          <p14:tracePt t="11601" x="1682750" y="5524500"/>
          <p14:tracePt t="11616" x="1682750" y="5518150"/>
          <p14:tracePt t="11622" x="1682750" y="5511800"/>
          <p14:tracePt t="11643" x="1682750" y="5505450"/>
          <p14:tracePt t="11665" x="1682750" y="5499100"/>
          <p14:tracePt t="11671" x="1689100" y="5492750"/>
          <p14:tracePt t="11685" x="1689100" y="5486400"/>
          <p14:tracePt t="11706" x="1695450" y="5473700"/>
          <p14:tracePt t="11714" x="1695450" y="5461000"/>
          <p14:tracePt t="11730" x="1701800" y="5454650"/>
          <p14:tracePt t="11748" x="1714500" y="5435600"/>
          <p14:tracePt t="11763" x="1727200" y="5416550"/>
          <p14:tracePt t="11780" x="1733550" y="5403850"/>
          <p14:tracePt t="11797" x="1758950" y="5384800"/>
          <p14:tracePt t="11813" x="1771650" y="5372100"/>
          <p14:tracePt t="11830" x="1778000" y="5372100"/>
          <p14:tracePt t="11849" x="1784350" y="5372100"/>
          <p14:tracePt t="11863" x="1790700" y="5372100"/>
          <p14:tracePt t="11902" x="1797050" y="5372100"/>
          <p14:tracePt t="11931" x="1797050" y="5378450"/>
          <p14:tracePt t="11966" x="1797050" y="5384800"/>
          <p14:tracePt t="11973" x="1797050" y="5391150"/>
          <p14:tracePt t="11994" x="1797050" y="5397500"/>
          <p14:tracePt t="12001" x="1797050" y="5403850"/>
          <p14:tracePt t="12022" x="1803400" y="5410200"/>
          <p14:tracePt t="12043" x="1803400" y="5416550"/>
          <p14:tracePt t="12064" x="1803400" y="5429250"/>
          <p14:tracePt t="12071" x="1809750" y="5435600"/>
          <p14:tracePt t="12085" x="1809750" y="5448300"/>
          <p14:tracePt t="12096" x="1816100" y="5467350"/>
          <p14:tracePt t="12113" x="1816100" y="5511800"/>
          <p14:tracePt t="12129" x="1816100" y="5530850"/>
          <p14:tracePt t="12146" x="1822450" y="5588000"/>
          <p14:tracePt t="12163" x="1822450" y="5645150"/>
          <p14:tracePt t="12179" x="1822450" y="5670550"/>
          <p14:tracePt t="12196" x="1822450" y="5702300"/>
          <p14:tracePt t="12212" x="1816100" y="5772150"/>
          <p14:tracePt t="12229" x="1809750" y="5791200"/>
          <p14:tracePt t="12246" x="1790700" y="5829300"/>
          <p14:tracePt t="12262" x="1784350" y="5842000"/>
          <p14:tracePt t="12279" x="1784350" y="5848350"/>
          <p14:tracePt t="12296" x="1778000" y="5861050"/>
          <p14:tracePt t="12312" x="1771650" y="5861050"/>
          <p14:tracePt t="12328" x="1765300" y="5867400"/>
          <p14:tracePt t="12348" x="1758950" y="5867400"/>
          <p14:tracePt t="12362" x="1752600" y="5867400"/>
          <p14:tracePt t="12393" x="1746250" y="5867400"/>
          <p14:tracePt t="12415" x="1739900" y="5867400"/>
          <p14:tracePt t="12444" x="1733550" y="5867400"/>
          <p14:tracePt t="12464" x="1727200" y="5867400"/>
          <p14:tracePt t="12485" x="1727200" y="5861050"/>
          <p14:tracePt t="12492" x="1727200" y="5854700"/>
          <p14:tracePt t="12513" x="1720850" y="5854700"/>
          <p14:tracePt t="12529" x="1714500" y="5848350"/>
          <p14:tracePt t="12535" x="1708150" y="5848350"/>
          <p14:tracePt t="12549" x="1708150" y="5842000"/>
          <p14:tracePt t="12560" x="1701800" y="5829300"/>
          <p14:tracePt t="12578" x="1676400" y="5791200"/>
          <p14:tracePt t="12594" x="1670050" y="5772150"/>
          <p14:tracePt t="12611" x="1631950" y="5721350"/>
          <p14:tracePt t="12627" x="1619250" y="5657850"/>
          <p14:tracePt t="12644" x="1600200" y="5632450"/>
          <p14:tracePt t="12661" x="1574800" y="5568950"/>
          <p14:tracePt t="12677" x="1562100" y="5518150"/>
          <p14:tracePt t="12694" x="1555750" y="5486400"/>
          <p14:tracePt t="12710" x="1555750" y="5448300"/>
          <p14:tracePt t="12727" x="1555750" y="5416550"/>
          <p14:tracePt t="12744" x="1562100" y="5403850"/>
          <p14:tracePt t="12760" x="1568450" y="5378450"/>
          <p14:tracePt t="12777" x="1574800" y="5359400"/>
          <p14:tracePt t="12794" x="1581150" y="5340350"/>
          <p14:tracePt t="12810" x="1587500" y="5327650"/>
          <p14:tracePt t="12827" x="1593850" y="5321300"/>
          <p14:tracePt t="12844" x="1612900" y="5302250"/>
          <p14:tracePt t="12860" x="1612900" y="5295900"/>
          <p14:tracePt t="12893" x="1619250" y="5289550"/>
          <p14:tracePt t="12910" x="1619250" y="5283200"/>
          <p14:tracePt t="12927" x="1625600" y="5283200"/>
          <p14:tracePt t="12949" x="1631950" y="5283200"/>
          <p14:tracePt t="12978" x="1638300" y="5283200"/>
          <p14:tracePt t="12998" x="1644650" y="5283200"/>
          <p14:tracePt t="13026" x="1651000" y="5289550"/>
          <p14:tracePt t="13054" x="1651000" y="5295900"/>
          <p14:tracePt t="13075" x="1651000" y="5302250"/>
          <p14:tracePt t="13117" x="1651000" y="5308600"/>
          <p14:tracePt t="13145" x="1657350" y="5314950"/>
          <p14:tracePt t="13167" x="1663700" y="5321300"/>
          <p14:tracePt t="13181" x="1663700" y="5327650"/>
          <p14:tracePt t="13187" x="1663700" y="5334000"/>
          <p14:tracePt t="13195" x="1670050" y="5346700"/>
          <p14:tracePt t="13211" x="1670050" y="5353050"/>
          <p14:tracePt t="13225" x="1676400" y="5378450"/>
          <p14:tracePt t="13242" x="1689100" y="5429250"/>
          <p14:tracePt t="13259" x="1701800" y="5486400"/>
          <p14:tracePt t="13275" x="1708150" y="5524500"/>
          <p14:tracePt t="13293" x="1708150" y="5581650"/>
          <p14:tracePt t="13309" x="1714500" y="5632450"/>
          <p14:tracePt t="13325" x="1714500" y="5657850"/>
          <p14:tracePt t="13343" x="1714500" y="5689600"/>
          <p14:tracePt t="13358" x="1714500" y="5715000"/>
          <p14:tracePt t="13375" x="1714500" y="5721350"/>
          <p14:tracePt t="13391" x="1714500" y="5734050"/>
          <p14:tracePt t="13425" x="1714500" y="5740400"/>
          <p14:tracePt t="13442" x="1708150" y="5746750"/>
          <p14:tracePt t="13458" x="1708150" y="5753100"/>
          <p14:tracePt t="13475" x="1701800" y="5759450"/>
          <p14:tracePt t="13508" x="1701800" y="5765800"/>
          <p14:tracePt t="13532" x="1701800" y="5772150"/>
          <p14:tracePt t="13541" x="1701800" y="5778500"/>
          <p14:tracePt t="13580" x="1701800" y="5784850"/>
          <p14:tracePt t="13616" x="1701800" y="5791200"/>
          <p14:tracePt t="13651" x="1701800" y="5797550"/>
          <p14:tracePt t="13686" x="1701800" y="5803900"/>
          <p14:tracePt t="14504" x="1689100" y="5803900"/>
          <p14:tracePt t="14532" x="1689100" y="5810250"/>
          <p14:tracePt t="14539" x="1682750" y="5816600"/>
          <p14:tracePt t="14553" x="1676400" y="5816600"/>
          <p14:tracePt t="14559" x="1670050" y="5822950"/>
          <p14:tracePt t="14574" x="1670050" y="5829300"/>
          <p14:tracePt t="14588" x="1663700" y="5835650"/>
          <p14:tracePt t="14604" x="1657350" y="5848350"/>
          <p14:tracePt t="14620" x="1657350" y="5854700"/>
          <p14:tracePt t="14637" x="1651000" y="5861050"/>
          <p14:tracePt t="14654" x="1651000" y="5873750"/>
          <p14:tracePt t="14670" x="1644650" y="5880100"/>
          <p14:tracePt t="14687" x="1644650" y="5892800"/>
          <p14:tracePt t="14723" x="1644650" y="5899150"/>
          <p14:tracePt t="14742" x="1644650" y="5905500"/>
          <p14:tracePt t="14784" x="1644650" y="5911850"/>
          <p14:tracePt t="14791" x="1644650" y="5918200"/>
          <p14:tracePt t="14821" x="1644650" y="5924550"/>
          <p14:tracePt t="14841" x="1644650" y="5930900"/>
          <p14:tracePt t="15051" x="1644650" y="5924550"/>
          <p14:tracePt t="15086" x="1644650" y="5918200"/>
          <p14:tracePt t="15114" x="1651000" y="5911850"/>
          <p14:tracePt t="15142" x="1651000" y="5905500"/>
          <p14:tracePt t="15164" x="1651000" y="5899150"/>
          <p14:tracePt t="15192" x="1651000" y="5892800"/>
          <p14:tracePt t="15227" x="1651000" y="5886450"/>
          <p14:tracePt t="15234" x="1651000" y="5880100"/>
          <p14:tracePt t="15262" x="1651000" y="5873750"/>
          <p14:tracePt t="15283" x="1651000" y="5867400"/>
          <p14:tracePt t="15304" x="1651000" y="5861050"/>
          <p14:tracePt t="15332" x="1651000" y="5854700"/>
          <p14:tracePt t="15374" x="1651000" y="5848350"/>
          <p14:tracePt t="15416" x="1651000" y="5842000"/>
          <p14:tracePt t="15451" x="1651000" y="5835650"/>
          <p14:tracePt t="15465" x="1651000" y="5829300"/>
          <p14:tracePt t="15493" x="1651000" y="5822950"/>
          <p14:tracePt t="15556" x="1651000" y="5816600"/>
          <p14:tracePt t="15564" x="1651000" y="5810250"/>
          <p14:tracePt t="15585" x="1651000" y="5803900"/>
          <p14:tracePt t="15634" x="1651000" y="5797550"/>
          <p14:tracePt t="15655" x="1651000" y="5791200"/>
          <p14:tracePt t="15676" x="1651000" y="5784850"/>
          <p14:tracePt t="15718" x="1651000" y="5778500"/>
          <p14:tracePt t="15767" x="1657350" y="5772150"/>
          <p14:tracePt t="15816" x="1663700" y="5772150"/>
          <p14:tracePt t="15929" x="1670050" y="5772150"/>
          <p14:tracePt t="15964" x="1676400" y="5772150"/>
          <p14:tracePt t="16006" x="1682750" y="5772150"/>
          <p14:tracePt t="16097" x="1689100" y="5765800"/>
          <p14:tracePt t="16153" x="1689100" y="5759450"/>
          <p14:tracePt t="16195" x="1689100" y="5753100"/>
          <p14:tracePt t="16224" x="1689100" y="5746750"/>
          <p14:tracePt t="16336" x="1689100" y="5740400"/>
          <p14:tracePt t="16364" x="1689100" y="5734050"/>
          <p14:tracePt t="16385" x="1689100" y="5727700"/>
          <p14:tracePt t="16406" x="1689100" y="5721350"/>
          <p14:tracePt t="16427" x="1689100" y="5715000"/>
          <p14:tracePt t="16434" x="1689100" y="5708650"/>
          <p14:tracePt t="16455" x="1695450" y="5702300"/>
          <p14:tracePt t="16476" x="1695450" y="5695950"/>
          <p14:tracePt t="16499" x="1695450" y="5689600"/>
          <p14:tracePt t="16504" x="1695450" y="5683250"/>
          <p14:tracePt t="16546" x="1695450" y="5676900"/>
          <p14:tracePt t="16575" x="1695450" y="5670550"/>
          <p14:tracePt t="16666" x="1695450" y="5676900"/>
          <p14:tracePt t="16687" x="1695450" y="5683250"/>
          <p14:tracePt t="16728" x="1695450" y="5689600"/>
          <p14:tracePt t="16771" x="1695450" y="5695950"/>
          <p14:tracePt t="16877" x="1695450" y="5689600"/>
          <p14:tracePt t="16911" x="1695450" y="5683250"/>
          <p14:tracePt t="17129" x="1695450" y="5676900"/>
          <p14:tracePt t="17431" x="1695450" y="5670550"/>
          <p14:tracePt t="17439" x="1695450" y="5664200"/>
          <p14:tracePt t="17481" x="1695450" y="5657850"/>
          <p14:tracePt t="17509" x="1695450" y="5651500"/>
          <p14:tracePt t="17783" x="1695450" y="5657850"/>
          <p14:tracePt t="17839" x="1695450" y="5664200"/>
          <p14:tracePt t="17853" x="1695450" y="5670550"/>
          <p14:tracePt t="17862" x="1695450" y="5676900"/>
          <p14:tracePt t="17876" x="1695450" y="5683250"/>
          <p14:tracePt t="17893" x="1695450" y="5689600"/>
          <p14:tracePt t="17909" x="1695450" y="5734050"/>
          <p14:tracePt t="17925" x="1695450" y="5759450"/>
          <p14:tracePt t="17942" x="1695450" y="5778500"/>
          <p14:tracePt t="17960" x="1701800" y="5822950"/>
          <p14:tracePt t="17976" x="1714500" y="5880100"/>
          <p14:tracePt t="17993" x="1714500" y="5937250"/>
          <p14:tracePt t="18009" x="1720850" y="5956300"/>
          <p14:tracePt t="18025" x="1720850" y="6007100"/>
          <p14:tracePt t="18043" x="1727200" y="6038850"/>
          <p14:tracePt t="18059" x="1733550" y="6051550"/>
          <p14:tracePt t="18076" x="1733550" y="6076950"/>
          <p14:tracePt t="18092" x="1733550" y="6089650"/>
          <p14:tracePt t="18108" x="1733550" y="6096000"/>
          <p14:tracePt t="18125" x="1739900" y="6108700"/>
          <p14:tracePt t="18142" x="1752600" y="6121400"/>
          <p14:tracePt t="18158" x="1758950" y="6127750"/>
          <p14:tracePt t="18175" x="1778000" y="6127750"/>
        </p14:tracePtLst>
      </p14:laserTraceLst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0"/>
            <a:ext cx="8839200" cy="838200"/>
          </a:xfrm>
        </p:spPr>
        <p:txBody>
          <a:bodyPr/>
          <a:lstStyle/>
          <a:p>
            <a:r>
              <a:rPr lang="en-US" altLang="zh-TW" sz="4400" dirty="0">
                <a:solidFill>
                  <a:srgbClr val="333399"/>
                </a:solidFill>
                <a:ea typeface="新細明體" pitchFamily="18" charset="-120"/>
              </a:rPr>
              <a:t>Running AWK</a:t>
            </a:r>
          </a:p>
        </p:txBody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2400" y="3124200"/>
            <a:ext cx="4114800" cy="3810000"/>
          </a:xfrm>
        </p:spPr>
        <p:txBody>
          <a:bodyPr/>
          <a:lstStyle/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</a:t>
            </a: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 echo "a  b c</a:t>
            </a: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#</a:t>
            </a: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 e" |tr "</a:t>
            </a: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#</a:t>
            </a: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" "\t" &gt;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cat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  b c	d 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'{print $4}'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</a:t>
            </a:r>
            <a:r>
              <a:rPr lang="en-US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 " '{print $4}'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solidFill>
                  <a:srgbClr val="FF000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solidFill>
                  <a:srgbClr val="FF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</a:t>
            </a:r>
            <a:r>
              <a:rPr lang="en-US" altLang="zh-TW" sz="2400" dirty="0">
                <a:solidFill>
                  <a:srgbClr val="FF000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sz="2400" dirty="0">
                <a:solidFill>
                  <a:srgbClr val="FF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"[ ]" '{print $4}'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2400" b="1" dirty="0">
                <a:solidFill>
                  <a:srgbClr val="FF000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?</a:t>
            </a:r>
            <a:r>
              <a:rPr lang="en-US" altLang="zh-TW" sz="2400" dirty="0">
                <a:solidFill>
                  <a:schemeClr val="bg1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c	d</a:t>
            </a:r>
          </a:p>
        </p:txBody>
      </p:sp>
      <p:sp>
        <p:nvSpPr>
          <p:cNvPr id="50180" name="Rectangle 3"/>
          <p:cNvSpPr txBox="1">
            <a:spLocks noChangeArrowheads="1"/>
          </p:cNvSpPr>
          <p:nvPr/>
        </p:nvSpPr>
        <p:spPr bwMode="auto">
          <a:xfrm>
            <a:off x="152400" y="762000"/>
            <a:ext cx="8839200" cy="220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SzPct val="80000"/>
              <a:buFont typeface="Monotype Sorts" pitchFamily="2" charset="2"/>
              <a:buChar char="q"/>
            </a:pPr>
            <a:r>
              <a:rPr lang="en-US" altLang="zh-TW" sz="2800" dirty="0">
                <a:solidFill>
                  <a:srgbClr val="000000"/>
                </a:solidFill>
                <a:latin typeface="Arial" charset="0"/>
                <a:ea typeface="新細明體" pitchFamily="18" charset="-120"/>
              </a:rPr>
              <a:t>  </a:t>
            </a:r>
            <a:r>
              <a:rPr lang="en-US" altLang="zh-TW" sz="3200" dirty="0">
                <a:solidFill>
                  <a:srgbClr val="000000"/>
                </a:solidFill>
                <a:latin typeface="Arial" charset="0"/>
                <a:ea typeface="新細明體" pitchFamily="18" charset="-120"/>
              </a:rPr>
              <a:t>There are some useful flags</a:t>
            </a:r>
            <a:endParaRPr lang="en-US" altLang="zh-TW" sz="2800" dirty="0">
              <a:solidFill>
                <a:srgbClr val="000000"/>
              </a:solidFill>
              <a:latin typeface="Arial" charset="0"/>
              <a:ea typeface="新細明體" pitchFamily="18" charset="-120"/>
            </a:endParaRPr>
          </a:p>
          <a:p>
            <a:pPr marL="742950" lvl="1" indent="-285750"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</a:rPr>
              <a:t>-f  &lt;</a:t>
            </a:r>
            <a:r>
              <a:rPr lang="en-US" altLang="zh-TW" dirty="0" err="1">
                <a:solidFill>
                  <a:srgbClr val="CCCCCC"/>
                </a:solidFill>
                <a:latin typeface="Arial Narrow" pitchFamily="34" charset="0"/>
                <a:ea typeface="新細明體" pitchFamily="18" charset="-120"/>
              </a:rPr>
              <a:t>FileName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</a:rPr>
              <a:t>&gt;  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  Uses the file instead of a one-liner script			(But you can also just put a #!/</a:t>
            </a:r>
            <a:r>
              <a:rPr lang="en-US" altLang="zh-TW" dirty="0" err="1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usr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/bin/</a:t>
            </a:r>
            <a:r>
              <a:rPr lang="en-US" altLang="zh-TW" dirty="0" err="1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awk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 -f 			on line 1 to make the file an executable.)</a:t>
            </a:r>
          </a:p>
          <a:p>
            <a:pPr marL="742950" lvl="1" indent="-285750">
              <a:spcBef>
                <a:spcPct val="20000"/>
              </a:spcBef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000000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-F "x"     Uses the symbol(s) in "x" for the field separator</a:t>
            </a:r>
            <a:endParaRPr lang="en-US" altLang="zh-TW" dirty="0">
              <a:solidFill>
                <a:srgbClr val="000000"/>
              </a:solidFill>
              <a:latin typeface="Arial" charset="0"/>
              <a:ea typeface="新細明體" pitchFamily="18" charset="-120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5371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603"/>
    </mc:Choice>
    <mc:Fallback>
      <p:transition spd="slow" advTm="586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303" x="1778000" y="6121400"/>
          <p14:tracePt t="1310" x="1778000" y="6115050"/>
          <p14:tracePt t="1319" x="1784350" y="6108700"/>
          <p14:tracePt t="1336" x="1784350" y="6096000"/>
          <p14:tracePt t="1353" x="1797050" y="6064250"/>
          <p14:tracePt t="1369" x="1797050" y="6038850"/>
          <p14:tracePt t="1387" x="1816100" y="5994400"/>
          <p14:tracePt t="1402" x="1822450" y="5962650"/>
          <p14:tracePt t="1419" x="1828800" y="5943600"/>
          <p14:tracePt t="1436" x="1828800" y="5924550"/>
          <p14:tracePt t="1452" x="1828800" y="5905500"/>
          <p14:tracePt t="1469" x="1835150" y="5892800"/>
          <p14:tracePt t="1486" x="1841500" y="5873750"/>
          <p14:tracePt t="1502" x="1841500" y="5867400"/>
          <p14:tracePt t="1522" x="1847850" y="5861050"/>
          <p14:tracePt t="1535" x="1847850" y="5854700"/>
          <p14:tracePt t="1552" x="1854200" y="5848350"/>
          <p14:tracePt t="1569" x="1854200" y="5835650"/>
          <p14:tracePt t="1602" x="1860550" y="5835650"/>
          <p14:tracePt t="1619" x="1866900" y="5829300"/>
          <p14:tracePt t="1651" x="1873250" y="5816600"/>
          <p14:tracePt t="1668" x="1873250" y="5803900"/>
          <p14:tracePt t="1685" x="1873250" y="5797550"/>
          <p14:tracePt t="1701" x="1873250" y="5791200"/>
          <p14:tracePt t="1718" x="1873250" y="5784850"/>
          <p14:tracePt t="3334" x="1873250" y="5810250"/>
          <p14:tracePt t="3347" x="1873250" y="5829300"/>
          <p14:tracePt t="3355" x="1873250" y="5854700"/>
          <p14:tracePt t="3369" x="1873250" y="5886450"/>
          <p14:tracePt t="3379" x="1873250" y="5924550"/>
          <p14:tracePt t="3397" x="1873250" y="5988050"/>
          <p14:tracePt t="3412" x="1873250" y="6026150"/>
          <p14:tracePt t="3429" x="1860550" y="6121400"/>
          <p14:tracePt t="3446" x="1854200" y="6203950"/>
          <p14:tracePt t="3462" x="1841500" y="6235700"/>
          <p14:tracePt t="3479" x="1841500" y="6280150"/>
          <p14:tracePt t="3495" x="1835150" y="6318250"/>
          <p14:tracePt t="3512" x="1835150" y="6324600"/>
          <p14:tracePt t="3528" x="1835150" y="6330950"/>
          <p14:tracePt t="3545" x="1835150" y="6350000"/>
          <p14:tracePt t="3561" x="1835150" y="6356350"/>
          <p14:tracePt t="3581" x="1835150" y="6362700"/>
          <p14:tracePt t="3614" x="1835150" y="6369050"/>
          <p14:tracePt t="3636" x="1835150" y="6375400"/>
          <p14:tracePt t="3678" x="1841500" y="6375400"/>
          <p14:tracePt t="3768" x="1841500" y="6381750"/>
          <p14:tracePt t="3860" x="1841500" y="6388100"/>
          <p14:tracePt t="3930" x="1841500" y="6394450"/>
          <p14:tracePt t="4022" x="1835150" y="6400800"/>
          <p14:tracePt t="4092" x="1828800" y="6407150"/>
          <p14:tracePt t="4120" x="1828800" y="6413500"/>
          <p14:tracePt t="4148" x="1822450" y="6419850"/>
          <p14:tracePt t="4198" x="1822450" y="6426200"/>
          <p14:tracePt t="4246" x="1816100" y="6426200"/>
          <p14:tracePt t="4302" x="1809750" y="6432550"/>
          <p14:tracePt t="4337" x="1809750" y="6438900"/>
          <p14:tracePt t="4373" x="1803400" y="6438900"/>
          <p14:tracePt t="4379" x="1797050" y="6438900"/>
          <p14:tracePt t="4407" x="1790700" y="6438900"/>
          <p14:tracePt t="4443" x="1784350" y="6438900"/>
          <p14:tracePt t="4449" x="1778000" y="6438900"/>
          <p14:tracePt t="4458" x="1771650" y="6438900"/>
          <p14:tracePt t="4474" x="1765300" y="6438900"/>
          <p14:tracePt t="4492" x="1746250" y="6438900"/>
          <p14:tracePt t="4508" x="1739900" y="6438900"/>
          <p14:tracePt t="4512" x="1714500" y="6438900"/>
          <p14:tracePt t="4525" x="1695450" y="6445250"/>
          <p14:tracePt t="4541" x="1644650" y="6445250"/>
          <p14:tracePt t="4558" x="1619250" y="6445250"/>
          <p14:tracePt t="4575" x="1568450" y="6445250"/>
          <p14:tracePt t="4592" x="1524000" y="6445250"/>
          <p14:tracePt t="4608" x="1498600" y="6445250"/>
          <p14:tracePt t="4625" x="1460500" y="6445250"/>
          <p14:tracePt t="4641" x="1428750" y="6457950"/>
          <p14:tracePt t="4658" x="1416050" y="6457950"/>
          <p14:tracePt t="4675" x="1390650" y="6464300"/>
          <p14:tracePt t="4691" x="1377950" y="6464300"/>
          <p14:tracePt t="4708" x="1365250" y="6470650"/>
          <p14:tracePt t="4724" x="1358900" y="6470650"/>
          <p14:tracePt t="4741" x="1352550" y="6470650"/>
          <p14:tracePt t="4758" x="1346200" y="6470650"/>
          <p14:tracePt t="4790" x="1339850" y="6470650"/>
          <p14:tracePt t="4850" x="1333500" y="6470650"/>
          <p14:tracePt t="4920" x="1327150" y="6477000"/>
          <p14:tracePt t="4983" x="1327150" y="6483350"/>
          <p14:tracePt t="5061" x="1333500" y="6483350"/>
          <p14:tracePt t="5145" x="1339850" y="6483350"/>
          <p14:tracePt t="5152" x="1346200" y="6483350"/>
          <p14:tracePt t="5180" x="1352550" y="6483350"/>
          <p14:tracePt t="5201" x="1358900" y="6483350"/>
          <p14:tracePt t="5222" x="1371600" y="6483350"/>
          <p14:tracePt t="5243" x="1377950" y="6477000"/>
          <p14:tracePt t="5264" x="1384300" y="6477000"/>
          <p14:tracePt t="5271" x="1397000" y="6477000"/>
          <p14:tracePt t="5285" x="1409700" y="6470650"/>
          <p14:tracePt t="5293" x="1428750" y="6470650"/>
          <p14:tracePt t="5306" x="1441450" y="6464300"/>
          <p14:tracePt t="5322" x="1485900" y="6451600"/>
          <p14:tracePt t="5339" x="1504950" y="6451600"/>
          <p14:tracePt t="5356" x="1549400" y="6438900"/>
          <p14:tracePt t="5372" x="1581150" y="6432550"/>
          <p14:tracePt t="5389" x="1600200" y="6426200"/>
          <p14:tracePt t="5405" x="1625600" y="6419850"/>
          <p14:tracePt t="5422" x="1638300" y="6419850"/>
          <p14:tracePt t="5439" x="1651000" y="6413500"/>
          <p14:tracePt t="5455" x="1663700" y="6413500"/>
          <p14:tracePt t="5472" x="1663700" y="6407150"/>
          <p14:tracePt t="5489" x="1676400" y="6407150"/>
          <p14:tracePt t="5505" x="1682750" y="6400800"/>
          <p14:tracePt t="5538" x="1689100" y="6400800"/>
          <p14:tracePt t="5555" x="1695450" y="6400800"/>
          <p14:tracePt t="5580" x="1701800" y="6400800"/>
          <p14:tracePt t="5601" x="1701800" y="6394450"/>
          <p14:tracePt t="5623" x="1708150" y="6394450"/>
          <p14:tracePt t="5671" x="1714500" y="6388100"/>
          <p14:tracePt t="5693" x="1720850" y="6388100"/>
          <p14:tracePt t="5721" x="1727200" y="6388100"/>
          <p14:tracePt t="5742" x="1733550" y="6388100"/>
          <p14:tracePt t="5763" x="1739900" y="6388100"/>
          <p14:tracePt t="5812" x="1746250" y="6388100"/>
          <p14:tracePt t="5833" x="1752600" y="6388100"/>
          <p14:tracePt t="5855" x="1758950" y="6388100"/>
          <p14:tracePt t="5882" x="1765300" y="6388100"/>
          <p14:tracePt t="5903" x="1771650" y="6388100"/>
          <p14:tracePt t="5924" x="1778000" y="6388100"/>
          <p14:tracePt t="5973" x="1784350" y="6388100"/>
          <p14:tracePt t="6022" x="1790700" y="6388100"/>
          <p14:tracePt t="6044" x="1797050" y="6388100"/>
          <p14:tracePt t="6065" x="1803400" y="6388100"/>
          <p14:tracePt t="6093" x="1809750" y="6381750"/>
          <p14:tracePt t="6135" x="1816100" y="6381750"/>
          <p14:tracePt t="6163" x="1822450" y="6381750"/>
          <p14:tracePt t="6205" x="1828800" y="6381750"/>
          <p14:tracePt t="7928" x="1816100" y="6381750"/>
          <p14:tracePt t="7949" x="1816100" y="6388100"/>
          <p14:tracePt t="7977" x="1803400" y="6394450"/>
          <p14:tracePt t="8033" x="1790700" y="6394450"/>
          <p14:tracePt t="8048" x="1784350" y="6394450"/>
          <p14:tracePt t="8082" x="1778000" y="6394450"/>
          <p14:tracePt t="8117" x="1771650" y="6394450"/>
          <p14:tracePt t="8419" x="1784350" y="6394450"/>
          <p14:tracePt t="8433" x="1790700" y="6394450"/>
          <p14:tracePt t="8455" x="1797050" y="6394450"/>
          <p14:tracePt t="8462" x="1803400" y="6394450"/>
          <p14:tracePt t="8475" x="1803400" y="6388100"/>
          <p14:tracePt t="8482" x="1816100" y="6388100"/>
          <p14:tracePt t="8494" x="1835150" y="6388100"/>
          <p14:tracePt t="8511" x="1879600" y="6381750"/>
          <p14:tracePt t="8528" x="1898650" y="6375400"/>
          <p14:tracePt t="8546" x="1943100" y="6375400"/>
          <p14:tracePt t="8561" x="1974850" y="6362700"/>
          <p14:tracePt t="8578" x="1987550" y="6356350"/>
          <p14:tracePt t="8581" x="1993900" y="6356350"/>
          <p14:tracePt t="8597" x="2000250" y="6356350"/>
          <p14:tracePt t="8616" x="2006600" y="6356350"/>
          <p14:tracePt t="8631" x="2012950" y="6356350"/>
          <p14:tracePt t="8953" x="2006600" y="6356350"/>
          <p14:tracePt t="8961" x="2000250" y="6356350"/>
          <p14:tracePt t="8974" x="1993900" y="6356350"/>
          <p14:tracePt t="8981" x="1968500" y="6356350"/>
          <p14:tracePt t="8996" x="1949450" y="6356350"/>
          <p14:tracePt t="9010" x="1930400" y="6362700"/>
          <p14:tracePt t="9026" x="1873250" y="6375400"/>
          <p14:tracePt t="9043" x="1828800" y="6381750"/>
          <p14:tracePt t="9060" x="1809750" y="6388100"/>
          <p14:tracePt t="9076" x="1765300" y="6400800"/>
          <p14:tracePt t="9093" x="1752600" y="6413500"/>
          <p14:tracePt t="9109" x="1746250" y="6413500"/>
          <p14:tracePt t="9125" x="1733550" y="6419850"/>
          <p14:tracePt t="9142" x="1733550" y="6426200"/>
          <p14:tracePt t="9227" x="1733550" y="6432550"/>
          <p14:tracePt t="9234" x="1733550" y="6438900"/>
          <p14:tracePt t="9262" x="1733550" y="6445250"/>
          <p14:tracePt t="9268" x="1733550" y="6451600"/>
          <p14:tracePt t="9817" x="1714500" y="6464300"/>
          <p14:tracePt t="9824" x="1695450" y="6477000"/>
          <p14:tracePt t="9838" x="1670050" y="6483350"/>
          <p14:tracePt t="9845" x="1657350" y="6489700"/>
          <p14:tracePt t="17049" x="1828800" y="6432550"/>
          <p14:tracePt t="17087" x="1981200" y="6350000"/>
          <p14:tracePt t="17099" x="2025650" y="6324600"/>
          <p14:tracePt t="17116" x="2114550" y="6267450"/>
          <p14:tracePt t="17132" x="2165350" y="6242050"/>
          <p14:tracePt t="17149" x="2222500" y="6216650"/>
          <p14:tracePt t="17165" x="2374900" y="6153150"/>
          <p14:tracePt t="17182" x="2508250" y="6108700"/>
          <p14:tracePt t="17185" x="2565400" y="6076950"/>
          <p14:tracePt t="17198" x="2603500" y="6064250"/>
          <p14:tracePt t="17215" x="2673350" y="6019800"/>
          <p14:tracePt t="17231" x="2686050" y="6007100"/>
          <p14:tracePt t="17249" x="2698750" y="5988050"/>
          <p14:tracePt t="17265" x="2698750" y="5981700"/>
          <p14:tracePt t="17281" x="2698750" y="5975350"/>
          <p14:tracePt t="17299" x="2692400" y="5969000"/>
          <p14:tracePt t="17315" x="2686050" y="5969000"/>
          <p14:tracePt t="17331" x="2679700" y="5969000"/>
          <p14:tracePt t="17381" x="2673350" y="5975350"/>
          <p14:tracePt t="17398" x="2667000" y="5981700"/>
          <p14:tracePt t="17414" x="2667000" y="5988050"/>
          <p14:tracePt t="17432" x="2660650" y="5988050"/>
          <p14:tracePt t="17448" x="2654300" y="5994400"/>
          <p14:tracePt t="17481" x="2647950" y="5994400"/>
          <p14:tracePt t="17517" x="2641600" y="5994400"/>
          <p14:tracePt t="17565" x="2641600" y="5988050"/>
          <p14:tracePt t="17586" x="2641600" y="5981700"/>
          <p14:tracePt t="17614" x="2641600" y="5975350"/>
          <p14:tracePt t="17670" x="2641600" y="5969000"/>
          <p14:tracePt t="17727" x="2635250" y="5962650"/>
          <p14:tracePt t="17746" x="2635250" y="5956300"/>
          <p14:tracePt t="17763" x="2635250" y="5949950"/>
          <p14:tracePt t="18568" x="2635250" y="5943600"/>
          <p14:tracePt t="18582" x="2635250" y="5937250"/>
          <p14:tracePt t="18610" x="2654300" y="5899150"/>
          <p14:tracePt t="18627" x="2660650" y="5880100"/>
          <p14:tracePt t="18643" x="2679700" y="5848350"/>
          <p14:tracePt t="18660" x="2698750" y="5803900"/>
          <p14:tracePt t="18677" x="2717800" y="5772150"/>
          <p14:tracePt t="18693" x="2736850" y="5721350"/>
          <p14:tracePt t="18710" x="2762250" y="5664200"/>
          <p14:tracePt t="18727" x="2774950" y="5632450"/>
          <p14:tracePt t="18745" x="2806700" y="5556250"/>
          <p14:tracePt t="18760" x="2851150" y="5467350"/>
          <p14:tracePt t="18776" x="2870200" y="5422900"/>
          <p14:tracePt t="18793" x="2901950" y="5353050"/>
          <p14:tracePt t="18810" x="2921000" y="5308600"/>
          <p14:tracePt t="18826" x="2946400" y="5245100"/>
          <p14:tracePt t="18844" x="2959100" y="5207000"/>
          <p14:tracePt t="18859" x="2965450" y="5181600"/>
          <p14:tracePt t="18877" x="2978150" y="5156200"/>
          <p14:tracePt t="18893" x="2978150" y="5143500"/>
          <p14:tracePt t="18909" x="2978150" y="5130800"/>
          <p14:tracePt t="18926" x="2984500" y="5124450"/>
          <p14:tracePt t="18942" x="2984500" y="5118100"/>
          <p14:tracePt t="18976" x="2990850" y="5111750"/>
          <p14:tracePt t="18992" x="2990850" y="5099050"/>
          <p14:tracePt t="19009" x="2984500" y="5086350"/>
          <p14:tracePt t="19025" x="2984500" y="5080000"/>
          <p14:tracePt t="20224" x="2978150" y="5080000"/>
          <p14:tracePt t="20238" x="2965450" y="5080000"/>
          <p14:tracePt t="20245" x="2952750" y="5086350"/>
          <p14:tracePt t="20253" x="2940050" y="5099050"/>
          <p14:tracePt t="20270" x="2927350" y="5111750"/>
          <p14:tracePt t="20288" x="2889250" y="5143500"/>
          <p14:tracePt t="20304" x="2870200" y="5156200"/>
          <p14:tracePt t="20320" x="2806700" y="5207000"/>
          <p14:tracePt t="20337" x="2736850" y="5245100"/>
          <p14:tracePt t="20354" x="2692400" y="5276850"/>
          <p14:tracePt t="20371" x="2628900" y="5334000"/>
          <p14:tracePt t="20386" x="2520950" y="5416550"/>
          <p14:tracePt t="20403" x="2463800" y="5454650"/>
          <p14:tracePt t="20420" x="2374900" y="5530850"/>
          <p14:tracePt t="20437" x="2305050" y="5607050"/>
          <p14:tracePt t="20453" x="2266950" y="5645150"/>
          <p14:tracePt t="20470" x="2209800" y="5721350"/>
          <p14:tracePt t="20486" x="2171700" y="5765800"/>
          <p14:tracePt t="20503" x="2159000" y="5778500"/>
          <p14:tracePt t="20520" x="2133600" y="5810250"/>
          <p14:tracePt t="20536" x="2101850" y="5835650"/>
          <p14:tracePt t="20554" x="2082800" y="5861050"/>
          <p14:tracePt t="20570" x="2070100" y="5873750"/>
          <p14:tracePt t="20586" x="2057400" y="5886450"/>
          <p14:tracePt t="20603" x="2012950" y="5930900"/>
          <p14:tracePt t="20619" x="2006600" y="5949950"/>
          <p14:tracePt t="20636" x="1987550" y="5962650"/>
          <p14:tracePt t="20653" x="1943100" y="6026150"/>
          <p14:tracePt t="20669" x="1930400" y="6051550"/>
          <p14:tracePt t="20686" x="1917700" y="6070600"/>
          <p14:tracePt t="20702" x="1885950" y="6115050"/>
          <p14:tracePt t="20719" x="1860550" y="6146800"/>
          <p14:tracePt t="20723" x="1854200" y="6159500"/>
          <p14:tracePt t="20738" x="1847850" y="6165850"/>
          <p14:tracePt t="20752" x="1841500" y="6172200"/>
          <p14:tracePt t="20769" x="1835150" y="6184900"/>
          <p14:tracePt t="20786" x="1828800" y="6191250"/>
          <p14:tracePt t="20818" x="1828800" y="6197600"/>
          <p14:tracePt t="20835" x="1822450" y="6203950"/>
          <p14:tracePt t="20855" x="1816100" y="6210300"/>
          <p14:tracePt t="20869" x="1809750" y="6210300"/>
          <p14:tracePt t="20886" x="1809750" y="6216650"/>
          <p14:tracePt t="20919" x="1803400" y="6223000"/>
          <p14:tracePt t="20946" x="1803400" y="6229350"/>
          <p14:tracePt t="20974" x="1797050" y="6229350"/>
          <p14:tracePt t="20996" x="1797050" y="6235700"/>
          <p14:tracePt t="21003" x="1797050" y="6242050"/>
          <p14:tracePt t="21024" x="1797050" y="6248400"/>
          <p14:tracePt t="21059" x="1797050" y="6254750"/>
          <p14:tracePt t="21087" x="1803400" y="6261100"/>
          <p14:tracePt t="21115" x="1816100" y="6261100"/>
          <p14:tracePt t="21136" x="1822450" y="6261100"/>
          <p14:tracePt t="21157" x="1828800" y="6261100"/>
          <p14:tracePt t="21178" x="1835150" y="6261100"/>
          <p14:tracePt t="21185" x="1841500" y="6261100"/>
          <p14:tracePt t="21199" x="1847850" y="6261100"/>
          <p14:tracePt t="21206" x="1860550" y="6261100"/>
          <p14:tracePt t="21221" x="1873250" y="6261100"/>
          <p14:tracePt t="21237" x="1892300" y="6267450"/>
          <p14:tracePt t="21250" x="1905000" y="6267450"/>
          <p14:tracePt t="21267" x="1917700" y="6273800"/>
          <p14:tracePt t="21284" x="1943100" y="6273800"/>
          <p14:tracePt t="21300" x="1955800" y="6280150"/>
          <p14:tracePt t="21317" x="1962150" y="6280150"/>
          <p14:tracePt t="21334" x="1968500" y="6286500"/>
          <p14:tracePt t="21375" x="1962150" y="6286500"/>
          <p14:tracePt t="21396" x="1955800" y="6286500"/>
          <p14:tracePt t="21418" x="1949450" y="6286500"/>
          <p14:tracePt t="21438" x="1943100" y="6286500"/>
          <p14:tracePt t="21445" x="1936750" y="6286500"/>
          <p14:tracePt t="21467" x="1930400" y="6286500"/>
          <p14:tracePt t="21480" x="1924050" y="6286500"/>
          <p14:tracePt t="21487" x="1924050" y="6292850"/>
          <p14:tracePt t="21500" x="1917700" y="6292850"/>
          <p14:tracePt t="21516" x="1898650" y="6299200"/>
          <p14:tracePt t="21533" x="1885950" y="6299200"/>
          <p14:tracePt t="21550" x="1854200" y="6305550"/>
          <p14:tracePt t="21566" x="1841500" y="6311900"/>
          <p14:tracePt t="21583" x="1816100" y="6318250"/>
          <p14:tracePt t="21600" x="1784350" y="6324600"/>
          <p14:tracePt t="21616" x="1771650" y="6324600"/>
          <p14:tracePt t="21633" x="1752600" y="6330950"/>
          <p14:tracePt t="21649" x="1739900" y="6330950"/>
          <p14:tracePt t="21682" x="1733550" y="6330950"/>
          <p14:tracePt t="21699" x="1727200" y="6330950"/>
          <p14:tracePt t="21740" x="1720850" y="6324600"/>
          <p14:tracePt t="21796" x="1720850" y="6318250"/>
          <p14:tracePt t="21817" x="1727200" y="6318250"/>
          <p14:tracePt t="21832" x="1733550" y="6318250"/>
          <p14:tracePt t="21851" x="1739900" y="6318250"/>
          <p14:tracePt t="21860" x="1746250" y="6311900"/>
          <p14:tracePt t="21868" x="1758950" y="6311900"/>
          <p14:tracePt t="21881" x="1771650" y="6311900"/>
          <p14:tracePt t="21898" x="1784350" y="6311900"/>
          <p14:tracePt t="21915" x="1816100" y="6305550"/>
          <p14:tracePt t="21932" x="1841500" y="6305550"/>
          <p14:tracePt t="21949" x="1860550" y="6305550"/>
          <p14:tracePt t="21964" x="1885950" y="6305550"/>
          <p14:tracePt t="21981" x="1905000" y="6305550"/>
          <p14:tracePt t="21998" x="1917700" y="6305550"/>
          <p14:tracePt t="22031" x="1924050" y="6305550"/>
          <p14:tracePt t="22063" x="1930400" y="6305550"/>
          <p14:tracePt t="22147" x="1924050" y="6305550"/>
          <p14:tracePt t="22169" x="1924050" y="6299200"/>
          <p14:tracePt t="22182" x="1917700" y="6299200"/>
          <p14:tracePt t="22190" x="1911350" y="6299200"/>
          <p14:tracePt t="22204" x="1905000" y="6299200"/>
          <p14:tracePt t="22213" x="1898650" y="6299200"/>
          <p14:tracePt t="22231" x="1885950" y="6299200"/>
          <p14:tracePt t="22264" x="1866900" y="6305550"/>
          <p14:tracePt t="22281" x="1847850" y="6305550"/>
          <p14:tracePt t="22297" x="1835150" y="6305550"/>
          <p14:tracePt t="22313" x="1809750" y="6311900"/>
          <p14:tracePt t="22330" x="1797050" y="6311900"/>
          <p14:tracePt t="22347" x="1784350" y="6311900"/>
          <p14:tracePt t="22363" x="1771650" y="6318250"/>
          <p14:tracePt t="22381" x="1758950" y="6324600"/>
          <p14:tracePt t="22397" x="1752600" y="6324600"/>
          <p14:tracePt t="22590" x="1765300" y="6318250"/>
          <p14:tracePt t="22610" x="1771650" y="6318250"/>
          <p14:tracePt t="22632" x="1778000" y="6311900"/>
          <p14:tracePt t="22660" x="1784350" y="6305550"/>
          <p14:tracePt t="22681" x="1790700" y="6299200"/>
          <p14:tracePt t="22696" x="1790700" y="6292850"/>
          <p14:tracePt t="22730" x="1797050" y="6286500"/>
          <p14:tracePt t="22765" x="1803400" y="6286500"/>
          <p14:tracePt t="22772" x="1803400" y="6280150"/>
          <p14:tracePt t="22800" x="1809750" y="6273800"/>
          <p14:tracePt t="22821" x="1809750" y="6267450"/>
          <p14:tracePt t="22842" x="1816100" y="6261100"/>
          <p14:tracePt t="22870" x="1816100" y="6254750"/>
          <p14:tracePt t="22919" x="1816100" y="6248400"/>
          <p14:tracePt t="22940" x="1816100" y="6242050"/>
          <p14:tracePt t="22962" x="1816100" y="6235700"/>
          <p14:tracePt t="22969" x="1816100" y="6229350"/>
          <p14:tracePt t="22990" x="1816100" y="6223000"/>
          <p14:tracePt t="23012" x="1816100" y="6210300"/>
          <p14:tracePt t="23032" x="1822450" y="6210300"/>
          <p14:tracePt t="23039" x="1822450" y="6203950"/>
          <p14:tracePt t="23053" x="1822450" y="6197600"/>
          <p14:tracePt t="23061" x="1822450" y="6191250"/>
          <p14:tracePt t="23077" x="1822450" y="6178550"/>
          <p14:tracePt t="23095" x="1822450" y="6165850"/>
          <p14:tracePt t="23111" x="1828800" y="6140450"/>
          <p14:tracePt t="23127" x="1828800" y="6134100"/>
          <p14:tracePt t="23144" x="1828800" y="6121400"/>
          <p14:tracePt t="23221" x="1828800" y="6127750"/>
          <p14:tracePt t="23235" x="1828800" y="6134100"/>
          <p14:tracePt t="23264" x="1828800" y="6140450"/>
          <p14:tracePt t="23270" x="1828800" y="6146800"/>
          <p14:tracePt t="23285" x="1828800" y="6153150"/>
          <p14:tracePt t="23293" x="1828800" y="6165850"/>
          <p14:tracePt t="23310" x="1828800" y="6178550"/>
          <p14:tracePt t="23327" x="1828800" y="6203950"/>
          <p14:tracePt t="23343" x="1828800" y="6235700"/>
          <p14:tracePt t="23360" x="1828800" y="6254750"/>
          <p14:tracePt t="23376" x="1828800" y="6280150"/>
          <p14:tracePt t="23393" x="1828800" y="6286500"/>
          <p14:tracePt t="23410" x="1828800" y="6299200"/>
          <p14:tracePt t="23426" x="1828800" y="6305550"/>
          <p14:tracePt t="23467" x="1828800" y="6311900"/>
          <p14:tracePt t="23502" x="1835150" y="6318250"/>
          <p14:tracePt t="23544" x="1835150" y="6324600"/>
          <p14:tracePt t="24198" x="1835150" y="6318250"/>
          <p14:tracePt t="24239" x="1835150" y="6311900"/>
          <p14:tracePt t="24359" x="1841500" y="6305550"/>
          <p14:tracePt t="24408" x="1841500" y="6299200"/>
          <p14:tracePt t="24499" x="1841500" y="6292850"/>
          <p14:tracePt t="24555" x="1841500" y="6286500"/>
          <p14:tracePt t="24745" x="1835150" y="6286500"/>
          <p14:tracePt t="24871" x="1828800" y="6286500"/>
          <p14:tracePt t="24942" x="1822450" y="6286500"/>
          <p14:tracePt t="24998" x="1816100" y="6286500"/>
          <p14:tracePt t="25068" x="1809750" y="6280150"/>
          <p14:tracePt t="25131" x="1809750" y="6273800"/>
          <p14:tracePt t="25138" x="1809750" y="6267450"/>
          <p14:tracePt t="25187" x="1809750" y="6261100"/>
          <p14:tracePt t="25237" x="1809750" y="6254750"/>
          <p14:tracePt t="25256" x="1809750" y="6248400"/>
          <p14:tracePt t="25279" x="1809750" y="6242050"/>
          <p14:tracePt t="25285" x="1809750" y="6235700"/>
          <p14:tracePt t="25307" x="1809750" y="6229350"/>
          <p14:tracePt t="25321" x="1809750" y="6223000"/>
          <p14:tracePt t="25356" x="1809750" y="6216650"/>
          <p14:tracePt t="25371" x="1809750" y="6210300"/>
          <p14:tracePt t="25398" x="1809750" y="6203950"/>
          <p14:tracePt t="25426" x="1809750" y="6197600"/>
          <p14:tracePt t="25461" x="1809750" y="6191250"/>
          <p14:tracePt t="25496" x="1803400" y="6184900"/>
          <p14:tracePt t="25990" x="1803400" y="6178550"/>
          <p14:tracePt t="26004" x="1803400" y="6165850"/>
          <p14:tracePt t="26011" x="1803400" y="6159500"/>
          <p14:tracePt t="26025" x="1803400" y="6140450"/>
          <p14:tracePt t="26034" x="1803400" y="6127750"/>
          <p14:tracePt t="26051" x="1803400" y="6108700"/>
          <p14:tracePt t="26067" x="1803400" y="6064250"/>
          <p14:tracePt t="26084" x="1803400" y="6013450"/>
          <p14:tracePt t="26101" x="1803400" y="5981700"/>
          <p14:tracePt t="26117" x="1803400" y="5930900"/>
          <p14:tracePt t="26134" x="1784350" y="5880100"/>
          <p14:tracePt t="26151" x="1778000" y="5861050"/>
          <p14:tracePt t="26166" x="1765300" y="5829300"/>
          <p14:tracePt t="26183" x="1758950" y="5797550"/>
          <p14:tracePt t="26201" x="1752600" y="5772150"/>
          <p14:tracePt t="26217" x="1746250" y="5765800"/>
          <p14:tracePt t="26233" x="1746250" y="5759450"/>
          <p14:tracePt t="26250" x="1739900" y="5740400"/>
          <p14:tracePt t="26266" x="1739900" y="5734050"/>
          <p14:tracePt t="26285" x="1739900" y="5721350"/>
          <p14:tracePt t="26300" x="1739900" y="5715000"/>
          <p14:tracePt t="26317" x="1739900" y="5708650"/>
          <p14:tracePt t="26320" x="1739900" y="5702300"/>
          <p14:tracePt t="26340" x="1739900" y="5695950"/>
          <p14:tracePt t="26390" x="1739900" y="5689600"/>
          <p14:tracePt t="26432" x="1739900" y="5676900"/>
          <p14:tracePt t="26453" x="1733550" y="5670550"/>
          <p14:tracePt t="26516" x="1733550" y="5664200"/>
          <p14:tracePt t="26523" x="1733550" y="5657850"/>
          <p14:tracePt t="26551" x="1733550" y="5651500"/>
          <p14:tracePt t="26600" x="1727200" y="5645150"/>
          <p14:tracePt t="26643" x="1727200" y="5638800"/>
          <p14:tracePt t="26664" x="1727200" y="5632450"/>
          <p14:tracePt t="26670" x="1727200" y="5626100"/>
          <p14:tracePt t="26691" x="1720850" y="5626100"/>
          <p14:tracePt t="26713" x="1720850" y="5619750"/>
          <p14:tracePt t="26741" x="1720850" y="5613400"/>
          <p14:tracePt t="26811" x="1720850" y="5619750"/>
          <p14:tracePt t="26832" x="1720850" y="5626100"/>
          <p14:tracePt t="26846" x="1720850" y="5632450"/>
          <p14:tracePt t="26853" x="1720850" y="5638800"/>
          <p14:tracePt t="26868" x="1720850" y="5645150"/>
          <p14:tracePt t="26884" x="1720850" y="5657850"/>
          <p14:tracePt t="26897" x="1720850" y="5670550"/>
          <p14:tracePt t="26914" x="1720850" y="5689600"/>
          <p14:tracePt t="26931" x="1727200" y="5727700"/>
          <p14:tracePt t="26947" x="1733550" y="5772150"/>
          <p14:tracePt t="26964" x="1739900" y="5803900"/>
          <p14:tracePt t="26980" x="1758950" y="5848350"/>
          <p14:tracePt t="26997" x="1771650" y="5886450"/>
          <p14:tracePt t="27015" x="1784350" y="5924550"/>
          <p14:tracePt t="27030" x="1790700" y="5937250"/>
          <p14:tracePt t="27047" x="1803400" y="5969000"/>
          <p14:tracePt t="27064" x="1803400" y="5994400"/>
          <p14:tracePt t="27080" x="1803400" y="6000750"/>
          <p14:tracePt t="27097" x="1803400" y="6013450"/>
          <p14:tracePt t="27114" x="1803400" y="6026150"/>
          <p14:tracePt t="27130" x="1803400" y="6032500"/>
          <p14:tracePt t="27147" x="1803400" y="6038850"/>
          <p14:tracePt t="27163" x="1809750" y="6045200"/>
          <p14:tracePt t="27253" x="1816100" y="6051550"/>
          <p14:tracePt t="27295" x="1816100" y="6057900"/>
          <p14:tracePt t="27387" x="1816100" y="6051550"/>
          <p14:tracePt t="27415" x="1822450" y="6045200"/>
          <p14:tracePt t="27430" x="1822450" y="6038850"/>
          <p14:tracePt t="27436" x="1822450" y="6032500"/>
          <p14:tracePt t="27445" x="1822450" y="6026150"/>
          <p14:tracePt t="27465" x="1822450" y="6013450"/>
          <p14:tracePt t="27485" x="1822450" y="6007100"/>
          <p14:tracePt t="27499" x="1822450" y="5994400"/>
          <p14:tracePt t="27513" x="1822450" y="5969000"/>
          <p14:tracePt t="27529" x="1822450" y="5956300"/>
          <p14:tracePt t="27545" x="1822450" y="5937250"/>
          <p14:tracePt t="27562" x="1822450" y="5905500"/>
          <p14:tracePt t="27579" x="1816100" y="5861050"/>
          <p14:tracePt t="27595" x="1816100" y="5835650"/>
          <p14:tracePt t="27612" x="1803400" y="5791200"/>
          <p14:tracePt t="27628" x="1790700" y="5759450"/>
          <p14:tracePt t="27646" x="1790700" y="5727700"/>
          <p14:tracePt t="27662" x="1778000" y="5695950"/>
          <p14:tracePt t="27678" x="1771650" y="5670550"/>
          <p14:tracePt t="27696" x="1765300" y="5651500"/>
          <p14:tracePt t="27712" x="1765300" y="5645150"/>
          <p14:tracePt t="27728" x="1758950" y="5638800"/>
          <p14:tracePt t="27745" x="1758950" y="5626100"/>
          <p14:tracePt t="27778" x="1752600" y="5619750"/>
          <p14:tracePt t="27795" x="1746250" y="5613400"/>
          <p14:tracePt t="27906" x="1746250" y="5619750"/>
          <p14:tracePt t="27920" x="1746250" y="5626100"/>
          <p14:tracePt t="27928" x="1746250" y="5632450"/>
          <p14:tracePt t="27934" x="1746250" y="5638800"/>
          <p14:tracePt t="27969" x="1746250" y="5645150"/>
          <p14:tracePt t="27976" x="1746250" y="5651500"/>
          <p14:tracePt t="27990" x="1746250" y="5657850"/>
          <p14:tracePt t="27997" x="1746250" y="5664200"/>
          <p14:tracePt t="28010" x="1746250" y="5670550"/>
          <p14:tracePt t="28027" x="1746250" y="5702300"/>
          <p14:tracePt t="28044" x="1752600" y="5721350"/>
          <p14:tracePt t="28061" x="1758950" y="5778500"/>
          <p14:tracePt t="28077" x="1778000" y="5861050"/>
          <p14:tracePt t="28093" x="1784350" y="5905500"/>
          <p14:tracePt t="28110" x="1803400" y="5988050"/>
          <p14:tracePt t="28127" x="1816100" y="6019800"/>
          <p14:tracePt t="28144" x="1816100" y="6076950"/>
          <p14:tracePt t="28160" x="1828800" y="6115050"/>
          <p14:tracePt t="28177" x="1835150" y="6134100"/>
          <p14:tracePt t="28193" x="1841500" y="6153150"/>
          <p14:tracePt t="28210" x="1841500" y="6159500"/>
          <p14:tracePt t="28227" x="1847850" y="6165850"/>
          <p14:tracePt t="28493" x="1854200" y="6159500"/>
          <p14:tracePt t="28514" x="1854200" y="6153150"/>
          <p14:tracePt t="28528" x="1854200" y="6146800"/>
          <p14:tracePt t="28543" x="1854200" y="6140450"/>
          <p14:tracePt t="28556" x="1854200" y="6134100"/>
          <p14:tracePt t="28563" x="1854200" y="6127750"/>
          <p14:tracePt t="28578" x="1854200" y="6121400"/>
          <p14:tracePt t="28592" x="1854200" y="6102350"/>
          <p14:tracePt t="28608" x="1854200" y="6070600"/>
          <p14:tracePt t="28625" x="1847850" y="6051550"/>
          <p14:tracePt t="28641" x="1822450" y="6000750"/>
          <p14:tracePt t="28658" x="1809750" y="5930900"/>
          <p14:tracePt t="28675" x="1765300" y="5854700"/>
          <p14:tracePt t="28692" x="1752600" y="5810250"/>
          <p14:tracePt t="28708" x="1714500" y="5734050"/>
          <p14:tracePt t="28725" x="1682750" y="5689600"/>
          <p14:tracePt t="28741" x="1676400" y="5670550"/>
          <p14:tracePt t="28758" x="1651000" y="5645150"/>
          <p14:tracePt t="28775" x="1638300" y="5619750"/>
          <p14:tracePt t="28791" x="1638300" y="5613400"/>
          <p14:tracePt t="28809" x="1631950" y="5607050"/>
          <p14:tracePt t="28824" x="1631950" y="5600700"/>
          <p14:tracePt t="28861" x="1631950" y="5594350"/>
          <p14:tracePt t="28914" x="1631950" y="5588000"/>
          <p14:tracePt t="29034" x="1625600" y="5581650"/>
          <p14:tracePt t="29125" x="1631950" y="5581650"/>
          <p14:tracePt t="29146" x="1644650" y="5581650"/>
          <p14:tracePt t="29160" x="1651000" y="5581650"/>
          <p14:tracePt t="29167" x="1651000" y="5575300"/>
          <p14:tracePt t="29176" x="1657350" y="5575300"/>
          <p14:tracePt t="29195" x="1663700" y="5575300"/>
          <p14:tracePt t="29216" x="1670050" y="5575300"/>
          <p14:tracePt t="29237" x="1676400" y="5568950"/>
          <p14:tracePt t="29244" x="1682750" y="5568950"/>
          <p14:tracePt t="29259" x="1689100" y="5568950"/>
          <p14:tracePt t="29273" x="1695450" y="5562600"/>
          <p14:tracePt t="29289" x="1720850" y="5556250"/>
          <p14:tracePt t="29306" x="1727200" y="5556250"/>
          <p14:tracePt t="29323" x="1752600" y="5549900"/>
          <p14:tracePt t="29339" x="1771650" y="5543550"/>
          <p14:tracePt t="29357" x="1784350" y="5543550"/>
          <p14:tracePt t="29372" x="1790700" y="5543550"/>
          <p14:tracePt t="29389" x="1790700" y="5537200"/>
          <p14:tracePt t="29490" x="1784350" y="5537200"/>
          <p14:tracePt t="29511" x="1778000" y="5537200"/>
          <p14:tracePt t="29525" x="1771650" y="5543550"/>
          <p14:tracePt t="29540" x="1765300" y="5543550"/>
          <p14:tracePt t="29567" x="1765300" y="5549900"/>
          <p14:tracePt t="29589" x="1752600" y="5549900"/>
          <p14:tracePt t="29595" x="1752600" y="5556250"/>
          <p14:tracePt t="29616" x="1746250" y="5556250"/>
          <p14:tracePt t="29630" x="1739900" y="5556250"/>
          <p14:tracePt t="29652" x="1733550" y="5562600"/>
          <p14:tracePt t="29658" x="1727200" y="5562600"/>
          <p14:tracePt t="29680" x="1720850" y="5562600"/>
          <p14:tracePt t="29688" x="1714500" y="5562600"/>
          <p14:tracePt t="29708" x="1714500" y="5568950"/>
          <p14:tracePt t="29729" x="1708150" y="5568950"/>
          <p14:tracePt t="29738" x="1701800" y="5568950"/>
          <p14:tracePt t="29758" x="1695450" y="5568950"/>
          <p14:tracePt t="29777" x="1689100" y="5568950"/>
          <p14:tracePt t="29805" x="1682750" y="5568950"/>
          <p14:tracePt t="29918" x="1689100" y="5568950"/>
          <p14:tracePt t="29939" x="1695450" y="5568950"/>
          <p14:tracePt t="29946" x="1701800" y="5568950"/>
          <p14:tracePt t="29967" x="1708150" y="5568950"/>
          <p14:tracePt t="29988" x="1708150" y="5562600"/>
          <p14:tracePt t="30009" x="1714500" y="5556250"/>
          <p14:tracePt t="30038" x="1720850" y="5556250"/>
          <p14:tracePt t="30059" x="1727200" y="5549900"/>
          <p14:tracePt t="30079" x="1733550" y="5543550"/>
          <p14:tracePt t="30143" x="1739900" y="5543550"/>
          <p14:tracePt t="30220" x="1733550" y="5543550"/>
          <p14:tracePt t="30247" x="1727200" y="5543550"/>
          <p14:tracePt t="30269" x="1720850" y="5543550"/>
          <p14:tracePt t="30290" x="1714500" y="5543550"/>
          <p14:tracePt t="30318" x="1714500" y="5549900"/>
          <p14:tracePt t="30339" x="1708150" y="5549900"/>
          <p14:tracePt t="30367" x="1701800" y="5549900"/>
          <p14:tracePt t="30389" x="1695450" y="5549900"/>
          <p14:tracePt t="30410" x="1689100" y="5556250"/>
          <p14:tracePt t="30431" x="1689100" y="5562600"/>
          <p14:tracePt t="30459" x="1682750" y="5562600"/>
          <p14:tracePt t="30480" x="1682750" y="5568950"/>
          <p14:tracePt t="30522" x="1676400" y="5568950"/>
          <p14:tracePt t="30550" x="1676400" y="5575300"/>
          <p14:tracePt t="30649" x="1682750" y="5575300"/>
          <p14:tracePt t="30684" x="1689100" y="5575300"/>
          <p14:tracePt t="30711" x="1695450" y="5575300"/>
          <p14:tracePt t="30740" x="1701800" y="5575300"/>
          <p14:tracePt t="30761" x="1701800" y="5568950"/>
          <p14:tracePt t="30782" x="1701800" y="5562600"/>
          <p14:tracePt t="30788" x="1701800" y="5556250"/>
          <p14:tracePt t="30830" x="1701800" y="5549900"/>
          <p14:tracePt t="30859" x="1701800" y="5543550"/>
          <p14:tracePt t="30880" x="1701800" y="5537200"/>
          <p14:tracePt t="30902" x="1695450" y="5537200"/>
          <p14:tracePt t="30922" x="1689100" y="5537200"/>
          <p14:tracePt t="30971" x="1682750" y="5537200"/>
          <p14:tracePt t="30993" x="1676400" y="5537200"/>
          <p14:tracePt t="31042" x="1670050" y="5537200"/>
          <p14:tracePt t="31063" x="1663700" y="5543550"/>
          <p14:tracePt t="31070" x="1663700" y="5549900"/>
          <p14:tracePt t="31105" x="1663700" y="5556250"/>
          <p14:tracePt t="31112" x="1663700" y="5562600"/>
          <p14:tracePt t="31126" x="1663700" y="5568950"/>
          <p14:tracePt t="31161" x="1663700" y="5575300"/>
          <p14:tracePt t="31175" x="1663700" y="5581650"/>
          <p14:tracePt t="31196" x="1663700" y="5588000"/>
          <p14:tracePt t="31203" x="1663700" y="5594350"/>
          <p14:tracePt t="31216" x="1663700" y="5600700"/>
          <p14:tracePt t="31232" x="1670050" y="5619750"/>
          <p14:tracePt t="31249" x="1676400" y="5645150"/>
          <p14:tracePt t="31266" x="1682750" y="5702300"/>
          <p14:tracePt t="31282" x="1701800" y="5797550"/>
          <p14:tracePt t="31299" x="1714500" y="5842000"/>
          <p14:tracePt t="31316" x="1733550" y="5930900"/>
          <p14:tracePt t="31332" x="1739900" y="5975350"/>
          <p14:tracePt t="31349" x="1752600" y="6057900"/>
          <p14:tracePt t="31366" x="1765300" y="6115050"/>
          <p14:tracePt t="31382" x="1765300" y="6134100"/>
          <p14:tracePt t="31385" x="1765300" y="6146800"/>
          <p14:tracePt t="31399" x="1771650" y="6159500"/>
          <p14:tracePt t="31415" x="1771650" y="6184900"/>
          <p14:tracePt t="31432" x="1778000" y="6191250"/>
          <p14:tracePt t="31449" x="1778000" y="6197600"/>
          <p14:tracePt t="31465" x="1784350" y="6197600"/>
          <p14:tracePt t="31498" x="1784350" y="6203950"/>
          <p14:tracePt t="31547" x="1784350" y="6210300"/>
          <p14:tracePt t="31618" x="1790700" y="6210300"/>
          <p14:tracePt t="31674" x="1797050" y="6210300"/>
          <p14:tracePt t="31695" x="1803400" y="6210300"/>
          <p14:tracePt t="31716" x="1809750" y="6210300"/>
          <p14:tracePt t="31723" x="1816100" y="6210300"/>
          <p14:tracePt t="31737" x="1822450" y="6210300"/>
          <p14:tracePt t="31747" x="1828800" y="6210300"/>
          <p14:tracePt t="31772" x="1835150" y="6210300"/>
          <p14:tracePt t="31785" x="1841500" y="6210300"/>
          <p14:tracePt t="31815" x="1854200" y="6210300"/>
          <p14:tracePt t="31912" x="1854200" y="6203950"/>
          <p14:tracePt t="31954" x="1847850" y="6203950"/>
          <p14:tracePt t="31983" x="1841500" y="6203950"/>
          <p14:tracePt t="32046" x="1835150" y="6203950"/>
          <p14:tracePt t="32074" x="1828800" y="6203950"/>
          <p14:tracePt t="32116" x="1822450" y="6203950"/>
          <p14:tracePt t="32158" x="1816100" y="6203950"/>
          <p14:tracePt t="32228" x="1816100" y="6197600"/>
          <p14:tracePt t="32235" x="1822450" y="6197600"/>
          <p14:tracePt t="32256" x="1828800" y="6197600"/>
          <p14:tracePt t="32265" x="1835150" y="6191250"/>
          <p14:tracePt t="32298" x="1841500" y="6184900"/>
          <p14:tracePt t="32305" x="1847850" y="6184900"/>
          <p14:tracePt t="32319" x="1854200" y="6184900"/>
          <p14:tracePt t="32329" x="1860550" y="6178550"/>
          <p14:tracePt t="32349" x="1866900" y="6178550"/>
          <p14:tracePt t="32362" x="1873250" y="6178550"/>
          <p14:tracePt t="32379" x="1873250" y="6172200"/>
          <p14:tracePt t="32396" x="1879600" y="6172200"/>
          <p14:tracePt t="32412" x="1885950" y="6165850"/>
          <p14:tracePt t="32429" x="1892300" y="6165850"/>
          <p14:tracePt t="32446" x="1898650" y="6165850"/>
          <p14:tracePt t="32478" x="1905000" y="6159500"/>
          <p14:tracePt t="32516" x="1905000" y="6153150"/>
          <p14:tracePt t="32636" x="1905000" y="6146800"/>
          <p14:tracePt t="32670" x="1905000" y="6140450"/>
          <p14:tracePt t="32685" x="1898650" y="6134100"/>
          <p14:tracePt t="32720" x="1892300" y="6134100"/>
          <p14:tracePt t="32748" x="1892300" y="6127750"/>
          <p14:tracePt t="32755" x="1885950" y="6127750"/>
          <p14:tracePt t="32776" x="1885950" y="6121400"/>
          <p14:tracePt t="32797" x="1879600" y="6121400"/>
          <p14:tracePt t="32818" x="1879600" y="6115050"/>
          <p14:tracePt t="32839" x="1879600" y="6108700"/>
          <p14:tracePt t="32846" x="1873250" y="6108700"/>
          <p14:tracePt t="32867" x="1866900" y="6102350"/>
          <p14:tracePt t="32888" x="1860550" y="6096000"/>
          <p14:tracePt t="32909" x="1854200" y="6096000"/>
          <p14:tracePt t="32937" x="1847850" y="6089650"/>
          <p14:tracePt t="32959" x="1841500" y="6089650"/>
          <p14:tracePt t="32987" x="1835150" y="6083300"/>
          <p14:tracePt t="33007" x="1828800" y="6083300"/>
          <p14:tracePt t="33029" x="1822450" y="6076950"/>
          <p14:tracePt t="33057" x="1816100" y="6076950"/>
          <p14:tracePt t="33078" x="1809750" y="6076950"/>
          <p14:tracePt t="33106" x="1803400" y="6076950"/>
          <p14:tracePt t="33148" x="1790700" y="6076950"/>
          <p14:tracePt t="33673" x="1784350" y="6089650"/>
          <p14:tracePt t="33679" x="1784350" y="6102350"/>
          <p14:tracePt t="33694" x="1778000" y="6115050"/>
          <p14:tracePt t="33708" x="1765300" y="6140450"/>
          <p14:tracePt t="33724" x="1758950" y="6146800"/>
          <p14:tracePt t="33741" x="1752600" y="6153150"/>
          <p14:tracePt t="33757" x="1746250" y="6172200"/>
          <p14:tracePt t="33790" x="1739900" y="6178550"/>
          <p14:tracePt t="33807" x="1739900" y="6191250"/>
          <p14:tracePt t="33823" x="1733550" y="6191250"/>
          <p14:tracePt t="33843" x="1733550" y="6197600"/>
          <p14:tracePt t="33857" x="1733550" y="6203950"/>
          <p14:tracePt t="33873" x="1733550" y="6210300"/>
          <p14:tracePt t="33893" x="1727200" y="6210300"/>
          <p14:tracePt t="33911" x="1727200" y="6216650"/>
          <p14:tracePt t="33938" x="1727200" y="6223000"/>
          <p14:tracePt t="33974" x="1727200" y="6229350"/>
          <p14:tracePt t="33988" x="1727200" y="6235700"/>
          <p14:tracePt t="34030" x="1727200" y="6242050"/>
          <p14:tracePt t="34052" x="1727200" y="6248400"/>
          <p14:tracePt t="34101" x="1727200" y="6254750"/>
          <p14:tracePt t="34122" x="1727200" y="6261100"/>
          <p14:tracePt t="34143" x="1727200" y="6267450"/>
          <p14:tracePt t="34150" x="1727200" y="6273800"/>
          <p14:tracePt t="34171" x="1727200" y="6280150"/>
          <p14:tracePt t="34185" x="1727200" y="6286500"/>
          <p14:tracePt t="34199" x="1733550" y="6292850"/>
          <p14:tracePt t="34220" x="1733550" y="6299200"/>
          <p14:tracePt t="34234" x="1733550" y="6311900"/>
          <p14:tracePt t="34242" x="1733550" y="6318250"/>
          <p14:tracePt t="34257" x="1739900" y="6324600"/>
          <p14:tracePt t="34271" x="1746250" y="6356350"/>
          <p14:tracePt t="34289" x="1746250" y="6362700"/>
          <p14:tracePt t="34305" x="1752600" y="6400800"/>
          <p14:tracePt t="34322" x="1758950" y="6413500"/>
          <p14:tracePt t="34339" x="1771650" y="6445250"/>
          <p14:tracePt t="34372" x="1771650" y="6451600"/>
          <p14:tracePt t="34389" x="1771650" y="6464300"/>
          <p14:tracePt t="34405" x="1778000" y="6470650"/>
          <p14:tracePt t="34408" x="1778000" y="6477000"/>
          <p14:tracePt t="34438" x="1778000" y="6483350"/>
          <p14:tracePt t="34473" x="1784350" y="6483350"/>
          <p14:tracePt t="34501" x="1784350" y="6489700"/>
          <p14:tracePt t="34683" x="1841500" y="6489700"/>
          <p14:tracePt t="34690" x="1854200" y="6483350"/>
          <p14:tracePt t="34707" x="1860550" y="6477000"/>
          <p14:tracePt t="34721" x="1873250" y="6470650"/>
          <p14:tracePt t="34737" x="1898650" y="6451600"/>
          <p14:tracePt t="34754" x="1924050" y="6438900"/>
          <p14:tracePt t="34770" x="1930400" y="6426200"/>
          <p14:tracePt t="34787" x="1949450" y="6407150"/>
          <p14:tracePt t="34804" x="1962150" y="6394450"/>
          <p14:tracePt t="34820" x="1962150" y="6388100"/>
          <p14:tracePt t="34838" x="1968500" y="6375400"/>
          <p14:tracePt t="34874" x="1968500" y="6369050"/>
          <p14:tracePt t="34922" x="1968500" y="6362700"/>
          <p14:tracePt t="34957" x="1968500" y="6356350"/>
          <p14:tracePt t="34964" x="1968500" y="6350000"/>
          <p14:tracePt t="34992" x="1962150" y="6350000"/>
          <p14:tracePt t="35014" x="1955800" y="6343650"/>
          <p14:tracePt t="35035" x="1949450" y="6337300"/>
          <p14:tracePt t="35063" x="1943100" y="6337300"/>
          <p14:tracePt t="35098" x="1943100" y="6330950"/>
          <p14:tracePt t="35105" x="1936750" y="6330950"/>
          <p14:tracePt t="35133" x="1930400" y="6330950"/>
          <p14:tracePt t="35154" x="1924050" y="6330950"/>
          <p14:tracePt t="35238" x="1917700" y="6330950"/>
          <p14:tracePt t="35336" x="1911350" y="6330950"/>
          <p14:tracePt t="35379" x="1905000" y="6330950"/>
          <p14:tracePt t="35407" x="1905000" y="6337300"/>
          <p14:tracePt t="35436" x="1898650" y="6343650"/>
          <p14:tracePt t="35463" x="1892300" y="6343650"/>
          <p14:tracePt t="35505" x="1885950" y="6343650"/>
          <p14:tracePt t="35526" x="1879600" y="6343650"/>
          <p14:tracePt t="35533" x="1873250" y="6350000"/>
          <p14:tracePt t="35547" x="1866900" y="6350000"/>
          <p14:tracePt t="35596" x="1860550" y="6350000"/>
          <p14:tracePt t="35639" x="1854200" y="6350000"/>
          <p14:tracePt t="35645" x="1847850" y="6350000"/>
          <p14:tracePt t="35695" x="1841500" y="6343650"/>
          <p14:tracePt t="35716" x="1835150" y="6337300"/>
          <p14:tracePt t="35737" x="1835150" y="6330950"/>
          <p14:tracePt t="35765" x="1828800" y="6330950"/>
          <p14:tracePt t="35779" x="1828800" y="6324600"/>
          <p14:tracePt t="35807" x="1828800" y="6318250"/>
          <p14:tracePt t="35814" x="1828800" y="6311900"/>
          <p14:tracePt t="35828" x="1828800" y="6305550"/>
          <p14:tracePt t="35849" x="1828800" y="6299200"/>
          <p14:tracePt t="35870" x="1828800" y="6292850"/>
          <p14:tracePt t="35876" x="1822450" y="6292850"/>
          <p14:tracePt t="35898" x="1822450" y="6286500"/>
          <p14:tracePt t="35905" x="1822450" y="6280150"/>
          <p14:tracePt t="35920" x="1816100" y="6273800"/>
          <p14:tracePt t="35933" x="1816100" y="6267450"/>
          <p14:tracePt t="35950" x="1816100" y="6261100"/>
          <p14:tracePt t="35966" x="1816100" y="6254750"/>
          <p14:tracePt t="35983" x="1816100" y="6248400"/>
          <p14:tracePt t="35999" x="1816100" y="6242050"/>
          <p14:tracePt t="36018" x="1816100" y="6229350"/>
          <p14:tracePt t="36033" x="1816100" y="6216650"/>
          <p14:tracePt t="36049" x="1828800" y="6203950"/>
          <p14:tracePt t="36066" x="1847850" y="6172200"/>
          <p14:tracePt t="36082" x="1854200" y="6159500"/>
          <p14:tracePt t="36099" x="1885950" y="6140450"/>
          <p14:tracePt t="36116" x="1911350" y="6134100"/>
          <p14:tracePt t="36133" x="1924050" y="6134100"/>
          <p14:tracePt t="36149" x="1936750" y="6134100"/>
          <p14:tracePt t="36166" x="1955800" y="6140450"/>
          <p14:tracePt t="36199" x="1955800" y="6146800"/>
          <p14:tracePt t="36228" x="1955800" y="6153150"/>
          <p14:tracePt t="36235" x="1955800" y="6159500"/>
          <p14:tracePt t="36277" x="1955800" y="6165850"/>
          <p14:tracePt t="36300" x="1949450" y="6172200"/>
          <p14:tracePt t="36326" x="1943100" y="6178550"/>
          <p14:tracePt t="36347" x="1936750" y="6178550"/>
          <p14:tracePt t="36368" x="1930400" y="6184900"/>
          <p14:tracePt t="36375" x="1924050" y="6184900"/>
          <p14:tracePt t="36417" x="1917700" y="6191250"/>
          <p14:tracePt t="36439" x="1911350" y="6191250"/>
          <p14:tracePt t="36445" x="1905000" y="6197600"/>
          <p14:tracePt t="36460" x="1898650" y="6197600"/>
          <p14:tracePt t="36468" x="1892300" y="6203950"/>
          <p14:tracePt t="36482" x="1885950" y="6203950"/>
          <p14:tracePt t="36498" x="1879600" y="6210300"/>
          <p14:tracePt t="36514" x="1860550" y="6210300"/>
          <p14:tracePt t="36531" x="1835150" y="6216650"/>
          <p14:tracePt t="36547" x="1822450" y="6223000"/>
          <p14:tracePt t="36565" x="1803400" y="6223000"/>
          <p14:tracePt t="36581" x="1771650" y="6216650"/>
          <p14:tracePt t="36597" x="1758950" y="6216650"/>
          <p14:tracePt t="36614" x="1739900" y="6197600"/>
          <p14:tracePt t="36630" x="1720850" y="6184900"/>
          <p14:tracePt t="36647" x="1714500" y="6178550"/>
          <p14:tracePt t="36664" x="1714500" y="6172200"/>
          <p14:tracePt t="36680" x="1714500" y="6159500"/>
          <p14:tracePt t="36713" x="1714500" y="6153150"/>
          <p14:tracePt t="36730" x="1714500" y="6146800"/>
          <p14:tracePt t="36761" x="1714500" y="6140450"/>
          <p14:tracePt t="36817" x="1720850" y="6134100"/>
          <p14:tracePt t="36839" x="1727200" y="6134100"/>
          <p14:tracePt t="36860" x="1733550" y="6134100"/>
          <p14:tracePt t="36866" x="1739900" y="6134100"/>
          <p14:tracePt t="36888" x="1746250" y="6134100"/>
          <p14:tracePt t="36923" x="1752600" y="6134100"/>
          <p14:tracePt t="36931" x="1758950" y="6134100"/>
          <p14:tracePt t="36951" x="1765300" y="6134100"/>
          <p14:tracePt t="36958" x="1771650" y="6134100"/>
          <p14:tracePt t="36972" x="1778000" y="6134100"/>
          <p14:tracePt t="36982" x="1778000" y="6140450"/>
          <p14:tracePt t="36996" x="1784350" y="6140450"/>
          <p14:tracePt t="37013" x="1784350" y="6146800"/>
          <p14:tracePt t="37030" x="1797050" y="6153150"/>
          <p14:tracePt t="37063" x="1797050" y="6159500"/>
          <p14:tracePt t="37079" x="1809750" y="6165850"/>
          <p14:tracePt t="37095" x="1816100" y="6172200"/>
          <p14:tracePt t="37119" x="1822450" y="6178550"/>
          <p14:tracePt t="37141" x="1828800" y="6178550"/>
          <p14:tracePt t="37169" x="1828800" y="6184900"/>
          <p14:tracePt t="37204" x="1828800" y="6191250"/>
          <p14:tracePt t="37239" x="1828800" y="6197600"/>
          <p14:tracePt t="37288" x="1822450" y="6197600"/>
          <p14:tracePt t="37302" x="1816100" y="6197600"/>
          <p14:tracePt t="37309" x="1816100" y="6203950"/>
          <p14:tracePt t="37323" x="1809750" y="6203950"/>
          <p14:tracePt t="37331" x="1803400" y="6203950"/>
          <p14:tracePt t="37358" x="1797050" y="6203950"/>
          <p14:tracePt t="37372" x="1797050" y="6197600"/>
          <p14:tracePt t="37393" x="1790700" y="6197600"/>
          <p14:tracePt t="37400" x="1784350" y="6197600"/>
          <p14:tracePt t="37415" x="1771650" y="6191250"/>
          <p14:tracePt t="37428" x="1758950" y="6184900"/>
          <p14:tracePt t="37444" x="1739900" y="6184900"/>
          <p14:tracePt t="37461" x="1727200" y="6178550"/>
          <p14:tracePt t="37477" x="1708150" y="6172200"/>
          <p14:tracePt t="37494" x="1689100" y="6159500"/>
          <p14:tracePt t="37511" x="1682750" y="6153150"/>
          <p14:tracePt t="37528" x="1676400" y="6153150"/>
          <p14:tracePt t="37544" x="1676400" y="6140450"/>
          <p14:tracePt t="37564" x="1676400" y="6134100"/>
          <p14:tracePt t="37577" x="1682750" y="6134100"/>
          <p14:tracePt t="37593" x="1689100" y="6134100"/>
          <p14:tracePt t="37611" x="1701800" y="6127750"/>
          <p14:tracePt t="37627" x="1714500" y="6127750"/>
          <p14:tracePt t="37644" x="1746250" y="6121400"/>
          <p14:tracePt t="37660" x="1784350" y="6121400"/>
          <p14:tracePt t="37677" x="1809750" y="6115050"/>
          <p14:tracePt t="37694" x="1822450" y="6115050"/>
          <p14:tracePt t="37710" x="1905000" y="6115050"/>
          <p14:tracePt t="37727" x="1924050" y="6115050"/>
          <p14:tracePt t="37744" x="1968500" y="6115050"/>
          <p14:tracePt t="37760" x="1987550" y="6121400"/>
          <p14:tracePt t="37776" x="2006600" y="6121400"/>
          <p14:tracePt t="37793" x="2012950" y="6127750"/>
          <p14:tracePt t="37850" x="2012950" y="6134100"/>
          <p14:tracePt t="37891" x="2012950" y="6140450"/>
          <p14:tracePt t="37912" x="2006600" y="6140450"/>
          <p14:tracePt t="37940" x="2000250" y="6146800"/>
          <p14:tracePt t="37976" x="1993900" y="6146800"/>
          <p14:tracePt t="37982" x="1987550" y="6146800"/>
          <p14:tracePt t="38011" x="1981200" y="6146800"/>
          <p14:tracePt t="38053" x="1974850" y="6146800"/>
          <p14:tracePt t="38116" x="1968500" y="6146800"/>
          <p14:tracePt t="38123" x="1962150" y="6146800"/>
          <p14:tracePt t="38151" x="1955800" y="6146800"/>
          <p14:tracePt t="38172" x="1949450" y="6146800"/>
          <p14:tracePt t="38193" x="1949450" y="6153150"/>
          <p14:tracePt t="38200" x="1943100" y="6153150"/>
          <p14:tracePt t="38236" x="1936750" y="6153150"/>
          <p14:tracePt t="38243" x="1930400" y="6153150"/>
          <p14:tracePt t="38264" x="1924050" y="6153150"/>
          <p14:tracePt t="38270" x="1917700" y="6159500"/>
          <p14:tracePt t="38285" x="1911350" y="6159500"/>
          <p14:tracePt t="38306" x="1905000" y="6159500"/>
          <p14:tracePt t="38313" x="1898650" y="6165850"/>
          <p14:tracePt t="38334" x="1892300" y="6165850"/>
          <p14:tracePt t="38342" x="1885950" y="6172200"/>
          <p14:tracePt t="38358" x="1879600" y="6172200"/>
          <p14:tracePt t="38378" x="1873250" y="6172200"/>
          <p14:tracePt t="38391" x="1873250" y="6178550"/>
          <p14:tracePt t="38408" x="1860550" y="6178550"/>
          <p14:tracePt t="38425" x="1854200" y="6178550"/>
          <p14:tracePt t="38453" x="1847850" y="6178550"/>
          <p14:tracePt t="38474" x="1841500" y="6178550"/>
          <p14:tracePt t="38516" x="1835150" y="6178550"/>
          <p14:tracePt t="38544" x="1828800" y="6178550"/>
          <p14:tracePt t="38587" x="1822450" y="6172200"/>
          <p14:tracePt t="38636" x="1816100" y="6165850"/>
          <p14:tracePt t="38762" x="1809750" y="6165850"/>
          <p14:tracePt t="39042" x="1809750" y="6159500"/>
          <p14:tracePt t="40109" x="1809750" y="6153150"/>
          <p14:tracePt t="40461" x="1816100" y="6153150"/>
          <p14:tracePt t="41109" x="1816100" y="6146800"/>
          <p14:tracePt t="41123" x="1816100" y="6134100"/>
          <p14:tracePt t="41130" x="1803400" y="6121400"/>
          <p14:tracePt t="41144" x="1790700" y="6096000"/>
          <p14:tracePt t="41151" x="1771650" y="6070600"/>
          <p14:tracePt t="41166" x="1746250" y="6032500"/>
          <p14:tracePt t="41182" x="1682750" y="5943600"/>
          <p14:tracePt t="41198" x="1651000" y="5899150"/>
          <p14:tracePt t="41215" x="1574800" y="5784850"/>
          <p14:tracePt t="41233" x="1524000" y="5715000"/>
          <p14:tracePt t="41248" x="1403350" y="5581650"/>
          <p14:tracePt t="41265" x="1257300" y="5429250"/>
          <p14:tracePt t="41281" x="1193800" y="5359400"/>
          <p14:tracePt t="41298" x="1054100" y="5213350"/>
          <p14:tracePt t="41315" x="958850" y="5111750"/>
          <p14:tracePt t="41331" x="908050" y="5060950"/>
          <p14:tracePt t="41348" x="850900" y="5003800"/>
          <p14:tracePt t="41364" x="806450" y="4972050"/>
          <p14:tracePt t="41381" x="793750" y="4946650"/>
          <p14:tracePt t="41397" x="768350" y="4921250"/>
          <p14:tracePt t="41414" x="749300" y="4902200"/>
          <p14:tracePt t="41430" x="742950" y="4895850"/>
          <p14:tracePt t="41447" x="717550" y="4876800"/>
          <p14:tracePt t="41464" x="692150" y="4864100"/>
          <p14:tracePt t="41481" x="666750" y="4851400"/>
          <p14:tracePt t="41497" x="660400" y="4845050"/>
          <p14:tracePt t="41514" x="647700" y="4832350"/>
          <p14:tracePt t="41531" x="615950" y="4806950"/>
          <p14:tracePt t="41547" x="603250" y="4800600"/>
          <p14:tracePt t="41564" x="596900" y="4787900"/>
          <p14:tracePt t="41580" x="577850" y="4775200"/>
          <p14:tracePt t="41597" x="552450" y="4756150"/>
          <p14:tracePt t="41615" x="533400" y="4737100"/>
          <p14:tracePt t="41630" x="527050" y="4730750"/>
          <p14:tracePt t="41647" x="508000" y="4705350"/>
          <p14:tracePt t="41664" x="501650" y="4692650"/>
          <p14:tracePt t="41679" x="495300" y="4679950"/>
          <p14:tracePt t="41696" x="482600" y="4667250"/>
          <p14:tracePt t="41713" x="476250" y="4654550"/>
          <p14:tracePt t="41730" x="476250" y="4648200"/>
          <p14:tracePt t="41747" x="469900" y="4641850"/>
          <p14:tracePt t="41798" x="463550" y="4635500"/>
          <p14:tracePt t="41825" x="463550" y="4629150"/>
          <p14:tracePt t="41853" x="463550" y="4622800"/>
          <p14:tracePt t="41874" x="457200" y="4616450"/>
          <p14:tracePt t="41903" x="457200" y="4610100"/>
          <p14:tracePt t="41945" x="457200" y="4603750"/>
          <p14:tracePt t="41987" x="457200" y="4597400"/>
          <p14:tracePt t="42036" x="450850" y="4597400"/>
          <p14:tracePt t="42106" x="450850" y="4591050"/>
          <p14:tracePt t="42148" x="450850" y="4584700"/>
          <p14:tracePt t="42155" x="450850" y="4578350"/>
          <p14:tracePt t="42197" x="444500" y="4578350"/>
          <p14:tracePt t="42204" x="444500" y="4572000"/>
          <p14:tracePt t="42233" x="438150" y="4572000"/>
          <p14:tracePt t="42268" x="438150" y="4565650"/>
          <p14:tracePt t="42303" x="431800" y="4565650"/>
          <p14:tracePt t="42366" x="431800" y="4559300"/>
          <p14:tracePt t="42415" x="425450" y="4552950"/>
          <p14:tracePt t="42534" x="431800" y="4552950"/>
          <p14:tracePt t="42555" x="438150" y="4552950"/>
          <p14:tracePt t="42577" x="444500" y="4552950"/>
          <p14:tracePt t="42598" x="450850" y="4552950"/>
          <p14:tracePt t="42618" x="450850" y="4546600"/>
          <p14:tracePt t="42625" x="457200" y="4546600"/>
          <p14:tracePt t="42647" x="463550" y="4546600"/>
          <p14:tracePt t="42668" x="469900" y="4540250"/>
          <p14:tracePt t="42674" x="476250" y="4540250"/>
          <p14:tracePt t="42710" x="482600" y="4540250"/>
          <p14:tracePt t="42717" x="488950" y="4540250"/>
          <p14:tracePt t="42726" x="488950" y="4533900"/>
          <p14:tracePt t="42766" x="495300" y="4533900"/>
          <p14:tracePt t="42794" x="501650" y="4533900"/>
          <p14:tracePt t="42829" x="508000" y="4533900"/>
          <p14:tracePt t="42864" x="514350" y="4533900"/>
          <p14:tracePt t="42906" x="514350" y="4527550"/>
          <p14:tracePt t="43047" x="508000" y="4527550"/>
          <p14:tracePt t="43075" x="501650" y="4527550"/>
          <p14:tracePt t="43096" x="495300" y="4527550"/>
          <p14:tracePt t="43138" x="488950" y="4527550"/>
          <p14:tracePt t="43166" x="482600" y="4527550"/>
          <p14:tracePt t="43187" x="476250" y="4527550"/>
          <p14:tracePt t="43209" x="469900" y="4527550"/>
          <p14:tracePt t="43215" x="469900" y="4521200"/>
          <p14:tracePt t="43249" x="463550" y="4521200"/>
          <p14:tracePt t="43278" x="457200" y="4521200"/>
          <p14:tracePt t="43307" x="450850" y="4514850"/>
          <p14:tracePt t="43348" x="444500" y="4514850"/>
          <p14:tracePt t="43355" x="438150" y="4508500"/>
          <p14:tracePt t="43398" x="431800" y="4508500"/>
          <p14:tracePt t="43426" x="425450" y="4508500"/>
          <p14:tracePt t="43481" x="425450" y="4502150"/>
          <p14:tracePt t="43566" x="425450" y="4495800"/>
          <p14:tracePt t="43608" x="431800" y="4495800"/>
          <p14:tracePt t="43636" x="438150" y="4495800"/>
          <p14:tracePt t="43658" x="444500" y="4495800"/>
          <p14:tracePt t="43678" x="450850" y="4495800"/>
          <p14:tracePt t="43707" x="457200" y="4495800"/>
          <p14:tracePt t="43728" x="463550" y="4495800"/>
          <p14:tracePt t="43749" x="469900" y="4495800"/>
          <p14:tracePt t="43763" x="476250" y="4495800"/>
          <p14:tracePt t="43798" x="488950" y="4495800"/>
          <p14:tracePt t="43819" x="495300" y="4495800"/>
          <p14:tracePt t="43868" x="501650" y="4495800"/>
          <p14:tracePt t="43890" x="508000" y="4495800"/>
          <p14:tracePt t="43910" x="508000" y="4489450"/>
          <p14:tracePt t="43917" x="514350" y="4489450"/>
          <p14:tracePt t="43953" x="520700" y="4489450"/>
          <p14:tracePt t="43980" x="527050" y="4489450"/>
          <p14:tracePt t="44009" x="533400" y="4489450"/>
          <p14:tracePt t="44058" x="539750" y="4489450"/>
          <p14:tracePt t="44213" x="539750" y="4483100"/>
          <p14:tracePt t="44338" x="533400" y="4483100"/>
          <p14:tracePt t="44409" x="527050" y="4489450"/>
          <p14:tracePt t="44451" x="514350" y="4495800"/>
          <p14:tracePt t="44479" x="508000" y="4502150"/>
          <p14:tracePt t="45476" x="514350" y="4502150"/>
          <p14:tracePt t="45482" x="520700" y="4502150"/>
          <p14:tracePt t="45525" x="527050" y="4502150"/>
          <p14:tracePt t="45553" x="533400" y="4502150"/>
          <p14:tracePt t="45574" x="539750" y="4502150"/>
          <p14:tracePt t="45588" x="546100" y="4508500"/>
          <p14:tracePt t="45595" x="552450" y="4508500"/>
          <p14:tracePt t="45603" x="558800" y="4508500"/>
          <p14:tracePt t="45623" x="565150" y="4508500"/>
          <p14:tracePt t="45637" x="577850" y="4508500"/>
          <p14:tracePt t="45649" x="590550" y="4508500"/>
          <p14:tracePt t="45666" x="615950" y="4508500"/>
          <p14:tracePt t="45683" x="635000" y="4508500"/>
          <p14:tracePt t="45700" x="666750" y="4508500"/>
          <p14:tracePt t="45716" x="711200" y="4508500"/>
          <p14:tracePt t="45732" x="730250" y="4508500"/>
          <p14:tracePt t="45750" x="762000" y="4508500"/>
          <p14:tracePt t="45766" x="787400" y="4508500"/>
          <p14:tracePt t="45785" x="806450" y="4508500"/>
          <p14:tracePt t="45799" x="812800" y="4508500"/>
          <p14:tracePt t="45815" x="825500" y="4508500"/>
          <p14:tracePt t="45832" x="838200" y="4508500"/>
          <p14:tracePt t="45849" x="850900" y="4508500"/>
          <p14:tracePt t="45866" x="857250" y="4508500"/>
          <p14:tracePt t="45884" x="863600" y="4508500"/>
          <p14:tracePt t="45899" x="869950" y="4508500"/>
          <p14:tracePt t="45925" x="876300" y="4508500"/>
          <p14:tracePt t="45946" x="882650" y="4508500"/>
          <p14:tracePt t="45953" x="889000" y="4508500"/>
          <p14:tracePt t="45995" x="895350" y="4508500"/>
          <p14:tracePt t="46037" x="901700" y="4508500"/>
          <p14:tracePt t="46044" x="908050" y="4508500"/>
          <p14:tracePt t="46066" x="914400" y="4508500"/>
          <p14:tracePt t="46094" x="920750" y="4508500"/>
          <p14:tracePt t="46116" x="927100" y="4508500"/>
          <p14:tracePt t="46136" x="933450" y="4508500"/>
          <p14:tracePt t="46178" x="939800" y="4508500"/>
          <p14:tracePt t="46199" x="946150" y="4508500"/>
          <p14:tracePt t="46206" x="952500" y="4508500"/>
          <p14:tracePt t="46227" x="958850" y="4514850"/>
          <p14:tracePt t="46234" x="965200" y="4514850"/>
          <p14:tracePt t="46255" x="971550" y="4514850"/>
          <p14:tracePt t="46269" x="977900" y="4514850"/>
          <p14:tracePt t="46281" x="984250" y="4514850"/>
          <p14:tracePt t="46299" x="990600" y="4514850"/>
          <p14:tracePt t="46314" x="996950" y="4514850"/>
          <p14:tracePt t="46332" x="1003300" y="4514850"/>
          <p14:tracePt t="46347" x="1016000" y="4514850"/>
          <p14:tracePt t="46381" x="1028700" y="4521200"/>
          <p14:tracePt t="46397" x="1035050" y="4521200"/>
          <p14:tracePt t="46431" x="1047750" y="4521200"/>
          <p14:tracePt t="46447" x="1054100" y="4521200"/>
          <p14:tracePt t="46463" x="1060450" y="4521200"/>
          <p14:tracePt t="46487" x="1073150" y="4521200"/>
          <p14:tracePt t="46501" x="1079500" y="4521200"/>
          <p14:tracePt t="46529" x="1085850" y="4521200"/>
          <p14:tracePt t="46557" x="1092200" y="4521200"/>
          <p14:tracePt t="46585" x="1098550" y="4521200"/>
          <p14:tracePt t="46606" x="1104900" y="4521200"/>
          <p14:tracePt t="48023" x="1117600" y="4521200"/>
          <p14:tracePt t="48030" x="1130300" y="4521200"/>
          <p14:tracePt t="48044" x="1149350" y="4527550"/>
          <p14:tracePt t="48058" x="1181100" y="4533900"/>
          <p14:tracePt t="48074" x="1219200" y="4540250"/>
          <p14:tracePt t="48091" x="1257300" y="4546600"/>
          <p14:tracePt t="48108" x="1327150" y="4565650"/>
          <p14:tracePt t="48124" x="1403350" y="4578350"/>
          <p14:tracePt t="48141" x="1435100" y="4597400"/>
          <p14:tracePt t="48158" x="1504950" y="4616450"/>
          <p14:tracePt t="48174" x="1574800" y="4641850"/>
          <p14:tracePt t="48191" x="1606550" y="4660900"/>
          <p14:tracePt t="48207" x="1695450" y="4692650"/>
          <p14:tracePt t="48224" x="1809750" y="4749800"/>
          <p14:tracePt t="48241" x="1860550" y="4768850"/>
          <p14:tracePt t="48257" x="2012950" y="4826000"/>
          <p14:tracePt t="48274" x="2076450" y="4857750"/>
          <p14:tracePt t="48290" x="2298700" y="4953000"/>
          <p14:tracePt t="48307" x="2374900" y="4984750"/>
          <p14:tracePt t="48324" x="2457450" y="5016500"/>
          <p14:tracePt t="48340" x="2628900" y="5073650"/>
          <p14:tracePt t="48357" x="2774950" y="5143500"/>
          <p14:tracePt t="48374" x="2901950" y="5219700"/>
          <p14:tracePt t="48390" x="2959100" y="5257800"/>
          <p14:tracePt t="48407" x="3073400" y="5327650"/>
          <p14:tracePt t="48424" x="3175000" y="5391150"/>
          <p14:tracePt t="48440" x="3232150" y="5422900"/>
          <p14:tracePt t="48456" x="3321050" y="5467350"/>
          <p14:tracePt t="48473" x="3371850" y="5492750"/>
          <p14:tracePt t="48490" x="3403600" y="5511800"/>
          <p14:tracePt t="48506" x="3429000" y="5524500"/>
          <p14:tracePt t="48523" x="3448050" y="5537200"/>
          <p14:tracePt t="48540" x="3460750" y="5537200"/>
          <p14:tracePt t="48557" x="3467100" y="5537200"/>
          <p14:tracePt t="48573" x="3486150" y="5556250"/>
          <p14:tracePt t="48590" x="3492500" y="5556250"/>
          <p14:tracePt t="48606" x="3498850" y="5556250"/>
          <p14:tracePt t="49317" x="3448050" y="5549900"/>
          <p14:tracePt t="49324" x="3371850" y="5543550"/>
          <p14:tracePt t="49340" x="3289300" y="5511800"/>
          <p14:tracePt t="49354" x="3200400" y="5480050"/>
          <p14:tracePt t="49370" x="3003550" y="5416550"/>
          <p14:tracePt t="49388" x="2755900" y="5365750"/>
          <p14:tracePt t="49403" x="2654300" y="5334000"/>
          <p14:tracePt t="49419" x="2451100" y="5302250"/>
          <p14:tracePt t="49437" x="2279650" y="5270500"/>
          <p14:tracePt t="49453" x="2190750" y="5264150"/>
          <p14:tracePt t="49470" x="1993900" y="5232400"/>
          <p14:tracePt t="49487" x="1828800" y="5200650"/>
          <p14:tracePt t="49503" x="1758950" y="5194300"/>
          <p14:tracePt t="49519" x="1631950" y="5175250"/>
          <p14:tracePt t="49536" x="1511300" y="5156200"/>
          <p14:tracePt t="49553" x="1447800" y="5156200"/>
          <p14:tracePt t="49571" x="1339850" y="5149850"/>
          <p14:tracePt t="49586" x="1263650" y="5137150"/>
          <p14:tracePt t="49603" x="1219200" y="5130800"/>
          <p14:tracePt t="49620" x="1168400" y="5130800"/>
          <p14:tracePt t="49636" x="1149350" y="5124450"/>
          <p14:tracePt t="49652" x="1098550" y="5118100"/>
          <p14:tracePt t="49669" x="1054100" y="5099050"/>
          <p14:tracePt t="49685" x="1022350" y="5086350"/>
          <p14:tracePt t="49703" x="958850" y="5073650"/>
          <p14:tracePt t="49719" x="927100" y="5060950"/>
          <p14:tracePt t="49736" x="908050" y="5048250"/>
          <p14:tracePt t="49752" x="863600" y="5029200"/>
          <p14:tracePt t="49768" x="838200" y="5016500"/>
          <p14:tracePt t="49785" x="825500" y="5010150"/>
          <p14:tracePt t="49802" x="800100" y="4991100"/>
          <p14:tracePt t="49819" x="774700" y="4972050"/>
          <p14:tracePt t="49836" x="749300" y="4953000"/>
          <p14:tracePt t="49852" x="704850" y="4927600"/>
          <p14:tracePt t="49868" x="666750" y="4895850"/>
          <p14:tracePt t="49885" x="641350" y="4883150"/>
          <p14:tracePt t="49901" x="609600" y="4864100"/>
          <p14:tracePt t="49918" x="571500" y="4845050"/>
          <p14:tracePt t="49936" x="539750" y="4826000"/>
          <p14:tracePt t="49951" x="527050" y="4813300"/>
          <p14:tracePt t="49968" x="501650" y="4800600"/>
          <p14:tracePt t="49985" x="476250" y="4794250"/>
          <p14:tracePt t="50001" x="463550" y="4781550"/>
          <p14:tracePt t="50018" x="450850" y="4781550"/>
          <p14:tracePt t="50035" x="412750" y="4756150"/>
          <p14:tracePt t="50051" x="393700" y="4743450"/>
          <p14:tracePt t="50068" x="374650" y="4737100"/>
          <p14:tracePt t="50084" x="355600" y="4730750"/>
          <p14:tracePt t="50101" x="330200" y="4711700"/>
          <p14:tracePt t="50118" x="311150" y="4699000"/>
          <p14:tracePt t="50134" x="311150" y="4692650"/>
          <p14:tracePt t="50151" x="285750" y="4673600"/>
          <p14:tracePt t="50168" x="266700" y="4654550"/>
          <p14:tracePt t="50184" x="260350" y="4641850"/>
          <p14:tracePt t="50200" x="247650" y="4629150"/>
          <p14:tracePt t="50217" x="228600" y="4610100"/>
          <p14:tracePt t="50234" x="228600" y="4603750"/>
          <p14:tracePt t="50251" x="215900" y="4603750"/>
          <p14:tracePt t="50267" x="203200" y="4597400"/>
          <p14:tracePt t="50300" x="196850" y="4591050"/>
          <p14:tracePt t="50316" x="196850" y="4578350"/>
          <p14:tracePt t="50350" x="196850" y="4565650"/>
          <p14:tracePt t="50366" x="190500" y="4565650"/>
          <p14:tracePt t="50383" x="190500" y="4559300"/>
          <p14:tracePt t="50400" x="184150" y="4552950"/>
          <p14:tracePt t="50419" x="184150" y="4546600"/>
          <p14:tracePt t="50433" x="184150" y="4540250"/>
          <p14:tracePt t="50450" x="177800" y="4533900"/>
          <p14:tracePt t="50466" x="177800" y="4527550"/>
          <p14:tracePt t="50496" x="177800" y="4521200"/>
          <p14:tracePt t="50517" x="171450" y="4521200"/>
          <p14:tracePt t="50525" x="171450" y="4514850"/>
          <p14:tracePt t="50546" x="171450" y="4508500"/>
          <p14:tracePt t="50575" x="171450" y="4502150"/>
          <p14:tracePt t="50616" x="171450" y="4495800"/>
          <p14:tracePt t="50771" x="177800" y="4502150"/>
          <p14:tracePt t="50813" x="177800" y="4508500"/>
          <p14:tracePt t="50841" x="184150" y="4514850"/>
          <p14:tracePt t="50869" x="190500" y="4514850"/>
          <p14:tracePt t="50889" x="190500" y="4521200"/>
          <p14:tracePt t="50918" x="196850" y="4521200"/>
          <p14:tracePt t="50938" x="196850" y="4527550"/>
          <p14:tracePt t="50960" x="209550" y="4533900"/>
          <p14:tracePt t="50967" x="209550" y="4540250"/>
          <p14:tracePt t="50988" x="215900" y="4546600"/>
          <p14:tracePt t="51002" x="222250" y="4552950"/>
          <p14:tracePt t="51009" x="228600" y="4559300"/>
          <p14:tracePt t="51023" x="234950" y="4565650"/>
          <p14:tracePt t="51031" x="241300" y="4572000"/>
          <p14:tracePt t="51047" x="254000" y="4578350"/>
          <p14:tracePt t="51065" x="279400" y="4610100"/>
          <p14:tracePt t="51081" x="311150" y="4635500"/>
          <p14:tracePt t="51097" x="330200" y="4648200"/>
          <p14:tracePt t="51101" x="342900" y="4654550"/>
          <p14:tracePt t="51114" x="355600" y="4660900"/>
          <p14:tracePt t="51130" x="381000" y="4673600"/>
          <p14:tracePt t="51147" x="387350" y="4679950"/>
          <p14:tracePt t="51164" x="400050" y="4679950"/>
          <p14:tracePt t="51180" x="412750" y="4679950"/>
          <p14:tracePt t="51213" x="425450" y="4679950"/>
          <p14:tracePt t="51230" x="431800" y="4679950"/>
          <p14:tracePt t="51248" x="438150" y="4673600"/>
          <p14:tracePt t="51280" x="444500" y="4673600"/>
          <p14:tracePt t="51311" x="450850" y="4673600"/>
          <p14:tracePt t="51318" x="457200" y="4673600"/>
          <p14:tracePt t="51339" x="463550" y="4667250"/>
          <p14:tracePt t="51388" x="463550" y="4660900"/>
          <p14:tracePt t="51408" x="469900" y="4660900"/>
          <p14:tracePt t="51445" x="476250" y="4654550"/>
          <p14:tracePt t="51459" x="476250" y="4648200"/>
          <p14:tracePt t="51481" x="482600" y="4648200"/>
          <p14:tracePt t="51500" x="482600" y="4641850"/>
          <p14:tracePt t="51528" x="488950" y="4635500"/>
          <p14:tracePt t="51571" x="488950" y="4629150"/>
          <p14:tracePt t="51620" x="488950" y="4622800"/>
          <p14:tracePt t="51641" x="488950" y="4616450"/>
          <p14:tracePt t="51663" x="488950" y="4610100"/>
          <p14:tracePt t="51690" x="488950" y="4603750"/>
          <p14:tracePt t="51711" x="488950" y="4597400"/>
          <p14:tracePt t="51739" x="482600" y="4597400"/>
          <p14:tracePt t="51781" x="482600" y="4591050"/>
          <p14:tracePt t="51809" x="476250" y="4584700"/>
          <p14:tracePt t="51830" x="476250" y="4578350"/>
          <p14:tracePt t="51866" x="469900" y="4572000"/>
          <p14:tracePt t="51901" x="469900" y="4565650"/>
          <p14:tracePt t="51943" x="469900" y="4559300"/>
          <p14:tracePt t="51971" x="469900" y="4552950"/>
          <p14:tracePt t="51992" x="469900" y="4546600"/>
          <p14:tracePt t="52013" x="469900" y="4540250"/>
          <p14:tracePt t="52041" x="463550" y="4533900"/>
          <p14:tracePt t="52062" x="463550" y="4527550"/>
          <p14:tracePt t="52147" x="463550" y="4521200"/>
          <p14:tracePt t="52181" x="463550" y="4514850"/>
          <p14:tracePt t="52252" x="457200" y="4514850"/>
          <p14:tracePt t="52273" x="457200" y="4521200"/>
          <p14:tracePt t="52322" x="457200" y="4533900"/>
          <p14:tracePt t="52371" x="457200" y="4540250"/>
          <p14:tracePt t="52392" x="457200" y="4546600"/>
          <p14:tracePt t="52413" x="457200" y="4552950"/>
          <p14:tracePt t="52428" x="457200" y="4559300"/>
          <p14:tracePt t="52441" x="457200" y="4565650"/>
          <p14:tracePt t="52455" x="463550" y="4572000"/>
          <p14:tracePt t="52463" x="463550" y="4578350"/>
          <p14:tracePt t="52479" x="469900" y="4591050"/>
          <p14:tracePt t="52493" x="482600" y="4597400"/>
          <p14:tracePt t="52509" x="495300" y="4629150"/>
          <p14:tracePt t="52526" x="514350" y="4654550"/>
          <p14:tracePt t="52542" x="520700" y="4673600"/>
          <p14:tracePt t="52559" x="539750" y="4692650"/>
          <p14:tracePt t="52576" x="552450" y="4705350"/>
          <p14:tracePt t="52593" x="558800" y="4705350"/>
          <p14:tracePt t="52609" x="565150" y="4711700"/>
          <p14:tracePt t="52625" x="571500" y="4711700"/>
          <p14:tracePt t="52642" x="577850" y="4711700"/>
          <p14:tracePt t="52673" x="584200" y="4711700"/>
          <p14:tracePt t="52708" x="590550" y="4705350"/>
          <p14:tracePt t="52722" x="596900" y="4705350"/>
          <p14:tracePt t="52743" x="596900" y="4699000"/>
          <p14:tracePt t="52778" x="596900" y="4692650"/>
          <p14:tracePt t="52784" x="596900" y="4686300"/>
          <p14:tracePt t="52794" x="603250" y="4686300"/>
          <p14:tracePt t="52827" x="603250" y="4679950"/>
          <p14:tracePt t="52835" x="603250" y="4673600"/>
          <p14:tracePt t="52855" x="609600" y="4667250"/>
          <p14:tracePt t="52905" x="609600" y="4660900"/>
          <p14:tracePt t="52933" x="609600" y="4654550"/>
          <p14:tracePt t="52954" x="609600" y="4648200"/>
          <p14:tracePt t="52975" x="609600" y="4641850"/>
          <p14:tracePt t="53003" x="609600" y="4635500"/>
          <p14:tracePt t="53059" x="609600" y="4629150"/>
          <p14:tracePt t="53109" x="603250" y="4622800"/>
          <p14:tracePt t="53137" x="603250" y="4610100"/>
          <p14:tracePt t="53165" x="603250" y="4603750"/>
          <p14:tracePt t="53200" x="603250" y="4597400"/>
          <p14:tracePt t="53214" x="603250" y="4591050"/>
          <p14:tracePt t="53256" x="603250" y="4584700"/>
          <p14:tracePt t="53284" x="603250" y="4578350"/>
          <p14:tracePt t="53319" x="603250" y="4572000"/>
          <p14:tracePt t="53347" x="603250" y="4565650"/>
          <p14:tracePt t="53354" x="603250" y="4559300"/>
          <p14:tracePt t="53396" x="603250" y="4552950"/>
          <p14:tracePt t="53691" x="603250" y="4559300"/>
          <p14:tracePt t="53698" x="603250" y="4565650"/>
          <p14:tracePt t="53726" x="603250" y="4572000"/>
          <p14:tracePt t="53748" x="603250" y="4578350"/>
          <p14:tracePt t="53769" x="603250" y="4584700"/>
          <p14:tracePt t="53796" x="603250" y="4591050"/>
          <p14:tracePt t="53811" x="603250" y="4597400"/>
          <p14:tracePt t="53839" x="603250" y="4610100"/>
          <p14:tracePt t="53845" x="603250" y="4616450"/>
          <p14:tracePt t="53867" x="603250" y="4622800"/>
          <p14:tracePt t="53889" x="603250" y="4629150"/>
          <p14:tracePt t="53909" x="603250" y="4635500"/>
          <p14:tracePt t="53916" x="603250" y="4641850"/>
          <p14:tracePt t="53938" x="603250" y="4648200"/>
          <p14:tracePt t="53951" x="609600" y="4654550"/>
          <p14:tracePt t="53958" x="609600" y="4660900"/>
          <p14:tracePt t="53979" x="615950" y="4667250"/>
          <p14:tracePt t="54007" x="622300" y="4673600"/>
          <p14:tracePt t="54028" x="628650" y="4673600"/>
          <p14:tracePt t="54049" x="635000" y="4679950"/>
          <p14:tracePt t="54063" x="635000" y="4686300"/>
          <p14:tracePt t="54077" x="641350" y="4686300"/>
          <p14:tracePt t="54091" x="647700" y="4686300"/>
          <p14:tracePt t="54119" x="654050" y="4686300"/>
          <p14:tracePt t="54134" x="660400" y="4686300"/>
          <p14:tracePt t="54148" x="666750" y="4686300"/>
          <p14:tracePt t="54190" x="673100" y="4686300"/>
          <p14:tracePt t="54211" x="679450" y="4686300"/>
          <p14:tracePt t="54232" x="685800" y="4686300"/>
          <p14:tracePt t="54260" x="692150" y="4679950"/>
          <p14:tracePt t="54288" x="698500" y="4679950"/>
          <p14:tracePt t="54309" x="704850" y="4673600"/>
          <p14:tracePt t="54358" x="711200" y="4667250"/>
          <p14:tracePt t="54414" x="717550" y="4660900"/>
          <p14:tracePt t="54421" x="723900" y="4654550"/>
          <p14:tracePt t="54449" x="730250" y="4648200"/>
          <p14:tracePt t="54470" x="730250" y="4641850"/>
          <p14:tracePt t="54492" x="736600" y="4641850"/>
          <p14:tracePt t="54499" x="742950" y="4635500"/>
          <p14:tracePt t="54541" x="742950" y="4629150"/>
          <p14:tracePt t="54562" x="755650" y="4622800"/>
          <p14:tracePt t="54590" x="762000" y="4616450"/>
          <p14:tracePt t="54611" x="768350" y="4610100"/>
          <p14:tracePt t="54631" x="774700" y="4603750"/>
          <p14:tracePt t="54659" x="781050" y="4597400"/>
          <p14:tracePt t="54681" x="787400" y="4584700"/>
          <p14:tracePt t="54703" x="793750" y="4584700"/>
          <p14:tracePt t="54730" x="793750" y="4578350"/>
          <p14:tracePt t="54751" x="800100" y="4578350"/>
          <p14:tracePt t="54772" x="806450" y="4572000"/>
          <p14:tracePt t="54779" x="806450" y="4565650"/>
          <p14:tracePt t="54801" x="812800" y="4559300"/>
          <p14:tracePt t="54822" x="819150" y="4552950"/>
          <p14:tracePt t="54842" x="825500" y="4552950"/>
          <p14:tracePt t="54849" x="825500" y="4546600"/>
          <p14:tracePt t="54892" x="831850" y="4546600"/>
          <p14:tracePt t="54920" x="838200" y="4540250"/>
          <p14:tracePt t="54955" x="844550" y="4533900"/>
          <p14:tracePt t="54982" x="850900" y="4527550"/>
          <p14:tracePt t="55011" x="857250" y="4527550"/>
          <p14:tracePt t="55053" x="863600" y="4521200"/>
          <p14:tracePt t="55173" x="857250" y="4527550"/>
          <p14:tracePt t="56168" x="857250" y="4533900"/>
          <p14:tracePt t="56175" x="857250" y="4540250"/>
          <p14:tracePt t="56245" x="857250" y="4546600"/>
          <p14:tracePt t="56280" x="857250" y="4552950"/>
          <p14:tracePt t="56287" x="863600" y="4552950"/>
          <p14:tracePt t="56315" x="863600" y="4559300"/>
          <p14:tracePt t="56336" x="863600" y="4565650"/>
          <p14:tracePt t="56357" x="869950" y="4572000"/>
          <p14:tracePt t="56385" x="876300" y="4578350"/>
          <p14:tracePt t="56406" x="882650" y="4578350"/>
          <p14:tracePt t="56428" x="889000" y="4578350"/>
          <p14:tracePt t="56456" x="895350" y="4584700"/>
          <p14:tracePt t="56477" x="901700" y="4591050"/>
          <p14:tracePt t="56526" x="901700" y="4597400"/>
          <p14:tracePt t="56554" x="908050" y="4597400"/>
          <p14:tracePt t="56603" x="914400" y="4603750"/>
        </p14:tracePtLst>
      </p14:laserTraceLst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0"/>
            <a:ext cx="8839200" cy="838200"/>
          </a:xfrm>
        </p:spPr>
        <p:txBody>
          <a:bodyPr/>
          <a:lstStyle/>
          <a:p>
            <a:r>
              <a:rPr lang="en-US" altLang="zh-TW" sz="4400" dirty="0">
                <a:solidFill>
                  <a:srgbClr val="333399"/>
                </a:solidFill>
                <a:ea typeface="新細明體" pitchFamily="18" charset="-120"/>
              </a:rPr>
              <a:t>Running AWK</a:t>
            </a:r>
          </a:p>
        </p:txBody>
      </p:sp>
      <p:sp>
        <p:nvSpPr>
          <p:cNvPr id="512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2400" y="3124200"/>
            <a:ext cx="4114800" cy="3810000"/>
          </a:xfrm>
        </p:spPr>
        <p:txBody>
          <a:bodyPr/>
          <a:lstStyle/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</a:t>
            </a: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 echo "a  b c</a:t>
            </a: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#</a:t>
            </a: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 e" |tr "</a:t>
            </a: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#</a:t>
            </a: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" "\t" &gt;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cat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  b c	d 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'{print $4}'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</a:t>
            </a:r>
            <a:r>
              <a:rPr lang="en-US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 " '{print $4}'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solidFill>
                  <a:srgbClr val="FF000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solidFill>
                  <a:srgbClr val="FF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</a:t>
            </a:r>
            <a:r>
              <a:rPr lang="en-US" altLang="zh-TW" sz="2400" dirty="0">
                <a:solidFill>
                  <a:srgbClr val="FF000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sz="2400" dirty="0">
                <a:solidFill>
                  <a:srgbClr val="FF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"[ ]" '{print $4}'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2400" b="1" dirty="0">
                <a:solidFill>
                  <a:srgbClr val="00FF99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c	   d</a:t>
            </a:r>
          </a:p>
        </p:txBody>
      </p:sp>
      <p:sp>
        <p:nvSpPr>
          <p:cNvPr id="51204" name="Rectangle 3"/>
          <p:cNvSpPr txBox="1">
            <a:spLocks noChangeArrowheads="1"/>
          </p:cNvSpPr>
          <p:nvPr/>
        </p:nvSpPr>
        <p:spPr bwMode="auto">
          <a:xfrm>
            <a:off x="152400" y="762000"/>
            <a:ext cx="8839200" cy="220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SzPct val="80000"/>
              <a:buFont typeface="Monotype Sorts" pitchFamily="2" charset="2"/>
              <a:buChar char="q"/>
            </a:pPr>
            <a:r>
              <a:rPr lang="en-US" altLang="zh-TW" sz="2800" dirty="0">
                <a:solidFill>
                  <a:srgbClr val="000000"/>
                </a:solidFill>
                <a:latin typeface="Arial" charset="0"/>
                <a:ea typeface="新細明體" pitchFamily="18" charset="-120"/>
              </a:rPr>
              <a:t>  </a:t>
            </a:r>
            <a:r>
              <a:rPr lang="en-US" altLang="zh-TW" sz="3200" dirty="0">
                <a:solidFill>
                  <a:srgbClr val="000000"/>
                </a:solidFill>
                <a:latin typeface="Arial" charset="0"/>
                <a:ea typeface="新細明體" pitchFamily="18" charset="-120"/>
              </a:rPr>
              <a:t>There are some useful flags</a:t>
            </a:r>
            <a:endParaRPr lang="en-US" altLang="zh-TW" sz="2800" dirty="0">
              <a:solidFill>
                <a:srgbClr val="000000"/>
              </a:solidFill>
              <a:latin typeface="Arial" charset="0"/>
              <a:ea typeface="新細明體" pitchFamily="18" charset="-120"/>
            </a:endParaRPr>
          </a:p>
          <a:p>
            <a:pPr marL="742950" lvl="1" indent="-285750"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</a:rPr>
              <a:t>-f  &lt;</a:t>
            </a:r>
            <a:r>
              <a:rPr lang="en-US" altLang="zh-TW" dirty="0" err="1">
                <a:solidFill>
                  <a:srgbClr val="CCCCCC"/>
                </a:solidFill>
                <a:latin typeface="Arial Narrow" pitchFamily="34" charset="0"/>
                <a:ea typeface="新細明體" pitchFamily="18" charset="-120"/>
              </a:rPr>
              <a:t>FileName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</a:rPr>
              <a:t>&gt;  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  Uses the file instead of a one-liner script			(But you can also just put a #!/</a:t>
            </a:r>
            <a:r>
              <a:rPr lang="en-US" altLang="zh-TW" dirty="0" err="1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usr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/bin/</a:t>
            </a:r>
            <a:r>
              <a:rPr lang="en-US" altLang="zh-TW" dirty="0" err="1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awk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 -f 			on line 1 to make the file an executable.)</a:t>
            </a:r>
          </a:p>
          <a:p>
            <a:pPr marL="742950" lvl="1" indent="-285750">
              <a:spcBef>
                <a:spcPct val="20000"/>
              </a:spcBef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000000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-F "x"     Uses the symbol(s) in "x" for the field separator</a:t>
            </a:r>
            <a:endParaRPr lang="en-US" altLang="zh-TW" dirty="0">
              <a:solidFill>
                <a:srgbClr val="000000"/>
              </a:solidFill>
              <a:latin typeface="Arial" charset="0"/>
              <a:ea typeface="新細明體" pitchFamily="18" charset="-120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737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722"/>
    </mc:Choice>
    <mc:Fallback>
      <p:transition spd="slow" advTm="97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876" x="920750" y="4603750"/>
          <p14:tracePt t="1904" x="927100" y="4603750"/>
          <p14:tracePt t="1946" x="933450" y="4603750"/>
          <p14:tracePt t="2016" x="939800" y="4603750"/>
          <p14:tracePt t="2157" x="946150" y="4603750"/>
          <p14:tracePt t="2226" x="952500" y="4603750"/>
          <p14:tracePt t="2290" x="958850" y="4597400"/>
          <p14:tracePt t="2416" x="965200" y="4597400"/>
          <p14:tracePt t="2480" x="971550" y="4591050"/>
          <p14:tracePt t="2529" x="977900" y="4591050"/>
          <p14:tracePt t="2627" x="984250" y="4591050"/>
          <p14:tracePt t="2676" x="990600" y="4591050"/>
          <p14:tracePt t="2739" x="996950" y="4591050"/>
          <p14:tracePt t="2767" x="1003300" y="4591050"/>
          <p14:tracePt t="2788" x="1009650" y="4591050"/>
          <p14:tracePt t="2830" x="1016000" y="4591050"/>
          <p14:tracePt t="2838" x="1022350" y="4591050"/>
          <p14:tracePt t="2860" x="1028700" y="4591050"/>
          <p14:tracePt t="2873" x="1035050" y="4591050"/>
          <p14:tracePt t="2887" x="1041400" y="4591050"/>
          <p14:tracePt t="2901" x="1047750" y="4591050"/>
          <p14:tracePt t="2943" x="1054100" y="4591050"/>
          <p14:tracePt t="2950" x="1060450" y="4591050"/>
          <p14:tracePt t="2978" x="1066800" y="4591050"/>
          <p14:tracePt t="3013" x="1073150" y="4584700"/>
          <p14:tracePt t="3041" x="1073150" y="4578350"/>
          <p14:tracePt t="3062" x="1073150" y="4572000"/>
          <p14:tracePt t="3069" x="1073150" y="4565650"/>
          <p14:tracePt t="3084" x="1066800" y="4559300"/>
          <p14:tracePt t="3091" x="1054100" y="4546600"/>
          <p14:tracePt t="3108" x="1041400" y="4533900"/>
          <p14:tracePt t="3125" x="1016000" y="4489450"/>
          <p14:tracePt t="3141" x="971550" y="4445000"/>
          <p14:tracePt t="3158" x="952500" y="4425950"/>
          <p14:tracePt t="3175" x="920750" y="4381500"/>
          <p14:tracePt t="3191" x="889000" y="4356100"/>
          <p14:tracePt t="3207" x="876300" y="4349750"/>
          <p14:tracePt t="3226" x="869950" y="4330700"/>
          <p14:tracePt t="3241" x="869950" y="4324350"/>
          <p14:tracePt t="3371" x="869950" y="4330700"/>
          <p14:tracePt t="3378" x="869950" y="4337050"/>
          <p14:tracePt t="3399" x="876300" y="4343400"/>
          <p14:tracePt t="3419" x="889000" y="4349750"/>
          <p14:tracePt t="3434" x="895350" y="4356100"/>
          <p14:tracePt t="3443" x="908050" y="4362450"/>
          <p14:tracePt t="3457" x="914400" y="4375150"/>
          <p14:tracePt t="3473" x="958850" y="4400550"/>
          <p14:tracePt t="3490" x="996950" y="4438650"/>
          <p14:tracePt t="3506" x="1022350" y="4451350"/>
          <p14:tracePt t="3523" x="1054100" y="4476750"/>
          <p14:tracePt t="3540" x="1092200" y="4508500"/>
          <p14:tracePt t="3556" x="1098550" y="4514850"/>
          <p14:tracePt t="3573" x="1104900" y="4521200"/>
          <p14:tracePt t="3589" x="1117600" y="4533900"/>
          <p14:tracePt t="3610" x="1117600" y="4540250"/>
          <p14:tracePt t="3764" x="1111250" y="4533900"/>
          <p14:tracePt t="3771" x="1104900" y="4533900"/>
          <p14:tracePt t="3792" x="1104900" y="4527550"/>
          <p14:tracePt t="3800" x="1098550" y="4527550"/>
          <p14:tracePt t="3820" x="1092200" y="4521200"/>
          <p14:tracePt t="3842" x="1085850" y="4514850"/>
          <p14:tracePt t="3863" x="1085850" y="4508500"/>
          <p14:tracePt t="3869" x="1079500" y="4508500"/>
          <p14:tracePt t="3884" x="1066800" y="4508500"/>
          <p14:tracePt t="3891" x="1060450" y="4489450"/>
          <p14:tracePt t="3907" x="1035050" y="4483100"/>
          <p14:tracePt t="3921" x="1022350" y="4470400"/>
          <p14:tracePt t="3938" x="996950" y="4451350"/>
          <p14:tracePt t="3955" x="971550" y="4432300"/>
          <p14:tracePt t="3971" x="965200" y="4425950"/>
          <p14:tracePt t="3989" x="946150" y="4413250"/>
          <p14:tracePt t="4004" x="939800" y="4406900"/>
          <p14:tracePt t="4021" x="939800" y="4400550"/>
          <p14:tracePt t="4038" x="933450" y="4400550"/>
          <p14:tracePt t="4171" x="933450" y="4406900"/>
          <p14:tracePt t="4193" x="939800" y="4413250"/>
          <p14:tracePt t="4235" x="939800" y="4419600"/>
          <p14:tracePt t="4242" x="939800" y="4425950"/>
          <p14:tracePt t="4263" x="946150" y="4425950"/>
          <p14:tracePt t="4284" x="952500" y="4432300"/>
          <p14:tracePt t="4291" x="958850" y="4438650"/>
          <p14:tracePt t="4311" x="958850" y="4445000"/>
          <p14:tracePt t="4332" x="965200" y="4445000"/>
          <p14:tracePt t="4347" x="971550" y="4445000"/>
          <p14:tracePt t="4356" x="971550" y="4451350"/>
          <p14:tracePt t="4370" x="977900" y="4451350"/>
          <p14:tracePt t="4387" x="977900" y="4457700"/>
          <p14:tracePt t="4404" x="984250" y="4470400"/>
          <p14:tracePt t="4437" x="990600" y="4483100"/>
          <p14:tracePt t="4453" x="1003300" y="4502150"/>
          <p14:tracePt t="4469" x="1009650" y="4527550"/>
          <p14:tracePt t="4487" x="1016000" y="4546600"/>
          <p14:tracePt t="4503" x="1073150" y="4711700"/>
          <p14:tracePt t="4519" x="1092200" y="4787900"/>
          <p14:tracePt t="4537" x="1130300" y="4972050"/>
          <p14:tracePt t="4553" x="1155700" y="5073650"/>
          <p14:tracePt t="4569" x="1181100" y="5264150"/>
          <p14:tracePt t="4586" x="1225550" y="5461000"/>
          <p14:tracePt t="4602" x="1244600" y="5562600"/>
          <p14:tracePt t="4619" x="1263650" y="5791200"/>
          <p14:tracePt t="4636" x="1289050" y="6032500"/>
          <p14:tracePt t="4652" x="1295400" y="6140450"/>
          <p14:tracePt t="4669" x="1308100" y="6318250"/>
          <p14:tracePt t="4685" x="1327150" y="6457950"/>
          <p14:tracePt t="4702" x="1327150" y="6508750"/>
          <p14:tracePt t="5436" x="990600" y="6375400"/>
          <p14:tracePt t="5452" x="1009650" y="6324600"/>
          <p14:tracePt t="5466" x="1028700" y="6280150"/>
          <p14:tracePt t="5482" x="1041400" y="6210300"/>
          <p14:tracePt t="5499" x="1060450" y="6172200"/>
          <p14:tracePt t="5516" x="1060450" y="6165850"/>
          <p14:tracePt t="5533" x="1060450" y="6159500"/>
          <p14:tracePt t="5566" x="1054100" y="6159500"/>
          <p14:tracePt t="5583" x="1047750" y="6159500"/>
          <p14:tracePt t="5599" x="1035050" y="6159500"/>
          <p14:tracePt t="5615" x="1028700" y="6159500"/>
          <p14:tracePt t="5632" x="1022350" y="6159500"/>
          <p14:tracePt t="5649" x="1009650" y="6159500"/>
          <p14:tracePt t="5665" x="996950" y="6159500"/>
          <p14:tracePt t="5682" x="984250" y="6159500"/>
          <p14:tracePt t="5699" x="977900" y="6159500"/>
          <p14:tracePt t="5716" x="952500" y="6153150"/>
          <p14:tracePt t="5732" x="939800" y="6153150"/>
          <p14:tracePt t="5749" x="895350" y="6153150"/>
          <p14:tracePt t="5766" x="850900" y="6153150"/>
          <p14:tracePt t="5782" x="819150" y="6153150"/>
          <p14:tracePt t="5798" x="793750" y="6159500"/>
          <p14:tracePt t="5815" x="698500" y="6197600"/>
          <p14:tracePt t="5831" x="666750" y="6223000"/>
          <p14:tracePt t="5848" x="635000" y="6235700"/>
          <p14:tracePt t="5865" x="577850" y="6280150"/>
          <p14:tracePt t="5881" x="527050" y="6324600"/>
          <p14:tracePt t="5899" x="488950" y="6350000"/>
          <p14:tracePt t="5914" x="476250" y="6369050"/>
          <p14:tracePt t="5931" x="457200" y="6394450"/>
          <p14:tracePt t="5948" x="431800" y="6413500"/>
          <p14:tracePt t="5964" x="425450" y="6426200"/>
          <p14:tracePt t="5981" x="406400" y="6451600"/>
          <p14:tracePt t="5999" x="387350" y="6470650"/>
          <p14:tracePt t="6014" x="381000" y="6477000"/>
          <p14:tracePt t="6031" x="368300" y="6489700"/>
          <p14:tracePt t="6047" x="355600" y="6496050"/>
          <p14:tracePt t="6489" x="457200" y="6489700"/>
          <p14:tracePt t="6503" x="488950" y="6483350"/>
          <p14:tracePt t="6512" x="508000" y="6477000"/>
          <p14:tracePt t="6529" x="539750" y="6477000"/>
          <p14:tracePt t="6546" x="590550" y="6451600"/>
          <p14:tracePt t="6562" x="635000" y="6445250"/>
          <p14:tracePt t="6579" x="673100" y="6432550"/>
          <p14:tracePt t="6595" x="685800" y="6426200"/>
          <p14:tracePt t="6612" x="711200" y="6419850"/>
          <p14:tracePt t="6629" x="730250" y="6413500"/>
          <p14:tracePt t="6662" x="736600" y="6407150"/>
          <p14:tracePt t="6679" x="762000" y="6400800"/>
          <p14:tracePt t="6696" x="774700" y="6400800"/>
          <p14:tracePt t="6712" x="774700" y="6394450"/>
          <p14:tracePt t="6728" x="787400" y="6394450"/>
          <p14:tracePt t="6745" x="793750" y="6394450"/>
          <p14:tracePt t="6762" x="806450" y="6394450"/>
          <p14:tracePt t="6795" x="819150" y="6394450"/>
          <p14:tracePt t="6828" x="825500" y="6394450"/>
          <p14:tracePt t="6844" x="838200" y="6394450"/>
          <p14:tracePt t="6862" x="857250" y="6394450"/>
          <p14:tracePt t="6878" x="863600" y="6394450"/>
          <p14:tracePt t="6895" x="901700" y="6394450"/>
          <p14:tracePt t="6911" x="933450" y="6400800"/>
          <p14:tracePt t="6928" x="946150" y="6400800"/>
          <p14:tracePt t="6945" x="971550" y="6413500"/>
          <p14:tracePt t="6961" x="1003300" y="6413500"/>
          <p14:tracePt t="6978" x="1003300" y="6419850"/>
          <p14:tracePt t="6995" x="1022350" y="6419850"/>
          <p14:tracePt t="7011" x="1028700" y="6419850"/>
          <p14:tracePt t="7028" x="1035050" y="6419850"/>
          <p14:tracePt t="7060" x="1041400" y="6419850"/>
          <p14:tracePt t="7077" x="1047750" y="6419850"/>
          <p14:tracePt t="7114" x="1054100" y="6419850"/>
          <p14:tracePt t="7142" x="1060450" y="6419850"/>
          <p14:tracePt t="7163" x="1066800" y="6426200"/>
          <p14:tracePt t="7212" x="1073150" y="6426200"/>
          <p14:tracePt t="7274" x="1079500" y="6426200"/>
          <p14:tracePt t="7296" x="1079500" y="6419850"/>
          <p14:tracePt t="7324" x="1085850" y="6413500"/>
          <p14:tracePt t="7352" x="1092200" y="6407150"/>
          <p14:tracePt t="7373" x="1092200" y="6400800"/>
          <p14:tracePt t="7381" x="1098550" y="6394450"/>
          <p14:tracePt t="7396" x="1104900" y="6394450"/>
          <p14:tracePt t="7410" x="1104900" y="6388100"/>
          <p14:tracePt t="7427" x="1117600" y="6369050"/>
          <p14:tracePt t="7442" x="1130300" y="6356350"/>
          <p14:tracePt t="7459" x="1187450" y="6305550"/>
          <p14:tracePt t="7476" x="1276350" y="6223000"/>
          <p14:tracePt t="7494" x="1428750" y="6102350"/>
          <p14:tracePt t="7509" x="1543050" y="6013450"/>
          <p14:tracePt t="7526" x="1835150" y="5797550"/>
          <p14:tracePt t="7542" x="2228850" y="5518150"/>
          <p14:tracePt t="7559" x="2457450" y="5384800"/>
          <p14:tracePt t="7575" x="2895600" y="5111750"/>
          <p14:tracePt t="7592" x="3321050" y="4876800"/>
          <p14:tracePt t="7609" x="3498850" y="4768850"/>
          <p14:tracePt t="7627" x="3829050" y="4584700"/>
          <p14:tracePt t="7642" x="3975100" y="4508500"/>
          <p14:tracePt t="7658" x="4203700" y="4400550"/>
          <p14:tracePt t="7676" x="4387850" y="4318000"/>
          <p14:tracePt t="7692" x="4457700" y="4292600"/>
          <p14:tracePt t="7708" x="4591050" y="4241800"/>
          <p14:tracePt t="7725" x="4699000" y="4203700"/>
          <p14:tracePt t="7742" x="4743450" y="4191000"/>
          <p14:tracePt t="7759" x="4806950" y="4159250"/>
          <p14:tracePt t="7774" x="4851400" y="4152900"/>
          <p14:tracePt t="7809" x="4857750" y="4152900"/>
          <p14:tracePt t="7844" x="4851400" y="4152900"/>
          <p14:tracePt t="7865" x="4838700" y="4159250"/>
          <p14:tracePt t="7872" x="4838700" y="4165600"/>
          <p14:tracePt t="7886" x="4832350" y="4165600"/>
          <p14:tracePt t="7894" x="4826000" y="4152900"/>
        </p14:tracePtLst>
      </p14:laserTraceLst>
    </p:ext>
  </p:extLs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0"/>
            <a:ext cx="8839200" cy="838200"/>
          </a:xfrm>
        </p:spPr>
        <p:txBody>
          <a:bodyPr/>
          <a:lstStyle/>
          <a:p>
            <a:r>
              <a:rPr lang="en-US" altLang="zh-TW" sz="4400" dirty="0">
                <a:solidFill>
                  <a:srgbClr val="333399"/>
                </a:solidFill>
                <a:ea typeface="新細明體" pitchFamily="18" charset="-120"/>
              </a:rPr>
              <a:t>Running AWK</a:t>
            </a:r>
          </a:p>
        </p:txBody>
      </p:sp>
      <p:sp>
        <p:nvSpPr>
          <p:cNvPr id="5222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2400" y="3124200"/>
            <a:ext cx="4114800" cy="3810000"/>
          </a:xfrm>
        </p:spPr>
        <p:txBody>
          <a:bodyPr/>
          <a:lstStyle/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</a:t>
            </a: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 echo "a  b c</a:t>
            </a: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#</a:t>
            </a: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 e" |tr "</a:t>
            </a: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#</a:t>
            </a: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" "\t" &gt;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cat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  b c	d 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'{print $4}'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</a:t>
            </a:r>
            <a:r>
              <a:rPr lang="en-US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 " '{print $4}'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</a:t>
            </a:r>
            <a:r>
              <a:rPr lang="en-US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"[ ]" '{print $4}'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c	   d</a:t>
            </a:r>
          </a:p>
        </p:txBody>
      </p:sp>
      <p:sp>
        <p:nvSpPr>
          <p:cNvPr id="52228" name="Rectangle 3"/>
          <p:cNvSpPr txBox="1">
            <a:spLocks noChangeArrowheads="1"/>
          </p:cNvSpPr>
          <p:nvPr/>
        </p:nvSpPr>
        <p:spPr bwMode="auto">
          <a:xfrm>
            <a:off x="4648200" y="3124200"/>
            <a:ext cx="4495800" cy="304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buSzPct val="80000"/>
            </a:pPr>
            <a:r>
              <a:rPr lang="pt-BR" altLang="zh-TW" dirty="0">
                <a:solidFill>
                  <a:srgbClr val="FF0000"/>
                </a:solidFill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dirty="0">
                <a:solidFill>
                  <a:srgbClr val="FF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</a:t>
            </a:r>
            <a:r>
              <a:rPr lang="en-US" altLang="zh-TW" dirty="0">
                <a:solidFill>
                  <a:srgbClr val="FF0000"/>
                </a:solidFill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dirty="0">
                <a:solidFill>
                  <a:srgbClr val="FF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"[\t]" '{print $2}' file</a:t>
            </a:r>
          </a:p>
          <a:p>
            <a:pPr marL="342900" indent="-342900">
              <a:buSzPct val="80000"/>
            </a:pPr>
            <a:r>
              <a:rPr lang="en-US" altLang="zh-TW" b="1" dirty="0">
                <a:solidFill>
                  <a:srgbClr val="FF0000"/>
                </a:solidFill>
                <a:ea typeface="新細明體" pitchFamily="18" charset="-120"/>
                <a:cs typeface="Times New Roman" pitchFamily="18" charset="0"/>
              </a:rPr>
              <a:t>?</a:t>
            </a:r>
            <a:r>
              <a:rPr lang="en-US" altLang="zh-TW" dirty="0">
                <a:solidFill>
                  <a:srgbClr val="FFFFFF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 e</a:t>
            </a:r>
          </a:p>
          <a:p>
            <a:pPr marL="342900" indent="-342900">
              <a:buSzPct val="80000"/>
              <a:buFont typeface="Monotype Sorts" pitchFamily="2" charset="2"/>
              <a:buNone/>
            </a:pPr>
            <a:r>
              <a:rPr lang="pt-BR" altLang="zh-TW" dirty="0">
                <a:solidFill>
                  <a:srgbClr val="FFFFFF"/>
                </a:solidFill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dirty="0">
                <a:solidFill>
                  <a:srgbClr val="FFFFFF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</a:t>
            </a:r>
            <a:r>
              <a:rPr lang="en-US" altLang="zh-TW" dirty="0">
                <a:solidFill>
                  <a:srgbClr val="FFFFFF"/>
                </a:solidFill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dirty="0">
                <a:solidFill>
                  <a:srgbClr val="FFFFFF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"[ \t]" '{print $4}' file</a:t>
            </a:r>
          </a:p>
          <a:p>
            <a:pPr marL="342900" indent="-342900"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FFFFFF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c</a:t>
            </a:r>
          </a:p>
          <a:p>
            <a:pPr marL="342900" indent="-342900">
              <a:buSzPct val="80000"/>
              <a:buFont typeface="Monotype Sorts" pitchFamily="2" charset="2"/>
              <a:buNone/>
            </a:pPr>
            <a:r>
              <a:rPr lang="pt-BR" altLang="zh-TW" dirty="0">
                <a:solidFill>
                  <a:srgbClr val="FFFFFF"/>
                </a:solidFill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dirty="0">
                <a:solidFill>
                  <a:srgbClr val="FFFFFF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</a:t>
            </a:r>
            <a:r>
              <a:rPr lang="en-US" altLang="zh-TW" dirty="0">
                <a:solidFill>
                  <a:srgbClr val="FFFFFF"/>
                </a:solidFill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dirty="0">
                <a:solidFill>
                  <a:srgbClr val="FFFFFF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"[ \t]*" '{print $4}' file</a:t>
            </a:r>
          </a:p>
          <a:p>
            <a:pPr marL="342900" indent="-342900"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FFFFFF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</a:t>
            </a:r>
          </a:p>
          <a:p>
            <a:pPr marL="342900" indent="-342900">
              <a:buSzPct val="80000"/>
              <a:buFont typeface="Monotype Sorts" pitchFamily="2" charset="2"/>
              <a:buNone/>
            </a:pPr>
            <a:r>
              <a:rPr lang="pt-BR" altLang="zh-TW" dirty="0">
                <a:solidFill>
                  <a:srgbClr val="FFFFFF"/>
                </a:solidFill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dirty="0">
                <a:solidFill>
                  <a:srgbClr val="FFFFFF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'{print $4}' file</a:t>
            </a:r>
            <a:endParaRPr lang="en-US" altLang="zh-TW" sz="2600" dirty="0">
              <a:solidFill>
                <a:srgbClr val="FFFFFF"/>
              </a:solidFill>
              <a:latin typeface="High Tower Text" pitchFamily="18" charset="0"/>
              <a:ea typeface="新細明體" pitchFamily="18" charset="-120"/>
              <a:cs typeface="Times New Roman" pitchFamily="18" charset="0"/>
            </a:endParaRPr>
          </a:p>
          <a:p>
            <a:pPr marL="342900" indent="-342900"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FFFFFF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</a:t>
            </a:r>
          </a:p>
        </p:txBody>
      </p:sp>
      <p:sp>
        <p:nvSpPr>
          <p:cNvPr id="52229" name="Rectangle 3"/>
          <p:cNvSpPr txBox="1">
            <a:spLocks noChangeArrowheads="1"/>
          </p:cNvSpPr>
          <p:nvPr/>
        </p:nvSpPr>
        <p:spPr bwMode="auto">
          <a:xfrm>
            <a:off x="152400" y="762000"/>
            <a:ext cx="8839200" cy="220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SzPct val="80000"/>
              <a:buFont typeface="Monotype Sorts" pitchFamily="2" charset="2"/>
              <a:buChar char="q"/>
            </a:pPr>
            <a:r>
              <a:rPr lang="en-US" altLang="zh-TW" sz="2800" dirty="0">
                <a:solidFill>
                  <a:srgbClr val="000000"/>
                </a:solidFill>
                <a:latin typeface="Arial" charset="0"/>
                <a:ea typeface="新細明體" pitchFamily="18" charset="-120"/>
              </a:rPr>
              <a:t>  </a:t>
            </a:r>
            <a:r>
              <a:rPr lang="en-US" altLang="zh-TW" sz="3200" dirty="0">
                <a:solidFill>
                  <a:srgbClr val="000000"/>
                </a:solidFill>
                <a:latin typeface="Arial" charset="0"/>
                <a:ea typeface="新細明體" pitchFamily="18" charset="-120"/>
              </a:rPr>
              <a:t>There are some useful flags</a:t>
            </a:r>
            <a:endParaRPr lang="en-US" altLang="zh-TW" sz="2800" dirty="0">
              <a:solidFill>
                <a:srgbClr val="000000"/>
              </a:solidFill>
              <a:latin typeface="Arial" charset="0"/>
              <a:ea typeface="新細明體" pitchFamily="18" charset="-120"/>
            </a:endParaRPr>
          </a:p>
          <a:p>
            <a:pPr marL="742950" lvl="1" indent="-285750"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</a:rPr>
              <a:t>-f  &lt;</a:t>
            </a:r>
            <a:r>
              <a:rPr lang="en-US" altLang="zh-TW" dirty="0" err="1">
                <a:solidFill>
                  <a:srgbClr val="CCCCCC"/>
                </a:solidFill>
                <a:latin typeface="Arial Narrow" pitchFamily="34" charset="0"/>
                <a:ea typeface="新細明體" pitchFamily="18" charset="-120"/>
              </a:rPr>
              <a:t>FileName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</a:rPr>
              <a:t>&gt;  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  Uses the file instead of a one-liner script			(But you can also just put a #!/</a:t>
            </a:r>
            <a:r>
              <a:rPr lang="en-US" altLang="zh-TW" dirty="0" err="1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usr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/bin/</a:t>
            </a:r>
            <a:r>
              <a:rPr lang="en-US" altLang="zh-TW" dirty="0" err="1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awk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 -f 			on line 1 to make the file an executable.)</a:t>
            </a:r>
          </a:p>
          <a:p>
            <a:pPr marL="742950" lvl="1" indent="-285750">
              <a:spcBef>
                <a:spcPct val="20000"/>
              </a:spcBef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000000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-F "x"     Uses the symbol(s) in "x" for the field separator</a:t>
            </a:r>
            <a:endParaRPr lang="en-US" altLang="zh-TW" dirty="0">
              <a:solidFill>
                <a:srgbClr val="000000"/>
              </a:solidFill>
              <a:latin typeface="Arial" charset="0"/>
              <a:ea typeface="新細明體" pitchFamily="18" charset="-120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2613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560"/>
    </mc:Choice>
    <mc:Fallback>
      <p:transition spd="slow" advTm="115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820" x="4832350" y="4146550"/>
          <p14:tracePt t="827" x="4851400" y="4140200"/>
          <p14:tracePt t="840" x="4876800" y="4121150"/>
          <p14:tracePt t="848" x="4908550" y="4102100"/>
          <p14:tracePt t="862" x="4940300" y="4076700"/>
          <p14:tracePt t="876" x="4997450" y="4051300"/>
          <p14:tracePt t="892" x="5118100" y="3994150"/>
          <p14:tracePt t="908" x="5175250" y="3968750"/>
          <p14:tracePt t="926" x="5321300" y="3905250"/>
          <p14:tracePt t="942" x="5448300" y="3860800"/>
          <p14:tracePt t="959" x="5505450" y="3829050"/>
          <p14:tracePt t="975" x="5626100" y="3784600"/>
          <p14:tracePt t="992" x="5759450" y="3746500"/>
          <p14:tracePt t="1009" x="5880100" y="3708400"/>
          <p14:tracePt t="1025" x="5924550" y="3689350"/>
          <p14:tracePt t="1041" x="6019800" y="3663950"/>
          <p14:tracePt t="1059" x="6089650" y="3651250"/>
          <p14:tracePt t="1075" x="6115050" y="3632200"/>
          <p14:tracePt t="1091" x="6140450" y="3625850"/>
          <p14:tracePt t="1108" x="6197600" y="3613150"/>
          <p14:tracePt t="1124" x="6210300" y="3606800"/>
          <p14:tracePt t="1141" x="6223000" y="3606800"/>
          <p14:tracePt t="1158" x="6248400" y="3606800"/>
          <p14:tracePt t="1174" x="6280150" y="3606800"/>
          <p14:tracePt t="1191" x="6292850" y="3606800"/>
          <p14:tracePt t="1207" x="6318250" y="3606800"/>
          <p14:tracePt t="1224" x="6343650" y="3613150"/>
          <p14:tracePt t="1241" x="6356350" y="3613150"/>
          <p14:tracePt t="1257" x="6362700" y="3613150"/>
          <p14:tracePt t="1275" x="6375400" y="3613150"/>
          <p14:tracePt t="1291" x="6381750" y="3613150"/>
          <p14:tracePt t="1324" x="6388100" y="3613150"/>
          <p14:tracePt t="1361" x="6394450" y="3613150"/>
          <p14:tracePt t="1480" x="6388100" y="3613150"/>
          <p14:tracePt t="1508" x="6381750" y="3606800"/>
          <p14:tracePt t="2999" x="6381750" y="3600450"/>
          <p14:tracePt t="3013" x="6388100" y="3600450"/>
          <p14:tracePt t="3027" x="6394450" y="3594100"/>
          <p14:tracePt t="3035" x="6400800" y="3587750"/>
          <p14:tracePt t="3054" x="6407150" y="3581400"/>
          <p14:tracePt t="3071" x="6413500" y="3575050"/>
          <p14:tracePt t="3084" x="6419850" y="3562350"/>
          <p14:tracePt t="3300" x="6419850" y="3568700"/>
          <p14:tracePt t="3335" x="6413500" y="3575050"/>
          <p14:tracePt t="3371" x="6407150" y="3581400"/>
          <p14:tracePt t="3406" x="6407150" y="3587750"/>
          <p14:tracePt t="3440" x="6400800" y="3587750"/>
          <p14:tracePt t="3490" x="6394450" y="3594100"/>
          <p14:tracePt t="3538" x="6388100" y="3594100"/>
          <p14:tracePt t="3918" x="6394450" y="3594100"/>
          <p14:tracePt t="3925" x="6394450" y="3587750"/>
          <p14:tracePt t="3939" x="6400800" y="3587750"/>
          <p14:tracePt t="3947" x="6407150" y="3587750"/>
          <p14:tracePt t="3964" x="6413500" y="3581400"/>
          <p14:tracePt t="3982" x="6419850" y="3575050"/>
          <p14:tracePt t="3998" x="6432550" y="3568700"/>
          <p14:tracePt t="4015" x="6477000" y="3556000"/>
          <p14:tracePt t="4031" x="6559550" y="3530600"/>
          <p14:tracePt t="4048" x="6610350" y="3511550"/>
          <p14:tracePt t="4065" x="6743700" y="3473450"/>
          <p14:tracePt t="4081" x="6877050" y="3454400"/>
          <p14:tracePt t="4098" x="6953250" y="3448050"/>
          <p14:tracePt t="4115" x="7086600" y="3448050"/>
          <p14:tracePt t="4131" x="7213600" y="3435350"/>
          <p14:tracePt t="4147" x="7277100" y="3435350"/>
          <p14:tracePt t="4164" x="7416800" y="3441700"/>
          <p14:tracePt t="4181" x="7524750" y="3460750"/>
          <p14:tracePt t="4197" x="7581900" y="3467100"/>
          <p14:tracePt t="4214" x="7658100" y="3473450"/>
          <p14:tracePt t="4230" x="7740650" y="3492500"/>
          <p14:tracePt t="4248" x="7816850" y="3511550"/>
          <p14:tracePt t="4263" x="7835900" y="3511550"/>
          <p14:tracePt t="4280" x="7861300" y="3517900"/>
          <p14:tracePt t="4298" x="7943850" y="3536950"/>
          <p14:tracePt t="4313" x="7962900" y="3543300"/>
          <p14:tracePt t="4330" x="7988300" y="3556000"/>
          <p14:tracePt t="4347" x="8020050" y="3562350"/>
          <p14:tracePt t="4363" x="8045450" y="3568700"/>
          <p14:tracePt t="4396" x="8051800" y="3575050"/>
          <p14:tracePt t="4413" x="8058150" y="3581400"/>
          <p14:tracePt t="4430" x="8058150" y="3587750"/>
          <p14:tracePt t="4508" x="8058150" y="3594100"/>
          <p14:tracePt t="4529" x="8051800" y="3594100"/>
          <p14:tracePt t="4550" x="8045450" y="3594100"/>
          <p14:tracePt t="4571" x="8039100" y="3600450"/>
          <p14:tracePt t="4599" x="8032750" y="3600450"/>
          <p14:tracePt t="4613" x="8026400" y="3600450"/>
          <p14:tracePt t="4620" x="8020050" y="3600450"/>
          <p14:tracePt t="4669" x="8013700" y="3600450"/>
          <p14:tracePt t="4704" x="8007350" y="3594100"/>
          <p14:tracePt t="4739" x="8001000" y="3594100"/>
          <p14:tracePt t="4803" x="7994650" y="3594100"/>
          <p14:tracePt t="4901" x="7994650" y="3587750"/>
          <p14:tracePt t="4985" x="7994650" y="3581400"/>
          <p14:tracePt t="5056" x="7994650" y="3575050"/>
          <p14:tracePt t="5456" x="7988300" y="3575050"/>
          <p14:tracePt t="5512" x="7988300" y="3568700"/>
          <p14:tracePt t="5561" x="7981950" y="3562350"/>
          <p14:tracePt t="5673" x="7981950" y="3556000"/>
          <p14:tracePt t="6053" x="7975600" y="3562350"/>
          <p14:tracePt t="6607" x="7969250" y="3562350"/>
          <p14:tracePt t="7050" x="7962900" y="3562350"/>
          <p14:tracePt t="7218" x="7956550" y="3562350"/>
          <p14:tracePt t="7338" x="7950200" y="3562350"/>
          <p14:tracePt t="7478" x="7943850" y="3562350"/>
          <p14:tracePt t="7843" x="7905750" y="3556000"/>
          <p14:tracePt t="7850" x="7854950" y="3536950"/>
          <p14:tracePt t="7864" x="7797800" y="3505200"/>
          <p14:tracePt t="7871" x="7715250" y="3486150"/>
          <p14:tracePt t="7885" x="7626350" y="3467100"/>
          <p14:tracePt t="7901" x="7442200" y="3429000"/>
          <p14:tracePt t="7918" x="7366000" y="3397250"/>
          <p14:tracePt t="7935" x="7207250" y="3365500"/>
          <p14:tracePt t="7951" x="7099300" y="3352800"/>
          <p14:tracePt t="7967" x="7061200" y="3340100"/>
          <p14:tracePt t="7984" x="6991350" y="3327400"/>
          <p14:tracePt t="8001" x="6959600" y="3327400"/>
          <p14:tracePt t="8018" x="6883400" y="3327400"/>
          <p14:tracePt t="8034" x="6800850" y="3321050"/>
          <p14:tracePt t="8051" x="6762750" y="3321050"/>
          <p14:tracePt t="8068" x="6648450" y="3321050"/>
          <p14:tracePt t="8084" x="6483350" y="3308350"/>
          <p14:tracePt t="8100" x="6394450" y="3308350"/>
          <p14:tracePt t="8117" x="6153150" y="3302000"/>
          <p14:tracePt t="8134" x="5886450" y="3314700"/>
          <p14:tracePt t="8150" x="5746750" y="3314700"/>
          <p14:tracePt t="8167" x="5378450" y="3327400"/>
          <p14:tracePt t="8183" x="5073650" y="3340100"/>
          <p14:tracePt t="8200" x="4959350" y="3346450"/>
          <p14:tracePt t="8216" x="4730750" y="3359150"/>
          <p14:tracePt t="8233" x="4514850" y="3378200"/>
          <p14:tracePt t="8251" x="4349750" y="3390900"/>
          <p14:tracePt t="8266" x="4286250" y="3397250"/>
          <p14:tracePt t="8283" x="4203700" y="3409950"/>
          <p14:tracePt t="8300" x="3994150" y="3467100"/>
          <p14:tracePt t="8316" x="3930650" y="3473450"/>
          <p14:tracePt t="8333" x="3886200" y="3492500"/>
          <p14:tracePt t="8350" x="3784600" y="3517900"/>
          <p14:tracePt t="8366" x="3765550" y="3524250"/>
          <p14:tracePt t="8384" x="3702050" y="3536950"/>
          <p14:tracePt t="8399" x="3676650" y="3536950"/>
          <p14:tracePt t="8416" x="3619500" y="3556000"/>
          <p14:tracePt t="8433" x="3594100" y="3562350"/>
          <p14:tracePt t="8449" x="3549650" y="3568700"/>
          <p14:tracePt t="8466" x="3505200" y="3568700"/>
          <p14:tracePt t="8482" x="3454400" y="3575050"/>
          <p14:tracePt t="8499" x="3435350" y="3575050"/>
          <p14:tracePt t="8515" x="3409950" y="3575050"/>
          <p14:tracePt t="8532" x="3403600" y="3575050"/>
          <p14:tracePt t="8566" x="3397250" y="3575050"/>
          <p14:tracePt t="8594" x="3390900" y="3575050"/>
          <p14:tracePt t="8819" x="3397250" y="3568700"/>
          <p14:tracePt t="8847" x="3390900" y="3575050"/>
          <p14:tracePt t="9348" x="3352800" y="3575050"/>
          <p14:tracePt t="9355" x="3276600" y="3575050"/>
          <p14:tracePt t="9369" x="3213100" y="3575050"/>
          <p14:tracePt t="9379" x="3136900" y="3575050"/>
          <p14:tracePt t="9397" x="2965450" y="3619500"/>
          <p14:tracePt t="9413" x="2876550" y="3638550"/>
          <p14:tracePt t="9430" x="2705100" y="3689350"/>
          <p14:tracePt t="9447" x="2520950" y="3752850"/>
          <p14:tracePt t="9462" x="2425700" y="3790950"/>
          <p14:tracePt t="9478" x="2254250" y="3886200"/>
          <p14:tracePt t="9496" x="2063750" y="4000500"/>
          <p14:tracePt t="9512" x="1955800" y="4051300"/>
          <p14:tracePt t="9529" x="1790700" y="4165600"/>
          <p14:tracePt t="9546" x="1638300" y="4279900"/>
          <p14:tracePt t="9562" x="1568450" y="4330700"/>
          <p14:tracePt t="9579" x="1511300" y="4368800"/>
          <p14:tracePt t="9595" x="1403350" y="4432300"/>
          <p14:tracePt t="9612" x="1384300" y="4451350"/>
          <p14:tracePt t="9629" x="1346200" y="4464050"/>
          <p14:tracePt t="9645" x="1339850" y="4470400"/>
          <p14:tracePt t="9662" x="1333500" y="4470400"/>
          <p14:tracePt t="9679" x="1320800" y="4476750"/>
          <p14:tracePt t="9695" x="1314450" y="4483100"/>
          <p14:tracePt t="9712" x="1308100" y="4483100"/>
          <p14:tracePt t="9728" x="1295400" y="4489450"/>
          <p14:tracePt t="9745" x="1289050" y="4489450"/>
          <p14:tracePt t="9762" x="1282700" y="4495800"/>
          <p14:tracePt t="9778" x="1276350" y="4495800"/>
          <p14:tracePt t="9794" x="1270000" y="4495800"/>
          <p14:tracePt t="9811" x="1270000" y="4502150"/>
          <p14:tracePt t="9828" x="1257300" y="4502150"/>
          <p14:tracePt t="9861" x="1238250" y="4502150"/>
          <p14:tracePt t="9878" x="1231900" y="4508500"/>
          <p14:tracePt t="9895" x="1219200" y="4508500"/>
          <p14:tracePt t="9911" x="1200150" y="4514850"/>
          <p14:tracePt t="9927" x="1187450" y="4514850"/>
          <p14:tracePt t="9945" x="1181100" y="4514850"/>
          <p14:tracePt t="9960" x="1174750" y="4514850"/>
          <p14:tracePt t="9994" x="1168400" y="4521200"/>
          <p14:tracePt t="10050" x="1162050" y="4521200"/>
          <p14:tracePt t="10134" x="1168400" y="4521200"/>
          <p14:tracePt t="10149" x="1174750" y="4521200"/>
          <p14:tracePt t="10176" x="1181100" y="4521200"/>
          <p14:tracePt t="10191" x="1187450" y="4521200"/>
          <p14:tracePt t="10198" x="1193800" y="4521200"/>
          <p14:tracePt t="10213" x="1200150" y="4521200"/>
          <p14:tracePt t="10227" x="1219200" y="4521200"/>
          <p14:tracePt t="10243" x="1225550" y="4521200"/>
          <p14:tracePt t="10260" x="1270000" y="4521200"/>
          <p14:tracePt t="10276" x="1289050" y="4521200"/>
          <p14:tracePt t="10293" x="1339850" y="4521200"/>
          <p14:tracePt t="10310" x="1390650" y="4508500"/>
          <p14:tracePt t="10326" x="1409700" y="4508500"/>
          <p14:tracePt t="10343" x="1441450" y="4508500"/>
          <p14:tracePt t="10359" x="1460500" y="4508500"/>
          <p14:tracePt t="10393" x="1473200" y="4508500"/>
          <p14:tracePt t="10759" x="1492250" y="4508500"/>
          <p14:tracePt t="10773" x="1530350" y="4508500"/>
          <p14:tracePt t="10780" x="1593850" y="4508500"/>
          <p14:tracePt t="10790" x="1670050" y="4508500"/>
          <p14:tracePt t="10808" x="1898650" y="4495800"/>
          <p14:tracePt t="10824" x="2038350" y="4483100"/>
          <p14:tracePt t="10841" x="2216150" y="4470400"/>
          <p14:tracePt t="10858" x="2921000" y="4400550"/>
          <p14:tracePt t="10874" x="3168650" y="4375150"/>
          <p14:tracePt t="10891" x="3460750" y="4343400"/>
          <p14:tracePt t="10907" x="3956050" y="4267200"/>
          <p14:tracePt t="10924" x="4425950" y="4197350"/>
          <p14:tracePt t="10941" x="4622800" y="4171950"/>
          <p14:tracePt t="10957" x="4908550" y="4140200"/>
          <p14:tracePt t="10974" x="5111750" y="4095750"/>
          <p14:tracePt t="10991" x="5200650" y="4083050"/>
          <p14:tracePt t="11007" x="5334000" y="4076700"/>
          <p14:tracePt t="11024" x="5448300" y="4076700"/>
          <p14:tracePt t="11041" x="5556250" y="4070350"/>
          <p14:tracePt t="11057" x="5581650" y="4070350"/>
          <p14:tracePt t="11073" x="5638800" y="4070350"/>
          <p14:tracePt t="11090" x="5689600" y="4070350"/>
          <p14:tracePt t="11106" x="5708650" y="4070350"/>
          <p14:tracePt t="11124" x="5740400" y="4070350"/>
          <p14:tracePt t="11140" x="5772150" y="4070350"/>
          <p14:tracePt t="11157" x="5784850" y="4070350"/>
          <p14:tracePt t="11174" x="5816600" y="4070350"/>
          <p14:tracePt t="11190" x="5822950" y="4070350"/>
          <p14:tracePt t="11206" x="5835650" y="4070350"/>
          <p14:tracePt t="11223" x="5848350" y="4070350"/>
        </p14:tracePtLst>
      </p14:laserTraceLst>
    </p:ext>
  </p:extLs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0"/>
            <a:ext cx="8839200" cy="838200"/>
          </a:xfrm>
        </p:spPr>
        <p:txBody>
          <a:bodyPr/>
          <a:lstStyle/>
          <a:p>
            <a:r>
              <a:rPr lang="en-US" altLang="zh-TW" sz="4400" dirty="0">
                <a:solidFill>
                  <a:srgbClr val="333399"/>
                </a:solidFill>
                <a:ea typeface="新細明體" pitchFamily="18" charset="-120"/>
              </a:rPr>
              <a:t>Running AWK</a:t>
            </a:r>
          </a:p>
        </p:txBody>
      </p:sp>
      <p:sp>
        <p:nvSpPr>
          <p:cNvPr id="532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2400" y="3124200"/>
            <a:ext cx="4114800" cy="3810000"/>
          </a:xfrm>
        </p:spPr>
        <p:txBody>
          <a:bodyPr/>
          <a:lstStyle/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</a:t>
            </a: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 echo "a  b c</a:t>
            </a: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#</a:t>
            </a: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 e" |tr "</a:t>
            </a: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#</a:t>
            </a: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" "\t" &gt;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cat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  b c	d 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'{print $4}'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</a:t>
            </a:r>
            <a:r>
              <a:rPr lang="en-US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 " '{print $4}'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</a:t>
            </a:r>
            <a:r>
              <a:rPr lang="en-US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"[ ]" '{print $4}'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c	   d</a:t>
            </a:r>
          </a:p>
        </p:txBody>
      </p:sp>
      <p:sp>
        <p:nvSpPr>
          <p:cNvPr id="53252" name="Rectangle 3"/>
          <p:cNvSpPr txBox="1">
            <a:spLocks noChangeArrowheads="1"/>
          </p:cNvSpPr>
          <p:nvPr/>
        </p:nvSpPr>
        <p:spPr bwMode="auto">
          <a:xfrm>
            <a:off x="4648200" y="3124200"/>
            <a:ext cx="4495800" cy="304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buSzPct val="80000"/>
            </a:pPr>
            <a:r>
              <a:rPr lang="pt-BR" altLang="zh-TW" dirty="0">
                <a:solidFill>
                  <a:srgbClr val="FF0000"/>
                </a:solidFill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dirty="0">
                <a:solidFill>
                  <a:srgbClr val="FF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</a:t>
            </a:r>
            <a:r>
              <a:rPr lang="en-US" altLang="zh-TW" dirty="0">
                <a:solidFill>
                  <a:srgbClr val="FF0000"/>
                </a:solidFill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dirty="0">
                <a:solidFill>
                  <a:srgbClr val="FF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"[\t]" '{print $2}' file</a:t>
            </a:r>
          </a:p>
          <a:p>
            <a:pPr marL="342900" indent="-342900">
              <a:buSzPct val="80000"/>
              <a:buFont typeface="Monotype Sorts" pitchFamily="2" charset="2"/>
              <a:buNone/>
            </a:pPr>
            <a:r>
              <a:rPr lang="en-US" altLang="zh-TW" b="1" dirty="0">
                <a:solidFill>
                  <a:srgbClr val="00FF99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 e</a:t>
            </a:r>
          </a:p>
          <a:p>
            <a:pPr marL="342900" indent="-342900">
              <a:buSzPct val="80000"/>
              <a:buFont typeface="Monotype Sorts" pitchFamily="2" charset="2"/>
              <a:buNone/>
            </a:pPr>
            <a:r>
              <a:rPr lang="pt-BR" altLang="zh-TW" dirty="0">
                <a:solidFill>
                  <a:srgbClr val="FFFFFF"/>
                </a:solidFill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dirty="0">
                <a:solidFill>
                  <a:srgbClr val="FFFFFF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</a:t>
            </a:r>
            <a:r>
              <a:rPr lang="en-US" altLang="zh-TW" dirty="0">
                <a:solidFill>
                  <a:srgbClr val="FFFFFF"/>
                </a:solidFill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dirty="0">
                <a:solidFill>
                  <a:srgbClr val="FFFFFF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"[ \t]" '{print $4}' file</a:t>
            </a:r>
          </a:p>
          <a:p>
            <a:pPr marL="342900" indent="-342900"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FFFFFF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c</a:t>
            </a:r>
          </a:p>
          <a:p>
            <a:pPr marL="342900" indent="-342900">
              <a:buSzPct val="80000"/>
              <a:buFont typeface="Monotype Sorts" pitchFamily="2" charset="2"/>
              <a:buNone/>
            </a:pPr>
            <a:r>
              <a:rPr lang="pt-BR" altLang="zh-TW" dirty="0">
                <a:solidFill>
                  <a:srgbClr val="FFFFFF"/>
                </a:solidFill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dirty="0">
                <a:solidFill>
                  <a:srgbClr val="FFFFFF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</a:t>
            </a:r>
            <a:r>
              <a:rPr lang="en-US" altLang="zh-TW" dirty="0">
                <a:solidFill>
                  <a:srgbClr val="FFFFFF"/>
                </a:solidFill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dirty="0">
                <a:solidFill>
                  <a:srgbClr val="FFFFFF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"[ \t]*" '{print $4}' file</a:t>
            </a:r>
          </a:p>
          <a:p>
            <a:pPr marL="342900" indent="-342900"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FFFFFF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</a:t>
            </a:r>
          </a:p>
          <a:p>
            <a:pPr marL="342900" indent="-342900">
              <a:buSzPct val="80000"/>
              <a:buFont typeface="Monotype Sorts" pitchFamily="2" charset="2"/>
              <a:buNone/>
            </a:pPr>
            <a:r>
              <a:rPr lang="pt-BR" altLang="zh-TW" dirty="0">
                <a:solidFill>
                  <a:srgbClr val="FFFFFF"/>
                </a:solidFill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dirty="0">
                <a:solidFill>
                  <a:srgbClr val="FFFFFF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'{print $4}' file</a:t>
            </a:r>
            <a:endParaRPr lang="en-US" altLang="zh-TW" sz="2600" dirty="0">
              <a:solidFill>
                <a:srgbClr val="FFFFFF"/>
              </a:solidFill>
              <a:latin typeface="High Tower Text" pitchFamily="18" charset="0"/>
              <a:ea typeface="新細明體" pitchFamily="18" charset="-120"/>
              <a:cs typeface="Times New Roman" pitchFamily="18" charset="0"/>
            </a:endParaRPr>
          </a:p>
          <a:p>
            <a:pPr marL="342900" indent="-342900"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FFFFFF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</a:t>
            </a:r>
          </a:p>
        </p:txBody>
      </p:sp>
      <p:sp>
        <p:nvSpPr>
          <p:cNvPr id="53253" name="Rectangle 3"/>
          <p:cNvSpPr txBox="1">
            <a:spLocks noChangeArrowheads="1"/>
          </p:cNvSpPr>
          <p:nvPr/>
        </p:nvSpPr>
        <p:spPr bwMode="auto">
          <a:xfrm>
            <a:off x="152400" y="762000"/>
            <a:ext cx="8839200" cy="220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SzPct val="80000"/>
              <a:buFont typeface="Monotype Sorts" pitchFamily="2" charset="2"/>
              <a:buChar char="q"/>
            </a:pPr>
            <a:r>
              <a:rPr lang="en-US" altLang="zh-TW" sz="2800" dirty="0">
                <a:solidFill>
                  <a:srgbClr val="000000"/>
                </a:solidFill>
                <a:latin typeface="Arial" charset="0"/>
                <a:ea typeface="新細明體" pitchFamily="18" charset="-120"/>
              </a:rPr>
              <a:t>  </a:t>
            </a:r>
            <a:r>
              <a:rPr lang="en-US" altLang="zh-TW" sz="3200" dirty="0">
                <a:solidFill>
                  <a:srgbClr val="000000"/>
                </a:solidFill>
                <a:latin typeface="Arial" charset="0"/>
                <a:ea typeface="新細明體" pitchFamily="18" charset="-120"/>
              </a:rPr>
              <a:t>There are some useful flags</a:t>
            </a:r>
            <a:endParaRPr lang="en-US" altLang="zh-TW" sz="2800" dirty="0">
              <a:solidFill>
                <a:srgbClr val="000000"/>
              </a:solidFill>
              <a:latin typeface="Arial" charset="0"/>
              <a:ea typeface="新細明體" pitchFamily="18" charset="-120"/>
            </a:endParaRPr>
          </a:p>
          <a:p>
            <a:pPr marL="742950" lvl="1" indent="-285750"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</a:rPr>
              <a:t>-f  &lt;</a:t>
            </a:r>
            <a:r>
              <a:rPr lang="en-US" altLang="zh-TW" dirty="0" err="1">
                <a:solidFill>
                  <a:srgbClr val="CCCCCC"/>
                </a:solidFill>
                <a:latin typeface="Arial Narrow" pitchFamily="34" charset="0"/>
                <a:ea typeface="新細明體" pitchFamily="18" charset="-120"/>
              </a:rPr>
              <a:t>FileName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</a:rPr>
              <a:t>&gt;  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  Uses the file instead of a one-liner script			(But you can also just put a #!/</a:t>
            </a:r>
            <a:r>
              <a:rPr lang="en-US" altLang="zh-TW" dirty="0" err="1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usr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/bin/</a:t>
            </a:r>
            <a:r>
              <a:rPr lang="en-US" altLang="zh-TW" dirty="0" err="1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awk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 -f 			on line 1 to make the file an executable.)</a:t>
            </a:r>
          </a:p>
          <a:p>
            <a:pPr marL="742950" lvl="1" indent="-285750">
              <a:spcBef>
                <a:spcPct val="20000"/>
              </a:spcBef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000000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-F "x"     Uses the symbol(s) in "x" for the field separator</a:t>
            </a:r>
            <a:endParaRPr lang="en-US" altLang="zh-TW" dirty="0">
              <a:solidFill>
                <a:srgbClr val="000000"/>
              </a:solidFill>
              <a:latin typeface="Arial" charset="0"/>
              <a:ea typeface="新細明體" pitchFamily="18" charset="-120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0152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59"/>
    </mc:Choice>
    <mc:Fallback>
      <p:transition spd="slow" advTm="11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0"/>
            <a:ext cx="8839200" cy="838200"/>
          </a:xfrm>
        </p:spPr>
        <p:txBody>
          <a:bodyPr/>
          <a:lstStyle/>
          <a:p>
            <a:r>
              <a:rPr lang="en-US" altLang="zh-TW" sz="4400" dirty="0">
                <a:solidFill>
                  <a:srgbClr val="333399"/>
                </a:solidFill>
                <a:ea typeface="新細明體" pitchFamily="18" charset="-120"/>
              </a:rPr>
              <a:t>Running AWK</a:t>
            </a:r>
          </a:p>
        </p:txBody>
      </p:sp>
      <p:sp>
        <p:nvSpPr>
          <p:cNvPr id="542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2400" y="3124200"/>
            <a:ext cx="4114800" cy="3810000"/>
          </a:xfrm>
        </p:spPr>
        <p:txBody>
          <a:bodyPr/>
          <a:lstStyle/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</a:t>
            </a: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 echo "a  b c</a:t>
            </a: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#</a:t>
            </a: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 e" |tr "</a:t>
            </a: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#</a:t>
            </a: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" "\t" &gt;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cat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  b c	d 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'{print $4}'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</a:t>
            </a:r>
            <a:r>
              <a:rPr lang="en-US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 " '{print $4}'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</a:t>
            </a:r>
            <a:r>
              <a:rPr lang="en-US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"[ ]" '{print $4}'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c	   d</a:t>
            </a:r>
          </a:p>
        </p:txBody>
      </p:sp>
      <p:sp>
        <p:nvSpPr>
          <p:cNvPr id="54276" name="Rectangle 3"/>
          <p:cNvSpPr txBox="1">
            <a:spLocks noChangeArrowheads="1"/>
          </p:cNvSpPr>
          <p:nvPr/>
        </p:nvSpPr>
        <p:spPr bwMode="auto">
          <a:xfrm>
            <a:off x="4648200" y="3124200"/>
            <a:ext cx="4495800" cy="304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buSzPct val="80000"/>
            </a:pPr>
            <a:r>
              <a:rPr lang="pt-BR" altLang="zh-TW" dirty="0">
                <a:solidFill>
                  <a:srgbClr val="000000"/>
                </a:solidFill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dirty="0">
                <a:solidFill>
                  <a:srgbClr val="00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</a:t>
            </a:r>
            <a:r>
              <a:rPr lang="en-US" altLang="zh-TW" dirty="0">
                <a:solidFill>
                  <a:srgbClr val="000000"/>
                </a:solidFill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dirty="0">
                <a:solidFill>
                  <a:srgbClr val="00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"[\t]" '{print $2}' file</a:t>
            </a:r>
          </a:p>
          <a:p>
            <a:pPr marL="342900" indent="-342900"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00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 e</a:t>
            </a:r>
          </a:p>
          <a:p>
            <a:pPr marL="342900" indent="-342900">
              <a:buSzPct val="80000"/>
              <a:buFont typeface="Monotype Sorts" pitchFamily="2" charset="2"/>
              <a:buNone/>
            </a:pPr>
            <a:r>
              <a:rPr lang="pt-BR" altLang="zh-TW" dirty="0">
                <a:solidFill>
                  <a:srgbClr val="FF0000"/>
                </a:solidFill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dirty="0">
                <a:solidFill>
                  <a:srgbClr val="FF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</a:t>
            </a:r>
            <a:r>
              <a:rPr lang="en-US" altLang="zh-TW" dirty="0">
                <a:solidFill>
                  <a:srgbClr val="FF0000"/>
                </a:solidFill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dirty="0">
                <a:solidFill>
                  <a:srgbClr val="FF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"[ \t]" '{print $4}' file</a:t>
            </a:r>
          </a:p>
          <a:p>
            <a:pPr marL="342900" indent="-342900">
              <a:buSzPct val="80000"/>
            </a:pPr>
            <a:r>
              <a:rPr lang="en-US" altLang="zh-TW" b="1" dirty="0">
                <a:solidFill>
                  <a:srgbClr val="FF0000"/>
                </a:solidFill>
                <a:ea typeface="新細明體" pitchFamily="18" charset="-120"/>
                <a:cs typeface="Times New Roman" pitchFamily="18" charset="0"/>
              </a:rPr>
              <a:t>?</a:t>
            </a:r>
            <a:r>
              <a:rPr lang="en-US" altLang="zh-TW" dirty="0">
                <a:solidFill>
                  <a:srgbClr val="FFFFFF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c</a:t>
            </a:r>
          </a:p>
          <a:p>
            <a:pPr marL="342900" indent="-342900">
              <a:buSzPct val="80000"/>
              <a:buFont typeface="Monotype Sorts" pitchFamily="2" charset="2"/>
              <a:buNone/>
            </a:pPr>
            <a:r>
              <a:rPr lang="pt-BR" altLang="zh-TW" dirty="0">
                <a:solidFill>
                  <a:srgbClr val="FFFFFF"/>
                </a:solidFill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dirty="0">
                <a:solidFill>
                  <a:srgbClr val="FFFFFF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</a:t>
            </a:r>
            <a:r>
              <a:rPr lang="en-US" altLang="zh-TW" dirty="0">
                <a:solidFill>
                  <a:srgbClr val="FFFFFF"/>
                </a:solidFill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dirty="0">
                <a:solidFill>
                  <a:srgbClr val="FFFFFF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"[ \t]*" '{print $4}' file</a:t>
            </a:r>
          </a:p>
          <a:p>
            <a:pPr marL="342900" indent="-342900"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FFFFFF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</a:t>
            </a:r>
          </a:p>
          <a:p>
            <a:pPr marL="342900" indent="-342900">
              <a:buSzPct val="80000"/>
              <a:buFont typeface="Monotype Sorts" pitchFamily="2" charset="2"/>
              <a:buNone/>
            </a:pPr>
            <a:r>
              <a:rPr lang="pt-BR" altLang="zh-TW" dirty="0">
                <a:solidFill>
                  <a:srgbClr val="FFFFFF"/>
                </a:solidFill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dirty="0">
                <a:solidFill>
                  <a:srgbClr val="FFFFFF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'{print $4}' file</a:t>
            </a:r>
            <a:endParaRPr lang="en-US" altLang="zh-TW" sz="2600" dirty="0">
              <a:solidFill>
                <a:srgbClr val="FFFFFF"/>
              </a:solidFill>
              <a:latin typeface="High Tower Text" pitchFamily="18" charset="0"/>
              <a:ea typeface="新細明體" pitchFamily="18" charset="-120"/>
              <a:cs typeface="Times New Roman" pitchFamily="18" charset="0"/>
            </a:endParaRPr>
          </a:p>
          <a:p>
            <a:pPr marL="342900" indent="-342900"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FFFFFF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</a:t>
            </a:r>
          </a:p>
        </p:txBody>
      </p:sp>
      <p:sp>
        <p:nvSpPr>
          <p:cNvPr id="54277" name="Rectangle 3"/>
          <p:cNvSpPr txBox="1">
            <a:spLocks noChangeArrowheads="1"/>
          </p:cNvSpPr>
          <p:nvPr/>
        </p:nvSpPr>
        <p:spPr bwMode="auto">
          <a:xfrm>
            <a:off x="152400" y="762000"/>
            <a:ext cx="8839200" cy="220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SzPct val="80000"/>
              <a:buFont typeface="Monotype Sorts" pitchFamily="2" charset="2"/>
              <a:buChar char="q"/>
            </a:pPr>
            <a:r>
              <a:rPr lang="en-US" altLang="zh-TW" sz="2800" dirty="0">
                <a:solidFill>
                  <a:srgbClr val="000000"/>
                </a:solidFill>
                <a:latin typeface="Arial" charset="0"/>
                <a:ea typeface="新細明體" pitchFamily="18" charset="-120"/>
              </a:rPr>
              <a:t>  </a:t>
            </a:r>
            <a:r>
              <a:rPr lang="en-US" altLang="zh-TW" sz="3200" dirty="0">
                <a:solidFill>
                  <a:srgbClr val="000000"/>
                </a:solidFill>
                <a:latin typeface="Arial" charset="0"/>
                <a:ea typeface="新細明體" pitchFamily="18" charset="-120"/>
              </a:rPr>
              <a:t>There are some useful flags</a:t>
            </a:r>
            <a:endParaRPr lang="en-US" altLang="zh-TW" sz="2800" dirty="0">
              <a:solidFill>
                <a:srgbClr val="000000"/>
              </a:solidFill>
              <a:latin typeface="Arial" charset="0"/>
              <a:ea typeface="新細明體" pitchFamily="18" charset="-120"/>
            </a:endParaRPr>
          </a:p>
          <a:p>
            <a:pPr marL="742950" lvl="1" indent="-285750"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</a:rPr>
              <a:t>-f  &lt;</a:t>
            </a:r>
            <a:r>
              <a:rPr lang="en-US" altLang="zh-TW" dirty="0" err="1">
                <a:solidFill>
                  <a:srgbClr val="CCCCCC"/>
                </a:solidFill>
                <a:latin typeface="Arial Narrow" pitchFamily="34" charset="0"/>
                <a:ea typeface="新細明體" pitchFamily="18" charset="-120"/>
              </a:rPr>
              <a:t>FileName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</a:rPr>
              <a:t>&gt;  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  Uses the file instead of a one-liner script			(But you can also just put a #!/</a:t>
            </a:r>
            <a:r>
              <a:rPr lang="en-US" altLang="zh-TW" dirty="0" err="1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usr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/bin/</a:t>
            </a:r>
            <a:r>
              <a:rPr lang="en-US" altLang="zh-TW" dirty="0" err="1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awk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 -f 			on line 1 to make the file an executable.)</a:t>
            </a:r>
          </a:p>
          <a:p>
            <a:pPr marL="742950" lvl="1" indent="-285750">
              <a:spcBef>
                <a:spcPct val="20000"/>
              </a:spcBef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000000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-F "x"     Uses the symbol(s) in "x" for the field separator</a:t>
            </a:r>
            <a:endParaRPr lang="en-US" altLang="zh-TW" dirty="0">
              <a:solidFill>
                <a:srgbClr val="000000"/>
              </a:solidFill>
              <a:latin typeface="Arial" charset="0"/>
              <a:ea typeface="新細明體" pitchFamily="18" charset="-120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04346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106"/>
    </mc:Choice>
    <mc:Fallback>
      <p:transition spd="slow" advTm="461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728" x="5848350" y="4083050"/>
          <p14:tracePt t="735" x="5829300" y="4114800"/>
          <p14:tracePt t="749" x="5822950" y="4133850"/>
          <p14:tracePt t="762" x="5810250" y="4165600"/>
          <p14:tracePt t="778" x="5791200" y="4235450"/>
          <p14:tracePt t="795" x="5784850" y="4267200"/>
          <p14:tracePt t="812" x="5778500" y="4337050"/>
          <p14:tracePt t="828" x="5772150" y="4406900"/>
          <p14:tracePt t="845" x="5765800" y="4432300"/>
          <p14:tracePt t="849" x="5765800" y="4451350"/>
          <p14:tracePt t="864" x="5765800" y="4483100"/>
          <p14:tracePt t="878" x="5772150" y="4514850"/>
          <p14:tracePt t="895" x="5772150" y="4527550"/>
          <p14:tracePt t="911" x="5778500" y="4540250"/>
          <p14:tracePt t="928" x="5778500" y="4546600"/>
          <p14:tracePt t="945" x="5778500" y="4552950"/>
          <p14:tracePt t="981" x="5784850" y="4552950"/>
          <p14:tracePt t="1086" x="5778500" y="4552950"/>
          <p14:tracePt t="1100" x="5772150" y="4552950"/>
          <p14:tracePt t="1107" x="5765800" y="4552950"/>
          <p14:tracePt t="1121" x="5753100" y="4552950"/>
          <p14:tracePt t="1130" x="5740400" y="4552950"/>
          <p14:tracePt t="1144" x="5715000" y="4552950"/>
          <p14:tracePt t="1160" x="5645150" y="4552950"/>
          <p14:tracePt t="1178" x="5530850" y="4552950"/>
          <p14:tracePt t="1194" x="5467350" y="4546600"/>
          <p14:tracePt t="1210" x="5397500" y="4533900"/>
          <p14:tracePt t="1227" x="5207000" y="4514850"/>
          <p14:tracePt t="1243" x="5149850" y="4514850"/>
          <p14:tracePt t="1260" x="5099050" y="4508500"/>
          <p14:tracePt t="1277" x="5029200" y="4502150"/>
          <p14:tracePt t="1293" x="4978400" y="4495800"/>
          <p14:tracePt t="1311" x="4946650" y="4495800"/>
          <p14:tracePt t="1326" x="4933950" y="4495800"/>
          <p14:tracePt t="1343" x="4927600" y="4495800"/>
          <p14:tracePt t="1360" x="4921250" y="4489450"/>
          <p14:tracePt t="1388" x="4914900" y="4489450"/>
          <p14:tracePt t="1423" x="4908550" y="4489450"/>
          <p14:tracePt t="1437" x="4908550" y="4483100"/>
          <p14:tracePt t="1472" x="4908550" y="4476750"/>
          <p14:tracePt t="1479" x="4914900" y="4470400"/>
          <p14:tracePt t="1507" x="4921250" y="4464050"/>
          <p14:tracePt t="1549" x="4933950" y="4457700"/>
          <p14:tracePt t="1591" x="4940300" y="4457700"/>
          <p14:tracePt t="1598" x="4946650" y="4451350"/>
          <p14:tracePt t="1613" x="4953000" y="4451350"/>
          <p14:tracePt t="1625" x="4959350" y="4445000"/>
          <p14:tracePt t="1642" x="4978400" y="4438650"/>
          <p14:tracePt t="1659" x="4991100" y="4432300"/>
          <p14:tracePt t="1677" x="5029200" y="4419600"/>
          <p14:tracePt t="1692" x="5060950" y="4406900"/>
          <p14:tracePt t="1708" x="5092700" y="4400550"/>
          <p14:tracePt t="1725" x="5175250" y="4375150"/>
          <p14:tracePt t="1742" x="5283200" y="4356100"/>
          <p14:tracePt t="1758" x="5346700" y="4349750"/>
          <p14:tracePt t="1775" x="5454650" y="4330700"/>
          <p14:tracePt t="1791" x="5537200" y="4318000"/>
          <p14:tracePt t="1809" x="5594350" y="4305300"/>
          <p14:tracePt t="1825" x="5613400" y="4305300"/>
          <p14:tracePt t="1841" x="5638800" y="4298950"/>
          <p14:tracePt t="1858" x="5670550" y="4298950"/>
          <p14:tracePt t="1874" x="5689600" y="4292600"/>
          <p14:tracePt t="1908" x="5702300" y="4292600"/>
          <p14:tracePt t="1924" x="5708650" y="4292600"/>
          <p14:tracePt t="1941" x="5715000" y="4292600"/>
          <p14:tracePt t="1958" x="5721350" y="4292600"/>
          <p14:tracePt t="1975" x="5727700" y="4292600"/>
          <p14:tracePt t="1999" x="5734050" y="4298950"/>
          <p14:tracePt t="2013" x="5746750" y="4298950"/>
          <p14:tracePt t="2024" x="5746750" y="4305300"/>
          <p14:tracePt t="2041" x="5759450" y="4305300"/>
          <p14:tracePt t="2057" x="5772150" y="4311650"/>
          <p14:tracePt t="2074" x="5772150" y="4318000"/>
          <p14:tracePt t="2091" x="5791200" y="4324350"/>
          <p14:tracePt t="2107" x="5816600" y="4330700"/>
          <p14:tracePt t="2124" x="5835650" y="4330700"/>
          <p14:tracePt t="2140" x="5892800" y="4343400"/>
          <p14:tracePt t="2157" x="5924550" y="4349750"/>
          <p14:tracePt t="2174" x="6007100" y="4356100"/>
          <p14:tracePt t="2190" x="6045200" y="4356100"/>
          <p14:tracePt t="2207" x="6102350" y="4356100"/>
          <p14:tracePt t="2224" x="6159500" y="4356100"/>
          <p14:tracePt t="2240" x="6191250" y="4356100"/>
          <p14:tracePt t="2256" x="6210300" y="4356100"/>
          <p14:tracePt t="2273" x="6242050" y="4349750"/>
          <p14:tracePt t="2290" x="6254750" y="4349750"/>
          <p14:tracePt t="2307" x="6280150" y="4343400"/>
          <p14:tracePt t="2323" x="6292850" y="4337050"/>
          <p14:tracePt t="2359" x="6299200" y="4337050"/>
          <p14:tracePt t="2392" x="6305550" y="4337050"/>
          <p14:tracePt t="2533" x="6299200" y="4337050"/>
          <p14:tracePt t="3051" x="6299200" y="4324350"/>
          <p14:tracePt t="3066" x="6305550" y="4311650"/>
          <p14:tracePt t="3088" x="6305550" y="4305300"/>
          <p14:tracePt t="3100" x="6305550" y="4292600"/>
          <p14:tracePt t="3115" x="6311900" y="4286250"/>
          <p14:tracePt t="3129" x="6311900" y="4273550"/>
          <p14:tracePt t="3137" x="6311900" y="4267200"/>
          <p14:tracePt t="3153" x="6311900" y="4260850"/>
          <p14:tracePt t="3172" x="6318250" y="4248150"/>
          <p14:tracePt t="3213" x="6318250" y="4241800"/>
          <p14:tracePt t="3255" x="6311900" y="4235450"/>
          <p14:tracePt t="3297" x="6311900" y="4229100"/>
          <p14:tracePt t="3332" x="6311900" y="4222750"/>
          <p14:tracePt t="3382" x="6311900" y="4216400"/>
          <p14:tracePt t="3416" x="6311900" y="4210050"/>
          <p14:tracePt t="3437" x="6311900" y="4203700"/>
          <p14:tracePt t="3466" x="6311900" y="4197350"/>
          <p14:tracePt t="3522" x="6305550" y="4191000"/>
          <p14:tracePt t="3605" x="6299200" y="4191000"/>
          <p14:tracePt t="3690" x="6299200" y="4184650"/>
          <p14:tracePt t="4020" x="6299200" y="4178300"/>
          <p14:tracePt t="4076" x="6299200" y="4171950"/>
          <p14:tracePt t="4154" x="6299200" y="4165600"/>
          <p14:tracePt t="4238" x="6299200" y="4159250"/>
          <p14:tracePt t="4308" x="6299200" y="4152900"/>
          <p14:tracePt t="4561" x="6299200" y="4159250"/>
          <p14:tracePt t="4575" x="6299200" y="4165600"/>
          <p14:tracePt t="4596" x="6305550" y="4171950"/>
          <p14:tracePt t="4645" x="6318250" y="4178300"/>
          <p14:tracePt t="4673" x="6324600" y="4178300"/>
          <p14:tracePt t="4680" x="6324600" y="4184650"/>
          <p14:tracePt t="4695" x="6330950" y="4184650"/>
          <p14:tracePt t="4730" x="6337300" y="4184650"/>
          <p14:tracePt t="4744" x="6343650" y="4184650"/>
          <p14:tracePt t="4758" x="6350000" y="4184650"/>
          <p14:tracePt t="4772" x="6356350" y="4184650"/>
          <p14:tracePt t="4781" x="6362700" y="4184650"/>
          <p14:tracePt t="4797" x="6369050" y="4191000"/>
          <p14:tracePt t="4828" x="6375400" y="4191000"/>
          <p14:tracePt t="4842" x="6381750" y="4191000"/>
          <p14:tracePt t="4857" x="6388100" y="4191000"/>
          <p14:tracePt t="4877" x="6394450" y="4191000"/>
          <p14:tracePt t="4891" x="6400800" y="4191000"/>
          <p14:tracePt t="4912" x="6407150" y="4191000"/>
          <p14:tracePt t="4940" x="6413500" y="4191000"/>
          <p14:tracePt t="4949" x="6419850" y="4191000"/>
          <p14:tracePt t="4976" x="6426200" y="4191000"/>
          <p14:tracePt t="5011" x="6438900" y="4191000"/>
          <p14:tracePt t="5032" x="6445250" y="4191000"/>
          <p14:tracePt t="5109" x="6451600" y="4191000"/>
          <p14:tracePt t="5116" x="6457950" y="4191000"/>
          <p14:tracePt t="5165" x="6464300" y="4191000"/>
          <p14:tracePt t="5200" x="6470650" y="4191000"/>
          <p14:tracePt t="5249" x="6477000" y="4191000"/>
          <p14:tracePt t="5278" x="6483350" y="4191000"/>
          <p14:tracePt t="5615" x="6489700" y="4184650"/>
          <p14:tracePt t="6520" x="6483350" y="4184650"/>
          <p14:tracePt t="6541" x="6477000" y="4184650"/>
          <p14:tracePt t="6570" x="6470650" y="4184650"/>
          <p14:tracePt t="6584" x="6464300" y="4184650"/>
          <p14:tracePt t="6590" x="6457950" y="4184650"/>
          <p14:tracePt t="6605" x="6451600" y="4184650"/>
          <p14:tracePt t="6633" x="6438900" y="4184650"/>
          <p14:tracePt t="6639" x="6413500" y="4184650"/>
          <p14:tracePt t="6654" x="6394450" y="4178300"/>
          <p14:tracePt t="6668" x="6356350" y="4159250"/>
          <p14:tracePt t="6677" x="6311900" y="4152900"/>
          <p14:tracePt t="6691" x="6273800" y="4140200"/>
          <p14:tracePt t="6708" x="6229350" y="4127500"/>
          <p14:tracePt t="6724" x="6146800" y="4102100"/>
          <p14:tracePt t="6741" x="6115050" y="4089400"/>
          <p14:tracePt t="6759" x="6083300" y="4083050"/>
          <p14:tracePt t="6774" x="6045200" y="4076700"/>
          <p14:tracePt t="6791" x="6032500" y="4070350"/>
          <p14:tracePt t="6808" x="6013450" y="4070350"/>
          <p14:tracePt t="6824" x="6007100" y="4064000"/>
          <p14:tracePt t="6871" x="6013450" y="4064000"/>
          <p14:tracePt t="6886" x="6019800" y="4064000"/>
          <p14:tracePt t="6894" x="6032500" y="4064000"/>
          <p14:tracePt t="6907" x="6051550" y="4064000"/>
          <p14:tracePt t="6924" x="6064250" y="4064000"/>
          <p14:tracePt t="6942" x="6102350" y="4051300"/>
          <p14:tracePt t="6957" x="6134100" y="4051300"/>
          <p14:tracePt t="6974" x="6172200" y="4044950"/>
          <p14:tracePt t="6991" x="6197600" y="4044950"/>
          <p14:tracePt t="7007" x="6280150" y="4038600"/>
          <p14:tracePt t="7023" x="6330950" y="4038600"/>
          <p14:tracePt t="7040" x="6426200" y="4032250"/>
          <p14:tracePt t="7057" x="6464300" y="4019550"/>
          <p14:tracePt t="7074" x="6502400" y="4019550"/>
          <p14:tracePt t="7090" x="6553200" y="4013200"/>
          <p14:tracePt t="7106" x="6572250" y="4013200"/>
          <p14:tracePt t="7124" x="6597650" y="4013200"/>
          <p14:tracePt t="7139" x="6610350" y="4006850"/>
          <p14:tracePt t="7156" x="6616700" y="4006850"/>
          <p14:tracePt t="7173" x="6623050" y="4006850"/>
          <p14:tracePt t="7190" x="6629400" y="4006850"/>
          <p14:tracePt t="7224" x="6623050" y="4006850"/>
          <p14:tracePt t="7237" x="6616700" y="4006850"/>
          <p14:tracePt t="7258" x="6604000" y="4006850"/>
          <p14:tracePt t="7279" x="6591300" y="4006850"/>
          <p14:tracePt t="7293" x="6584950" y="4006850"/>
          <p14:tracePt t="7307" x="6578600" y="4013200"/>
          <p14:tracePt t="7320" x="6565900" y="4013200"/>
          <p14:tracePt t="7328" x="6559550" y="4013200"/>
          <p14:tracePt t="7342" x="6559550" y="4019550"/>
          <p14:tracePt t="7358" x="6540500" y="4019550"/>
          <p14:tracePt t="7372" x="6527800" y="4025900"/>
          <p14:tracePt t="7389" x="6502400" y="4025900"/>
          <p14:tracePt t="7406" x="6457950" y="4032250"/>
          <p14:tracePt t="7423" x="6426200" y="4038600"/>
          <p14:tracePt t="7426" x="6407150" y="4038600"/>
          <p14:tracePt t="7442" x="6375400" y="4044950"/>
          <p14:tracePt t="7456" x="6356350" y="4044950"/>
          <p14:tracePt t="7472" x="6337300" y="4044950"/>
          <p14:tracePt t="7490" x="6292850" y="4051300"/>
          <p14:tracePt t="7505" x="6292850" y="4057650"/>
          <p14:tracePt t="7522" x="6280150" y="4057650"/>
          <p14:tracePt t="7539" x="6273800" y="4057650"/>
          <p14:tracePt t="7555" x="6267450" y="4057650"/>
          <p14:tracePt t="7630" x="6273800" y="4057650"/>
          <p14:tracePt t="7658" x="6286500" y="4057650"/>
          <p14:tracePt t="7679" x="6292850" y="4057650"/>
          <p14:tracePt t="7693" x="6305550" y="4051300"/>
          <p14:tracePt t="7707" x="6324600" y="4051300"/>
          <p14:tracePt t="7714" x="6337300" y="4051300"/>
          <p14:tracePt t="7727" x="6369050" y="4051300"/>
          <p14:tracePt t="7742" x="6394450" y="4038600"/>
          <p14:tracePt t="7754" x="6426200" y="4038600"/>
          <p14:tracePt t="7771" x="6464300" y="4032250"/>
          <p14:tracePt t="7787" x="6502400" y="4032250"/>
          <p14:tracePt t="7805" x="6559550" y="4025900"/>
          <p14:tracePt t="7821" x="6578600" y="4025900"/>
          <p14:tracePt t="7837" x="6604000" y="4025900"/>
          <p14:tracePt t="7854" x="6629400" y="4019550"/>
          <p14:tracePt t="7887" x="6635750" y="4019550"/>
          <p14:tracePt t="7960" x="6635750" y="4013200"/>
          <p14:tracePt t="8016" x="6629400" y="4013200"/>
          <p14:tracePt t="8044" x="6623050" y="4013200"/>
          <p14:tracePt t="8065" x="6616700" y="4013200"/>
          <p14:tracePt t="8093" x="6610350" y="4013200"/>
          <p14:tracePt t="8984" x="6597650" y="4019550"/>
          <p14:tracePt t="8989" x="6584950" y="4025900"/>
          <p14:tracePt t="9004" x="6565900" y="4032250"/>
          <p14:tracePt t="9020" x="6553200" y="4051300"/>
          <p14:tracePt t="9033" x="6527800" y="4070350"/>
          <p14:tracePt t="9050" x="6496050" y="4083050"/>
          <p14:tracePt t="9067" x="6457950" y="4121150"/>
          <p14:tracePt t="9083" x="6432550" y="4133850"/>
          <p14:tracePt t="9099" x="6419850" y="4152900"/>
          <p14:tracePt t="9117" x="6381750" y="4191000"/>
          <p14:tracePt t="9132" x="6369050" y="4210050"/>
          <p14:tracePt t="9149" x="6356350" y="4229100"/>
          <p14:tracePt t="9167" x="6343650" y="4254500"/>
          <p14:tracePt t="9183" x="6337300" y="4267200"/>
          <p14:tracePt t="9200" x="6337300" y="4286250"/>
          <p14:tracePt t="9216" x="6350000" y="4305300"/>
          <p14:tracePt t="9232" x="6356350" y="4318000"/>
          <p14:tracePt t="9250" x="6400800" y="4337050"/>
          <p14:tracePt t="9266" x="6426200" y="4337050"/>
          <p14:tracePt t="9282" x="6464300" y="4349750"/>
          <p14:tracePt t="9299" x="6546850" y="4356100"/>
          <p14:tracePt t="9316" x="6584950" y="4356100"/>
          <p14:tracePt t="9332" x="6629400" y="4356100"/>
          <p14:tracePt t="9349" x="6699250" y="4337050"/>
          <p14:tracePt t="9365" x="6731000" y="4324350"/>
          <p14:tracePt t="9384" x="6788150" y="4273550"/>
          <p14:tracePt t="9398" x="6800850" y="4254500"/>
          <p14:tracePt t="9415" x="6813550" y="4235450"/>
          <p14:tracePt t="9432" x="6813550" y="4184650"/>
          <p14:tracePt t="9448" x="6807200" y="4146550"/>
          <p14:tracePt t="9465" x="6800850" y="4114800"/>
          <p14:tracePt t="9469" x="6775450" y="4089400"/>
          <p14:tracePt t="9482" x="6762750" y="4070350"/>
          <p14:tracePt t="9498" x="6737350" y="4051300"/>
          <p14:tracePt t="9515" x="6686550" y="4013200"/>
          <p14:tracePt t="9532" x="6654800" y="3994150"/>
          <p14:tracePt t="9548" x="6623050" y="3968750"/>
          <p14:tracePt t="9565" x="6489700" y="3924300"/>
          <p14:tracePt t="9581" x="6407150" y="3905250"/>
          <p14:tracePt t="9598" x="6216650" y="3879850"/>
          <p14:tracePt t="9615" x="6115050" y="3879850"/>
          <p14:tracePt t="9631" x="5937250" y="3898900"/>
          <p14:tracePt t="9648" x="5854700" y="3924300"/>
          <p14:tracePt t="9664" x="5715000" y="3994150"/>
          <p14:tracePt t="9681" x="5670550" y="4019550"/>
          <p14:tracePt t="9698" x="5638800" y="4044950"/>
          <p14:tracePt t="9714" x="5600700" y="4108450"/>
          <p14:tracePt t="9731" x="5600700" y="4121150"/>
          <p14:tracePt t="9748" x="5607050" y="4146550"/>
          <p14:tracePt t="9764" x="5619750" y="4152900"/>
          <p14:tracePt t="9782" x="5632450" y="4159250"/>
          <p14:tracePt t="9798" x="5715000" y="4197350"/>
          <p14:tracePt t="9813" x="5759450" y="4203700"/>
          <p14:tracePt t="9830" x="5810250" y="4203700"/>
          <p14:tracePt t="9847" x="5924550" y="4210050"/>
          <p14:tracePt t="9864" x="6013450" y="4222750"/>
          <p14:tracePt t="9881" x="6242050" y="4241800"/>
          <p14:tracePt t="9896" x="6356350" y="4241800"/>
          <p14:tracePt t="9913" x="6457950" y="4241800"/>
          <p14:tracePt t="9931" x="6572250" y="4241800"/>
          <p14:tracePt t="9947" x="6718300" y="4229100"/>
          <p14:tracePt t="9963" x="6781800" y="4210050"/>
          <p14:tracePt t="9980" x="6870700" y="4165600"/>
          <p14:tracePt t="9996" x="6896100" y="4133850"/>
          <p14:tracePt t="10013" x="6908800" y="4114800"/>
          <p14:tracePt t="10030" x="6927850" y="4064000"/>
          <p14:tracePt t="10046" x="6927850" y="4032250"/>
          <p14:tracePt t="10064" x="6927850" y="4000500"/>
          <p14:tracePt t="10080" x="6927850" y="3987800"/>
          <p14:tracePt t="10096" x="6915150" y="3968750"/>
          <p14:tracePt t="10113" x="6902450" y="3930650"/>
          <p14:tracePt t="10129" x="6896100" y="3917950"/>
          <p14:tracePt t="10146" x="6883400" y="3905250"/>
          <p14:tracePt t="10163" x="6858000" y="3879850"/>
          <p14:tracePt t="10180" x="6832600" y="3854450"/>
          <p14:tracePt t="10196" x="6800850" y="3835400"/>
          <p14:tracePt t="10212" x="6724650" y="3790950"/>
          <p14:tracePt t="10229" x="6692900" y="3771900"/>
          <p14:tracePt t="10246" x="6610350" y="3740150"/>
          <p14:tracePt t="10262" x="6572250" y="3740150"/>
          <p14:tracePt t="10279" x="6527800" y="3740150"/>
          <p14:tracePt t="10296" x="6445250" y="3752850"/>
          <p14:tracePt t="10312" x="6413500" y="3765550"/>
          <p14:tracePt t="10329" x="6381750" y="3784600"/>
          <p14:tracePt t="10346" x="6350000" y="3810000"/>
          <p14:tracePt t="10362" x="6330950" y="3822700"/>
          <p14:tracePt t="10379" x="6324600" y="3835400"/>
          <p14:tracePt t="10396" x="6324600" y="3879850"/>
          <p14:tracePt t="10412" x="6324600" y="3898900"/>
          <p14:tracePt t="10429" x="6350000" y="3924300"/>
          <p14:tracePt t="10445" x="6362700" y="3937000"/>
          <p14:tracePt t="10462" x="6394450" y="3956050"/>
          <p14:tracePt t="10479" x="6457950" y="3987800"/>
          <p14:tracePt t="10495" x="6489700" y="3994150"/>
          <p14:tracePt t="10512" x="6515100" y="4000500"/>
          <p14:tracePt t="10528" x="6578600" y="4019550"/>
          <p14:tracePt t="10544" x="6610350" y="4032250"/>
          <p14:tracePt t="10562" x="6635750" y="4032250"/>
          <p14:tracePt t="10578" x="6673850" y="4038600"/>
          <p14:tracePt t="10594" x="6680200" y="4038600"/>
          <p14:tracePt t="10612" x="6699250" y="4044950"/>
          <p14:tracePt t="10628" x="6705600" y="4044950"/>
          <p14:tracePt t="10644" x="6724650" y="4051300"/>
          <p14:tracePt t="11626" x="6718300" y="4051300"/>
          <p14:tracePt t="11640" x="6686550" y="4057650"/>
          <p14:tracePt t="11647" x="6654800" y="4064000"/>
          <p14:tracePt t="11661" x="6610350" y="4089400"/>
          <p14:tracePt t="11677" x="6584950" y="4108450"/>
          <p14:tracePt t="11691" x="6534150" y="4146550"/>
          <p14:tracePt t="11707" x="6489700" y="4178300"/>
          <p14:tracePt t="11724" x="6407150" y="4254500"/>
          <p14:tracePt t="11740" x="6388100" y="4273550"/>
          <p14:tracePt t="11757" x="6362700" y="4305300"/>
          <p14:tracePt t="11774" x="6324600" y="4349750"/>
          <p14:tracePt t="11790" x="6311900" y="4368800"/>
          <p14:tracePt t="11807" x="6305550" y="4394200"/>
          <p14:tracePt t="11823" x="6299200" y="4432300"/>
          <p14:tracePt t="11840" x="6299200" y="4445000"/>
          <p14:tracePt t="11857" x="6311900" y="4470400"/>
          <p14:tracePt t="11874" x="6330950" y="4489450"/>
          <p14:tracePt t="11890" x="6362700" y="4495800"/>
          <p14:tracePt t="11907" x="6438900" y="4495800"/>
          <p14:tracePt t="11923" x="6496050" y="4489450"/>
          <p14:tracePt t="11940" x="6534150" y="4483100"/>
          <p14:tracePt t="11957" x="6635750" y="4451350"/>
          <p14:tracePt t="11973" x="6661150" y="4438650"/>
          <p14:tracePt t="11989" x="6718300" y="4400550"/>
          <p14:tracePt t="12006" x="6731000" y="4387850"/>
          <p14:tracePt t="12023" x="6756400" y="4368800"/>
          <p14:tracePt t="12040" x="6775450" y="4324350"/>
          <p14:tracePt t="12056" x="6775450" y="4305300"/>
          <p14:tracePt t="12073" x="6775450" y="4286250"/>
          <p14:tracePt t="12089" x="6775450" y="4241800"/>
          <p14:tracePt t="12106" x="6775450" y="4222750"/>
          <p14:tracePt t="12122" x="6762750" y="4191000"/>
          <p14:tracePt t="12139" x="6756400" y="4171950"/>
          <p14:tracePt t="12156" x="6743700" y="4159250"/>
          <p14:tracePt t="12173" x="6724650" y="4133850"/>
          <p14:tracePt t="12188" x="6711950" y="4121150"/>
          <p14:tracePt t="12206" x="6680200" y="4083050"/>
          <p14:tracePt t="12223" x="6648450" y="4070350"/>
          <p14:tracePt t="12239" x="6623050" y="4051300"/>
          <p14:tracePt t="12255" x="6578600" y="4019550"/>
          <p14:tracePt t="12272" x="6496050" y="3975100"/>
          <p14:tracePt t="12288" x="6381750" y="3943350"/>
          <p14:tracePt t="12305" x="6330950" y="3930650"/>
          <p14:tracePt t="12322" x="6197600" y="3924300"/>
          <p14:tracePt t="12356" x="6178550" y="3924300"/>
          <p14:tracePt t="12371" x="6146800" y="3930650"/>
          <p14:tracePt t="12388" x="6134100" y="3937000"/>
          <p14:tracePt t="12405" x="6127750" y="3949700"/>
          <p14:tracePt t="12421" x="6108700" y="3968750"/>
          <p14:tracePt t="12438" x="6102350" y="3987800"/>
          <p14:tracePt t="12455" x="6102350" y="4006850"/>
          <p14:tracePt t="12471" x="6102350" y="4019550"/>
          <p14:tracePt t="12487" x="6102350" y="4025900"/>
          <p14:tracePt t="12505" x="6121400" y="4051300"/>
          <p14:tracePt t="12521" x="6134100" y="4070350"/>
          <p14:tracePt t="12525" x="6153150" y="4089400"/>
          <p14:tracePt t="12541" x="6178550" y="4127500"/>
          <p14:tracePt t="12554" x="6235700" y="4165600"/>
          <p14:tracePt t="12571" x="6305550" y="4203700"/>
          <p14:tracePt t="12588" x="6489700" y="4286250"/>
          <p14:tracePt t="12604" x="6597650" y="4318000"/>
          <p14:tracePt t="12621" x="6686550" y="4337050"/>
          <p14:tracePt t="12637" x="6838950" y="4349750"/>
          <p14:tracePt t="12654" x="6889750" y="4349750"/>
          <p14:tracePt t="12671" x="6946900" y="4337050"/>
          <p14:tracePt t="12687" x="7004050" y="4298950"/>
          <p14:tracePt t="12704" x="7023100" y="4273550"/>
          <p14:tracePt t="12721" x="7029450" y="4248150"/>
          <p14:tracePt t="12737" x="7029450" y="4229100"/>
          <p14:tracePt t="12754" x="7029450" y="4222750"/>
          <p14:tracePt t="12770" x="7023100" y="4197350"/>
          <p14:tracePt t="12787" x="7016750" y="4184650"/>
          <p14:tracePt t="12803" x="7004050" y="4171950"/>
          <p14:tracePt t="12820" x="6985000" y="4152900"/>
          <p14:tracePt t="12837" x="6972300" y="4146550"/>
          <p14:tracePt t="12854" x="6934200" y="4127500"/>
          <p14:tracePt t="12870" x="6915150" y="4121150"/>
          <p14:tracePt t="12887" x="6877050" y="4095750"/>
          <p14:tracePt t="12904" x="6781800" y="4032250"/>
          <p14:tracePt t="12920" x="6711950" y="3994150"/>
          <p14:tracePt t="12936" x="6623050" y="3968750"/>
          <p14:tracePt t="12953" x="6438900" y="3930650"/>
          <p14:tracePt t="12969" x="6350000" y="3917950"/>
          <p14:tracePt t="12987" x="6223000" y="3911600"/>
          <p14:tracePt t="13003" x="6178550" y="3924300"/>
          <p14:tracePt t="13019" x="6140450" y="3930650"/>
          <p14:tracePt t="13023" x="6096000" y="3949700"/>
          <p14:tracePt t="13039" x="6070600" y="3968750"/>
          <p14:tracePt t="13053" x="6038850" y="3987800"/>
          <p14:tracePt t="13069" x="6026150" y="4006850"/>
          <p14:tracePt t="13087" x="6000750" y="4032250"/>
          <p14:tracePt t="13102" x="5994400" y="4044950"/>
          <p14:tracePt t="13119" x="5994400" y="4070350"/>
          <p14:tracePt t="13136" x="5988050" y="4083050"/>
          <p14:tracePt t="13152" x="5988050" y="4114800"/>
          <p14:tracePt t="13169" x="5988050" y="4133850"/>
          <p14:tracePt t="13186" x="5994400" y="4203700"/>
          <p14:tracePt t="13202" x="6007100" y="4248150"/>
          <p14:tracePt t="13219" x="6026150" y="4298950"/>
          <p14:tracePt t="13235" x="6051550" y="4318000"/>
          <p14:tracePt t="13252" x="6070600" y="4330700"/>
          <p14:tracePt t="13269" x="6159500" y="4356100"/>
          <p14:tracePt t="13286" x="6184900" y="4356100"/>
          <p14:tracePt t="13301" x="6216650" y="4356100"/>
          <p14:tracePt t="13318" x="6292850" y="4349750"/>
          <p14:tracePt t="13335" x="6330950" y="4349750"/>
          <p14:tracePt t="13352" x="6400800" y="4343400"/>
          <p14:tracePt t="13368" x="6521450" y="4318000"/>
          <p14:tracePt t="13385" x="6584950" y="4298950"/>
          <p14:tracePt t="13402" x="6686550" y="4260850"/>
          <p14:tracePt t="13418" x="6718300" y="4248150"/>
          <p14:tracePt t="13435" x="6737350" y="4229100"/>
          <p14:tracePt t="13452" x="6750050" y="4216400"/>
          <p14:tracePt t="13468" x="6756400" y="4197350"/>
          <p14:tracePt t="13485" x="6762750" y="4184650"/>
          <p14:tracePt t="13502" x="6762750" y="4159250"/>
          <p14:tracePt t="13518" x="6756400" y="4159250"/>
          <p14:tracePt t="13534" x="6743700" y="4140200"/>
          <p14:tracePt t="13551" x="6731000" y="4133850"/>
          <p14:tracePt t="13567" x="6711950" y="4121150"/>
          <p14:tracePt t="13585" x="6686550" y="4102100"/>
          <p14:tracePt t="13601" x="6667500" y="4083050"/>
          <p14:tracePt t="13617" x="6648450" y="4070350"/>
          <p14:tracePt t="13634" x="6604000" y="4032250"/>
          <p14:tracePt t="13650" x="6578600" y="4025900"/>
          <p14:tracePt t="13668" x="6546850" y="4013200"/>
          <p14:tracePt t="13684" x="6534150" y="4013200"/>
          <p14:tracePt t="13701" x="6515100" y="4013200"/>
          <p14:tracePt t="13718" x="6407150" y="4032250"/>
          <p14:tracePt t="13734" x="6362700" y="4051300"/>
          <p14:tracePt t="13750" x="6299200" y="4070350"/>
          <p14:tracePt t="13767" x="6280150" y="4076700"/>
          <p14:tracePt t="13783" x="6261100" y="4089400"/>
          <p14:tracePt t="13800" x="6223000" y="4114800"/>
          <p14:tracePt t="13817" x="6216650" y="4127500"/>
          <p14:tracePt t="13834" x="6203950" y="4133850"/>
          <p14:tracePt t="13850" x="6191250" y="4152900"/>
          <p14:tracePt t="13866" x="6191250" y="4165600"/>
          <p14:tracePt t="13883" x="6191250" y="4191000"/>
          <p14:tracePt t="13900" x="6191250" y="4203700"/>
          <p14:tracePt t="13917" x="6197600" y="4203700"/>
          <p14:tracePt t="13933" x="6216650" y="4229100"/>
          <p14:tracePt t="13950" x="6261100" y="4248150"/>
          <p14:tracePt t="13966" x="6286500" y="4260850"/>
          <p14:tracePt t="13983" x="6318250" y="4267200"/>
          <p14:tracePt t="13999" x="6438900" y="4286250"/>
          <p14:tracePt t="14016" x="6502400" y="4298950"/>
          <p14:tracePt t="14034" x="6642100" y="4298950"/>
          <p14:tracePt t="14050" x="6731000" y="4292600"/>
          <p14:tracePt t="14066" x="6800850" y="4273550"/>
          <p14:tracePt t="14083" x="6858000" y="4254500"/>
          <p14:tracePt t="14099" x="6908800" y="4210050"/>
          <p14:tracePt t="14116" x="6934200" y="4171950"/>
          <p14:tracePt t="14133" x="6946900" y="4140200"/>
          <p14:tracePt t="14149" x="6946900" y="4121150"/>
          <p14:tracePt t="14166" x="6946900" y="4108450"/>
          <p14:tracePt t="14182" x="6940550" y="4076700"/>
          <p14:tracePt t="14199" x="6927850" y="4070350"/>
          <p14:tracePt t="14216" x="6908800" y="4038600"/>
          <p14:tracePt t="14232" x="6889750" y="4025900"/>
          <p14:tracePt t="14249" x="6864350" y="4013200"/>
          <p14:tracePt t="14266" x="6794500" y="3968750"/>
          <p14:tracePt t="14282" x="6750050" y="3956050"/>
          <p14:tracePt t="14298" x="6718300" y="3937000"/>
          <p14:tracePt t="14315" x="6591300" y="3911600"/>
          <p14:tracePt t="14331" x="6565900" y="3911600"/>
          <p14:tracePt t="14349" x="6496050" y="3911600"/>
          <p14:tracePt t="14365" x="6438900" y="3937000"/>
          <p14:tracePt t="14381" x="6413500" y="3943350"/>
          <p14:tracePt t="14398" x="6394450" y="3956050"/>
          <p14:tracePt t="14414" x="6350000" y="3994150"/>
          <p14:tracePt t="14431" x="6330950" y="4019550"/>
          <p14:tracePt t="14448" x="6299200" y="4057650"/>
          <p14:tracePt t="14465" x="6286500" y="4108450"/>
          <p14:tracePt t="14481" x="6280150" y="4152900"/>
          <p14:tracePt t="14498" x="6280150" y="4229100"/>
          <p14:tracePt t="14514" x="6280150" y="4248150"/>
          <p14:tracePt t="14531" x="6292850" y="4292600"/>
          <p14:tracePt t="14547" x="6324600" y="4318000"/>
          <p14:tracePt t="14564" x="6350000" y="4324350"/>
          <p14:tracePt t="14568" x="6375400" y="4330700"/>
          <p14:tracePt t="14581" x="6400800" y="4343400"/>
          <p14:tracePt t="14597" x="6457950" y="4337050"/>
          <p14:tracePt t="14614" x="6496050" y="4337050"/>
          <p14:tracePt t="14631" x="6527800" y="4324350"/>
          <p14:tracePt t="14647" x="6584950" y="4311650"/>
          <p14:tracePt t="14664" x="6616700" y="4286250"/>
          <p14:tracePt t="14680" x="6654800" y="4248150"/>
          <p14:tracePt t="14697" x="6661150" y="4235450"/>
          <p14:tracePt t="14714" x="6673850" y="4216400"/>
          <p14:tracePt t="14730" x="6680200" y="4165600"/>
          <p14:tracePt t="14747" x="6680200" y="4152900"/>
          <p14:tracePt t="14764" x="6680200" y="4102100"/>
          <p14:tracePt t="14780" x="6673850" y="4089400"/>
          <p14:tracePt t="14797" x="6661150" y="4070350"/>
          <p14:tracePt t="14813" x="6629400" y="4057650"/>
          <p14:tracePt t="14830" x="6604000" y="4051300"/>
          <p14:tracePt t="14846" x="6565900" y="4032250"/>
          <p14:tracePt t="14863" x="6515100" y="4032250"/>
          <p14:tracePt t="14880" x="6445250" y="4025900"/>
          <p14:tracePt t="14897" x="6419850" y="4025900"/>
          <p14:tracePt t="14913" x="6343650" y="4019550"/>
          <p14:tracePt t="14929" x="6286500" y="4019550"/>
          <p14:tracePt t="14947" x="6184900" y="4032250"/>
          <p14:tracePt t="14963" x="6115050" y="4038600"/>
          <p14:tracePt t="14979" x="6051550" y="4057650"/>
          <p14:tracePt t="14996" x="5911850" y="4108450"/>
          <p14:tracePt t="15013" x="5880100" y="4133850"/>
          <p14:tracePt t="15029" x="5835650" y="4184650"/>
          <p14:tracePt t="15046" x="5816600" y="4222750"/>
          <p14:tracePt t="15062" x="5810250" y="4235450"/>
          <p14:tracePt t="15079" x="5810250" y="4254500"/>
          <p14:tracePt t="15095" x="5816600" y="4267200"/>
          <p14:tracePt t="15112" x="5829300" y="4279900"/>
          <p14:tracePt t="15129" x="5854700" y="4292600"/>
          <p14:tracePt t="15145" x="5867400" y="4298950"/>
          <p14:tracePt t="15162" x="5899150" y="4298950"/>
          <p14:tracePt t="15179" x="5956300" y="4305300"/>
          <p14:tracePt t="15195" x="6000750" y="4311650"/>
          <p14:tracePt t="15212" x="6102350" y="4324350"/>
          <p14:tracePt t="15228" x="6229350" y="4324350"/>
          <p14:tracePt t="15245" x="6305550" y="4324350"/>
          <p14:tracePt t="15262" x="6381750" y="4324350"/>
          <p14:tracePt t="15278" x="6642100" y="4311650"/>
          <p14:tracePt t="15295" x="6718300" y="4298950"/>
          <p14:tracePt t="15312" x="6838950" y="4273550"/>
          <p14:tracePt t="15328" x="6896100" y="4254500"/>
          <p14:tracePt t="15345" x="6959600" y="4203700"/>
          <p14:tracePt t="15361" x="6985000" y="4165600"/>
          <p14:tracePt t="15378" x="6985000" y="4140200"/>
          <p14:tracePt t="15395" x="6985000" y="4108450"/>
          <p14:tracePt t="15411" x="6985000" y="4076700"/>
          <p14:tracePt t="15428" x="6978650" y="4064000"/>
          <p14:tracePt t="15445" x="6959600" y="4051300"/>
          <p14:tracePt t="15461" x="6940550" y="4038600"/>
          <p14:tracePt t="15477" x="6927850" y="4032250"/>
          <p14:tracePt t="15494" x="6902450" y="4025900"/>
          <p14:tracePt t="15511" x="6889750" y="4019550"/>
          <p14:tracePt t="15527" x="6864350" y="4006850"/>
          <p14:tracePt t="15544" x="6845300" y="4000500"/>
          <p14:tracePt t="15560" x="6813550" y="3987800"/>
          <p14:tracePt t="15578" x="6743700" y="3968750"/>
          <p14:tracePt t="15595" x="6661150" y="3962400"/>
          <p14:tracePt t="15610" x="6610350" y="3956050"/>
          <p14:tracePt t="15628" x="6508750" y="3956050"/>
          <p14:tracePt t="15644" x="6483350" y="3956050"/>
          <p14:tracePt t="15660" x="6457950" y="3962400"/>
          <p14:tracePt t="15678" x="6419850" y="3975100"/>
          <p14:tracePt t="15693" x="6388100" y="4000500"/>
          <p14:tracePt t="15710" x="6369050" y="4006850"/>
          <p14:tracePt t="15727" x="6356350" y="4025900"/>
          <p14:tracePt t="15743" x="6350000" y="4038600"/>
          <p14:tracePt t="15760" x="6343650" y="4051300"/>
          <p14:tracePt t="15776" x="6343650" y="4057650"/>
          <p14:tracePt t="15793" x="6343650" y="4083050"/>
          <p14:tracePt t="15810" x="6343650" y="4102100"/>
          <p14:tracePt t="15826" x="6350000" y="4108450"/>
          <p14:tracePt t="15843" x="6362700" y="4140200"/>
          <p14:tracePt t="15860" x="6388100" y="4165600"/>
          <p14:tracePt t="15876" x="6407150" y="4178300"/>
          <p14:tracePt t="15893" x="6438900" y="4197350"/>
          <p14:tracePt t="15910" x="6521450" y="4248150"/>
          <p14:tracePt t="15926" x="6565900" y="4267200"/>
          <p14:tracePt t="15943" x="6673850" y="4292600"/>
          <p14:tracePt t="15959" x="6718300" y="4305300"/>
          <p14:tracePt t="15976" x="6819900" y="4311650"/>
          <p14:tracePt t="15993" x="6902450" y="4311650"/>
          <p14:tracePt t="16009" x="6940550" y="4298950"/>
          <p14:tracePt t="16026" x="6985000" y="4273550"/>
          <p14:tracePt t="16043" x="7016750" y="4235450"/>
          <p14:tracePt t="16059" x="7029450" y="4222750"/>
          <p14:tracePt t="16076" x="7042150" y="4191000"/>
          <p14:tracePt t="16092" x="7048500" y="4159250"/>
          <p14:tracePt t="16109" x="7048500" y="4133850"/>
          <p14:tracePt t="16127" x="7048500" y="4108450"/>
          <p14:tracePt t="16142" x="7035800" y="4083050"/>
          <p14:tracePt t="16158" x="7023100" y="4070350"/>
          <p14:tracePt t="16176" x="7010400" y="4051300"/>
          <p14:tracePt t="16192" x="6985000" y="4032250"/>
          <p14:tracePt t="16208" x="6972300" y="4019550"/>
          <p14:tracePt t="16225" x="6934200" y="4006850"/>
          <p14:tracePt t="16242" x="6915150" y="3994150"/>
          <p14:tracePt t="16259" x="6883400" y="3987800"/>
          <p14:tracePt t="16274" x="6788150" y="3962400"/>
          <p14:tracePt t="16292" x="6711950" y="3949700"/>
          <p14:tracePt t="16309" x="6584950" y="3943350"/>
          <p14:tracePt t="16324" x="6502400" y="3943350"/>
          <p14:tracePt t="16341" x="6350000" y="3956050"/>
          <p14:tracePt t="16358" x="6178550" y="3981450"/>
          <p14:tracePt t="16374" x="6032500" y="4032250"/>
          <p14:tracePt t="16391" x="5975350" y="4064000"/>
          <p14:tracePt t="16408" x="5899150" y="4114800"/>
          <p14:tracePt t="16424" x="5854700" y="4146550"/>
          <p14:tracePt t="16441" x="5842000" y="4159250"/>
          <p14:tracePt t="16457" x="5822950" y="4197350"/>
          <p14:tracePt t="16474" x="5810250" y="4222750"/>
          <p14:tracePt t="16492" x="5803900" y="4254500"/>
          <p14:tracePt t="16508" x="5803900" y="4267200"/>
          <p14:tracePt t="16524" x="5803900" y="4279900"/>
          <p14:tracePt t="16541" x="5810250" y="4305300"/>
          <p14:tracePt t="16557" x="5816600" y="4324350"/>
          <p14:tracePt t="16574" x="5829300" y="4330700"/>
          <p14:tracePt t="16578" x="5835650" y="4337050"/>
          <p14:tracePt t="16591" x="5848350" y="4343400"/>
          <p14:tracePt t="16607" x="5880100" y="4356100"/>
          <p14:tracePt t="16624" x="5937250" y="4362450"/>
          <p14:tracePt t="16640" x="5988050" y="4362450"/>
          <p14:tracePt t="16657" x="6096000" y="4368800"/>
          <p14:tracePt t="16674" x="6235700" y="4368800"/>
          <p14:tracePt t="16690" x="6286500" y="4356100"/>
          <p14:tracePt t="16707" x="6394450" y="4337050"/>
          <p14:tracePt t="16724" x="6496050" y="4305300"/>
          <p14:tracePt t="16740" x="6534150" y="4286250"/>
          <p14:tracePt t="16757" x="6597650" y="4267200"/>
          <p14:tracePt t="16773" x="6635750" y="4241800"/>
          <p14:tracePt t="16790" x="6648450" y="4229100"/>
          <p14:tracePt t="16808" x="6667500" y="4203700"/>
          <p14:tracePt t="16823" x="6673850" y="4184650"/>
          <p14:tracePt t="16857" x="6680200" y="4165600"/>
          <p14:tracePt t="16873" x="6680200" y="4152900"/>
          <p14:tracePt t="16889" x="6680200" y="4133850"/>
          <p14:tracePt t="16906" x="6673850" y="4114800"/>
          <p14:tracePt t="16923" x="6667500" y="4114800"/>
          <p14:tracePt t="16941" x="6661150" y="4102100"/>
          <p14:tracePt t="16956" x="6654800" y="4089400"/>
          <p14:tracePt t="16990" x="6642100" y="4083050"/>
          <p14:tracePt t="17005" x="6623050" y="4076700"/>
          <p14:tracePt t="17022" x="6616700" y="4070350"/>
          <p14:tracePt t="17039" x="6591300" y="4057650"/>
          <p14:tracePt t="17056" x="6565900" y="4044950"/>
          <p14:tracePt t="17072" x="6546850" y="4025900"/>
          <p14:tracePt t="17089" x="6521450" y="4006850"/>
          <p14:tracePt t="17105" x="6496050" y="3994150"/>
          <p14:tracePt t="17122" x="6489700" y="3987800"/>
          <p14:tracePt t="17139" x="6470650" y="3987800"/>
          <p14:tracePt t="17155" x="6464300" y="3987800"/>
          <p14:tracePt t="17172" x="6445250" y="3987800"/>
          <p14:tracePt t="17188" x="6432550" y="3987800"/>
          <p14:tracePt t="17205" x="6426200" y="3987800"/>
          <p14:tracePt t="17222" x="6400800" y="3987800"/>
          <p14:tracePt t="17238" x="6375400" y="3994150"/>
          <p14:tracePt t="17255" x="6356350" y="4000500"/>
          <p14:tracePt t="17271" x="6324600" y="4013200"/>
          <p14:tracePt t="17288" x="6286500" y="4019550"/>
          <p14:tracePt t="17305" x="6273800" y="4019550"/>
          <p14:tracePt t="17321" x="6267450" y="4025900"/>
          <p14:tracePt t="17338" x="6248400" y="4032250"/>
          <p14:tracePt t="17356" x="6242050" y="4038600"/>
          <p14:tracePt t="17387" x="6235700" y="4044950"/>
          <p14:tracePt t="17405" x="6229350" y="4057650"/>
          <p14:tracePt t="17440" x="6229350" y="4064000"/>
          <p14:tracePt t="17468" x="6229350" y="4070350"/>
          <p14:tracePt t="17496" x="6229350" y="4076700"/>
          <p14:tracePt t="17517" x="6229350" y="4083050"/>
          <p14:tracePt t="17524" x="6229350" y="4089400"/>
          <p14:tracePt t="17540" x="6229350" y="4102100"/>
          <p14:tracePt t="17554" x="6235700" y="4121150"/>
          <p14:tracePt t="17571" x="6267450" y="4159250"/>
          <p14:tracePt t="17587" x="6299200" y="4184650"/>
          <p14:tracePt t="17603" x="6324600" y="4203700"/>
          <p14:tracePt t="17607" x="6356350" y="4222750"/>
          <p14:tracePt t="17620" x="6381750" y="4229100"/>
          <p14:tracePt t="17637" x="6451600" y="4241800"/>
          <p14:tracePt t="17653" x="6483350" y="4254500"/>
          <p14:tracePt t="17671" x="6559550" y="4254500"/>
          <p14:tracePt t="17687" x="6629400" y="4248150"/>
          <p14:tracePt t="17703" x="6667500" y="4248150"/>
          <p14:tracePt t="17721" x="6743700" y="4229100"/>
          <p14:tracePt t="17736" x="6775450" y="4210050"/>
          <p14:tracePt t="17753" x="6788150" y="4203700"/>
          <p14:tracePt t="17770" x="6807200" y="4184650"/>
          <p14:tracePt t="17786" x="6813550" y="4178300"/>
          <p14:tracePt t="17803" x="6813550" y="4165600"/>
          <p14:tracePt t="17820" x="6813550" y="4159250"/>
          <p14:tracePt t="17836" x="6813550" y="4152900"/>
          <p14:tracePt t="17853" x="6807200" y="4140200"/>
          <p14:tracePt t="17869" x="6788150" y="4133850"/>
          <p14:tracePt t="17886" x="6781800" y="4133850"/>
          <p14:tracePt t="17903" x="6769100" y="4127500"/>
          <p14:tracePt t="17919" x="6743700" y="4114800"/>
          <p14:tracePt t="17936" x="6731000" y="4108450"/>
          <p14:tracePt t="17953" x="6692900" y="4095750"/>
          <p14:tracePt t="17969" x="6642100" y="4070350"/>
          <p14:tracePt t="17986" x="6610350" y="4057650"/>
          <p14:tracePt t="18002" x="6540500" y="4038600"/>
          <p14:tracePt t="18019" x="6464300" y="4019550"/>
          <p14:tracePt t="18036" x="6394450" y="4006850"/>
          <p14:tracePt t="18052" x="6369050" y="4006850"/>
          <p14:tracePt t="18068" x="6350000" y="4006850"/>
          <p14:tracePt t="18086" x="6292850" y="4006850"/>
          <p14:tracePt t="18102" x="6273800" y="4006850"/>
          <p14:tracePt t="18118" x="6261100" y="4013200"/>
          <p14:tracePt t="18122" x="6248400" y="4032250"/>
          <p14:tracePt t="18135" x="6235700" y="4038600"/>
          <p14:tracePt t="18152" x="6210300" y="4057650"/>
          <p14:tracePt t="18168" x="6203950" y="4064000"/>
          <p14:tracePt t="18185" x="6184900" y="4083050"/>
          <p14:tracePt t="18201" x="6172200" y="4083050"/>
          <p14:tracePt t="18219" x="6165850" y="4095750"/>
          <p14:tracePt t="18235" x="6165850" y="4102100"/>
          <p14:tracePt t="18251" x="6159500" y="4114800"/>
          <p14:tracePt t="18268" x="6159500" y="4127500"/>
          <p14:tracePt t="18301" x="6159500" y="4133850"/>
          <p14:tracePt t="18320" x="6159500" y="4140200"/>
          <p14:tracePt t="18352" x="6159500" y="4146550"/>
          <p14:tracePt t="18360" x="6159500" y="4152900"/>
          <p14:tracePt t="18381" x="6159500" y="4159250"/>
          <p14:tracePt t="18387" x="6165850" y="4159250"/>
          <p14:tracePt t="18403" x="6172200" y="4159250"/>
          <p14:tracePt t="18417" x="6178550" y="4165600"/>
          <p14:tracePt t="18434" x="6210300" y="4184650"/>
          <p14:tracePt t="18451" x="6261100" y="4210050"/>
          <p14:tracePt t="18467" x="6292850" y="4222750"/>
          <p14:tracePt t="18484" x="6369050" y="4279900"/>
          <p14:tracePt t="18501" x="6445250" y="4311650"/>
          <p14:tracePt t="18517" x="6489700" y="4324350"/>
          <p14:tracePt t="18534" x="6546850" y="4349750"/>
          <p14:tracePt t="18550" x="6604000" y="4356100"/>
          <p14:tracePt t="18567" x="6635750" y="4356100"/>
          <p14:tracePt t="18584" x="6673850" y="4356100"/>
          <p14:tracePt t="18600" x="6718300" y="4349750"/>
          <p14:tracePt t="18617" x="6731000" y="4343400"/>
          <p14:tracePt t="18621" x="6750050" y="4330700"/>
          <p14:tracePt t="18636" x="6762750" y="4324350"/>
          <p14:tracePt t="18650" x="6781800" y="4305300"/>
          <p14:tracePt t="18667" x="6794500" y="4298950"/>
          <p14:tracePt t="18683" x="6807200" y="4286250"/>
          <p14:tracePt t="18700" x="6807200" y="4279900"/>
          <p14:tracePt t="18717" x="6813550" y="4273550"/>
          <p14:tracePt t="18749" x="6819900" y="4267200"/>
          <p14:tracePt t="18767" x="6819900" y="4254500"/>
          <p14:tracePt t="18783" x="6819900" y="4241800"/>
          <p14:tracePt t="18816" x="6813550" y="4235450"/>
          <p14:tracePt t="18851" x="6807200" y="4229100"/>
          <p14:tracePt t="18858" x="6807200" y="4222750"/>
          <p14:tracePt t="18879" x="6800850" y="4216400"/>
          <p14:tracePt t="18893" x="6800850" y="4210050"/>
          <p14:tracePt t="19747" x="6794500" y="4210050"/>
          <p14:tracePt t="19845" x="6788150" y="4210050"/>
          <p14:tracePt t="19937" x="6781800" y="4210050"/>
          <p14:tracePt t="19965" x="6775450" y="4210050"/>
          <p14:tracePt t="19985" x="6769100" y="4210050"/>
          <p14:tracePt t="20014" x="6756400" y="4210050"/>
          <p14:tracePt t="20027" x="6750050" y="4210050"/>
          <p14:tracePt t="20042" x="6743700" y="4210050"/>
          <p14:tracePt t="20049" x="6737350" y="4210050"/>
          <p14:tracePt t="20061" x="6731000" y="4210050"/>
          <p14:tracePt t="20078" x="6718300" y="4216400"/>
          <p14:tracePt t="20095" x="6699250" y="4216400"/>
          <p14:tracePt t="20112" x="6686550" y="4216400"/>
          <p14:tracePt t="20129" x="6648450" y="4222750"/>
          <p14:tracePt t="20145" x="6629400" y="4229100"/>
          <p14:tracePt t="20162" x="6597650" y="4241800"/>
          <p14:tracePt t="20179" x="6546850" y="4248150"/>
          <p14:tracePt t="20195" x="6527800" y="4254500"/>
          <p14:tracePt t="20213" x="6477000" y="4279900"/>
          <p14:tracePt t="20229" x="6451600" y="4279900"/>
          <p14:tracePt t="20246" x="6432550" y="4292600"/>
          <p14:tracePt t="20261" x="6381750" y="4298950"/>
          <p14:tracePt t="20278" x="6356350" y="4318000"/>
          <p14:tracePt t="20295" x="6286500" y="4324350"/>
          <p14:tracePt t="20311" x="6273800" y="4324350"/>
          <p14:tracePt t="20328" x="6235700" y="4330700"/>
          <p14:tracePt t="20345" x="6216650" y="4330700"/>
          <p14:tracePt t="20361" x="6210300" y="4330700"/>
          <p14:tracePt t="20377" x="6197600" y="4330700"/>
          <p14:tracePt t="20394" x="6184900" y="4330700"/>
          <p14:tracePt t="20410" x="6172200" y="4330700"/>
          <p14:tracePt t="20443" x="6165850" y="4330700"/>
          <p14:tracePt t="20461" x="6159500" y="4330700"/>
          <p14:tracePt t="20484" x="6153150" y="4330700"/>
          <p14:tracePt t="20506" x="6146800" y="4330700"/>
          <p14:tracePt t="20547" x="6140450" y="4330700"/>
          <p14:tracePt t="20555" x="6140450" y="4324350"/>
          <p14:tracePt t="20590" x="6140450" y="4318000"/>
          <p14:tracePt t="20625" x="6134100" y="4305300"/>
          <p14:tracePt t="20647" x="6134100" y="4298950"/>
          <p14:tracePt t="20674" x="6134100" y="4292600"/>
          <p14:tracePt t="20681" x="6134100" y="4286250"/>
          <p14:tracePt t="20696" x="6134100" y="4279900"/>
          <p14:tracePt t="20712" x="6134100" y="4273550"/>
          <p14:tracePt t="20726" x="6134100" y="4267200"/>
          <p14:tracePt t="20743" x="6134100" y="4260850"/>
          <p14:tracePt t="20759" x="6121400" y="4229100"/>
          <p14:tracePt t="20776" x="6115050" y="4216400"/>
          <p14:tracePt t="20793" x="6089650" y="4178300"/>
          <p14:tracePt t="20809" x="6076950" y="4159250"/>
          <p14:tracePt t="20826" x="6070600" y="4133850"/>
          <p14:tracePt t="20843" x="6051550" y="4102100"/>
          <p14:tracePt t="20859" x="6038850" y="4089400"/>
          <p14:tracePt t="20875" x="6032500" y="4076700"/>
          <p14:tracePt t="20892" x="6013450" y="4044950"/>
          <p14:tracePt t="20909" x="6007100" y="4038600"/>
          <p14:tracePt t="20926" x="6007100" y="4032250"/>
          <p14:tracePt t="20942" x="6000750" y="4032250"/>
          <p14:tracePt t="20958" x="5994400" y="4025900"/>
          <p14:tracePt t="20976" x="5988050" y="4019550"/>
          <p14:tracePt t="21039" x="5988050" y="4013200"/>
          <p14:tracePt t="21074" x="5988050" y="4006850"/>
          <p14:tracePt t="21081" x="5988050" y="4000500"/>
          <p14:tracePt t="21152" x="5994400" y="4000500"/>
          <p14:tracePt t="21166" x="6000750" y="4000500"/>
          <p14:tracePt t="21180" x="6007100" y="4000500"/>
          <p14:tracePt t="21201" x="6013450" y="4000500"/>
          <p14:tracePt t="21209" x="6019800" y="4000500"/>
          <p14:tracePt t="21229" x="6026150" y="4000500"/>
          <p14:tracePt t="21249" x="6032500" y="4000500"/>
          <p14:tracePt t="21263" x="6045200" y="4000500"/>
          <p14:tracePt t="21277" x="6064250" y="4000500"/>
          <p14:tracePt t="21292" x="6076950" y="4000500"/>
          <p14:tracePt t="21299" x="6115050" y="3994150"/>
          <p14:tracePt t="21313" x="6159500" y="3987800"/>
          <p14:tracePt t="21328" x="6197600" y="3975100"/>
          <p14:tracePt t="21341" x="6254750" y="3968750"/>
          <p14:tracePt t="21357" x="6305550" y="3962400"/>
          <p14:tracePt t="21374" x="6356350" y="3949700"/>
          <p14:tracePt t="21391" x="6457950" y="3924300"/>
          <p14:tracePt t="21407" x="6483350" y="3917950"/>
          <p14:tracePt t="21424" x="6540500" y="3911600"/>
          <p14:tracePt t="21440" x="6578600" y="3898900"/>
          <p14:tracePt t="21457" x="6591300" y="3898900"/>
          <p14:tracePt t="21538" x="6584950" y="3898900"/>
          <p14:tracePt t="21551" x="6578600" y="3898900"/>
          <p14:tracePt t="21559" x="6572250" y="3898900"/>
          <p14:tracePt t="21575" x="6565900" y="3898900"/>
          <p14:tracePt t="21589" x="6559550" y="3898900"/>
          <p14:tracePt t="21607" x="6553200" y="3898900"/>
          <p14:tracePt t="21623" x="6546850" y="3898900"/>
          <p14:tracePt t="21639" x="6540500" y="3898900"/>
          <p14:tracePt t="21659" x="6534150" y="3898900"/>
          <p14:tracePt t="21673" x="6527800" y="3898900"/>
          <p14:tracePt t="21690" x="6521450" y="3898900"/>
          <p14:tracePt t="21707" x="6515100" y="3898900"/>
          <p14:tracePt t="21722" x="6502400" y="3892550"/>
          <p14:tracePt t="21739" x="6489700" y="3886200"/>
          <p14:tracePt t="21756" x="6451600" y="3854450"/>
          <p14:tracePt t="21772" x="6432550" y="3835400"/>
          <p14:tracePt t="21789" x="6407150" y="3810000"/>
          <p14:tracePt t="21806" x="6356350" y="3746500"/>
          <p14:tracePt t="21822" x="6337300" y="3721100"/>
          <p14:tracePt t="21840" x="6292850" y="3670300"/>
          <p14:tracePt t="21855" x="6273800" y="3644900"/>
          <p14:tracePt t="21872" x="6261100" y="3632200"/>
          <p14:tracePt t="21889" x="6242050" y="3613150"/>
          <p14:tracePt t="21905" x="6235700" y="3606800"/>
          <p14:tracePt t="21945" x="6235700" y="3613150"/>
          <p14:tracePt t="21959" x="6242050" y="3613150"/>
          <p14:tracePt t="21971" x="6254750" y="3625850"/>
          <p14:tracePt t="21988" x="6267450" y="3632200"/>
          <p14:tracePt t="22004" x="6280150" y="3644900"/>
          <p14:tracePt t="22022" x="6318250" y="3683000"/>
          <p14:tracePt t="22038" x="6337300" y="3702050"/>
          <p14:tracePt t="22055" x="6375400" y="3740150"/>
          <p14:tracePt t="22072" x="6445250" y="3841750"/>
          <p14:tracePt t="22088" x="6477000" y="3886200"/>
          <p14:tracePt t="22104" x="6502400" y="3930650"/>
          <p14:tracePt t="22121" x="6540500" y="3994150"/>
          <p14:tracePt t="22137" x="6546850" y="4013200"/>
          <p14:tracePt t="22154" x="6553200" y="4025900"/>
          <p14:tracePt t="22171" x="6553200" y="4038600"/>
          <p14:tracePt t="22187" x="6553200" y="4044950"/>
          <p14:tracePt t="22219" x="6553200" y="4038600"/>
          <p14:tracePt t="22247" x="6546850" y="4032250"/>
          <p14:tracePt t="22255" x="6540500" y="4032250"/>
          <p14:tracePt t="22268" x="6540500" y="4019550"/>
          <p14:tracePt t="22275" x="6534150" y="4013200"/>
          <p14:tracePt t="22287" x="6527800" y="4006850"/>
          <p14:tracePt t="22305" x="6521450" y="3994150"/>
          <p14:tracePt t="22321" x="6521450" y="3987800"/>
          <p14:tracePt t="22337" x="6515100" y="3981450"/>
          <p14:tracePt t="22354" x="6515100" y="3968750"/>
          <p14:tracePt t="22370" x="6515100" y="3956050"/>
          <p14:tracePt t="22388" x="6502400" y="3949700"/>
          <p14:tracePt t="22404" x="6502400" y="3943350"/>
          <p14:tracePt t="22420" x="6496050" y="3937000"/>
          <p14:tracePt t="22437" x="6489700" y="3917950"/>
          <p14:tracePt t="22453" x="6483350" y="3911600"/>
          <p14:tracePt t="22470" x="6483350" y="3905250"/>
          <p14:tracePt t="22487" x="6477000" y="3905250"/>
          <p14:tracePt t="22507" x="6477000" y="3898900"/>
          <p14:tracePt t="22620" x="6477000" y="3905250"/>
          <p14:tracePt t="22647" x="6477000" y="3911600"/>
          <p14:tracePt t="22676" x="6477000" y="3917950"/>
          <p14:tracePt t="22704" x="6483350" y="3930650"/>
          <p14:tracePt t="22711" x="6483350" y="3937000"/>
          <p14:tracePt t="22725" x="6489700" y="3937000"/>
          <p14:tracePt t="22736" x="6489700" y="3943350"/>
          <p14:tracePt t="22753" x="6496050" y="3943350"/>
          <p14:tracePt t="22768" x="6502400" y="3949700"/>
          <p14:tracePt t="22785" x="6502400" y="3956050"/>
          <p14:tracePt t="22805" x="6508750" y="3962400"/>
          <p14:tracePt t="22819" x="6508750" y="3968750"/>
          <p14:tracePt t="22907" x="6508750" y="3962400"/>
          <p14:tracePt t="22929" x="6508750" y="3949700"/>
          <p14:tracePt t="22956" x="6508750" y="3943350"/>
          <p14:tracePt t="22978" x="6502400" y="3943350"/>
          <p14:tracePt t="22992" x="6502400" y="3937000"/>
          <p14:tracePt t="23005" x="6496050" y="3924300"/>
          <p14:tracePt t="23013" x="6489700" y="3917950"/>
          <p14:tracePt t="23027" x="6483350" y="3905250"/>
          <p14:tracePt t="23041" x="6477000" y="3892550"/>
          <p14:tracePt t="23055" x="6470650" y="3879850"/>
          <p14:tracePt t="23067" x="6457950" y="3860800"/>
          <p14:tracePt t="23084" x="6451600" y="3848100"/>
          <p14:tracePt t="23101" x="6438900" y="3835400"/>
          <p14:tracePt t="23118" x="6426200" y="3797300"/>
          <p14:tracePt t="23134" x="6413500" y="3790950"/>
          <p14:tracePt t="23151" x="6400800" y="3771900"/>
          <p14:tracePt t="23168" x="6400800" y="3765550"/>
          <p14:tracePt t="23195" x="6394450" y="3765550"/>
          <p14:tracePt t="23259" x="6388100" y="3765550"/>
          <p14:tracePt t="23294" x="6388100" y="3771900"/>
          <p14:tracePt t="23302" x="6388100" y="3778250"/>
          <p14:tracePt t="23315" x="6388100" y="3784600"/>
          <p14:tracePt t="23342" x="6394450" y="3790950"/>
          <p14:tracePt t="23378" x="6394450" y="3797300"/>
          <p14:tracePt t="23385" x="6400800" y="3797300"/>
          <p14:tracePt t="23413" x="6400800" y="3803650"/>
          <p14:tracePt t="23420" x="6400800" y="3810000"/>
          <p14:tracePt t="23434" x="6400800" y="3816350"/>
          <p14:tracePt t="23450" x="6400800" y="3822700"/>
          <p14:tracePt t="23467" x="6407150" y="3822700"/>
          <p14:tracePt t="23484" x="6413500" y="3829050"/>
          <p14:tracePt t="23516" x="6413500" y="3841750"/>
          <p14:tracePt t="23533" x="6419850" y="3848100"/>
          <p14:tracePt t="23549" x="6426200" y="3854450"/>
          <p14:tracePt t="23567" x="6426200" y="3860800"/>
          <p14:tracePt t="23583" x="6426200" y="3867150"/>
          <p14:tracePt t="23599" x="6432550" y="3873500"/>
          <p14:tracePt t="23619" x="6438900" y="3873500"/>
          <p14:tracePt t="23632" x="6438900" y="3879850"/>
          <p14:tracePt t="23652" x="6438900" y="3886200"/>
          <p14:tracePt t="23666" x="6438900" y="3892550"/>
          <p14:tracePt t="23687" x="6438900" y="3898900"/>
          <p14:tracePt t="23703" x="6438900" y="3905250"/>
          <p14:tracePt t="23729" x="6445250" y="3911600"/>
          <p14:tracePt t="23785" x="6445250" y="3917950"/>
          <p14:tracePt t="23814" x="6451600" y="3917950"/>
          <p14:tracePt t="23848" x="6451600" y="3924300"/>
          <p14:tracePt t="23877" x="6451600" y="3930650"/>
          <p14:tracePt t="23905" x="6451600" y="3937000"/>
          <p14:tracePt t="24031" x="6451600" y="3930650"/>
          <p14:tracePt t="24059" x="6445250" y="3924300"/>
          <p14:tracePt t="24080" x="6445250" y="3917950"/>
          <p14:tracePt t="24116" x="6445250" y="3911600"/>
          <p14:tracePt t="24130" x="6438900" y="3905250"/>
          <p14:tracePt t="24137" x="6438900" y="3898900"/>
          <p14:tracePt t="24151" x="6432550" y="3892550"/>
          <p14:tracePt t="24167" x="6432550" y="3886200"/>
          <p14:tracePt t="24186" x="6426200" y="3886200"/>
          <p14:tracePt t="24201" x="6426200" y="3879850"/>
          <p14:tracePt t="24214" x="6426200" y="3873500"/>
          <p14:tracePt t="24231" x="6419850" y="3873500"/>
          <p14:tracePt t="24250" x="6419850" y="3860800"/>
          <p14:tracePt t="24264" x="6419850" y="3854450"/>
          <p14:tracePt t="24284" x="6413500" y="3854450"/>
          <p14:tracePt t="24297" x="6413500" y="3848100"/>
          <p14:tracePt t="24319" x="6407150" y="3841750"/>
          <p14:tracePt t="24453" x="6407150" y="3848100"/>
          <p14:tracePt t="24467" x="6413500" y="3854450"/>
          <p14:tracePt t="24502" x="6413500" y="3860800"/>
          <p14:tracePt t="24508" x="6413500" y="3867150"/>
          <p14:tracePt t="24523" x="6419850" y="3873500"/>
          <p14:tracePt t="24551" x="6426200" y="3873500"/>
          <p14:tracePt t="24579" x="6426200" y="3879850"/>
          <p14:tracePt t="24614" x="6432550" y="3892550"/>
          <p14:tracePt t="24642" x="6438900" y="3898900"/>
          <p14:tracePt t="24671" x="6438900" y="3905250"/>
          <p14:tracePt t="24706" x="6438900" y="3911600"/>
          <p14:tracePt t="24727" x="6445250" y="3917950"/>
          <p14:tracePt t="24755" x="6451600" y="3917950"/>
          <p14:tracePt t="24818" x="6457950" y="3924300"/>
          <p14:tracePt t="24846" x="6457950" y="3930650"/>
          <p14:tracePt t="24867" x="6464300" y="3930650"/>
          <p14:tracePt t="24930" x="6470650" y="3937000"/>
          <p14:tracePt t="25303" x="6470650" y="3930650"/>
          <p14:tracePt t="25338" x="6464300" y="3924300"/>
          <p14:tracePt t="25359" x="6464300" y="3917950"/>
          <p14:tracePt t="28219" x="6457950" y="3917950"/>
          <p14:tracePt t="28346" x="6451600" y="3917950"/>
          <p14:tracePt t="28423" x="6445250" y="3911600"/>
          <p14:tracePt t="28500" x="6445250" y="3905250"/>
          <p14:tracePt t="28513" x="6445250" y="3898900"/>
          <p14:tracePt t="28570" x="6438900" y="3892550"/>
          <p14:tracePt t="28612" x="6438900" y="3886200"/>
          <p14:tracePt t="28676" x="6432550" y="3886200"/>
          <p14:tracePt t="28683" x="6432550" y="3879850"/>
          <p14:tracePt t="28712" x="6426200" y="3873500"/>
          <p14:tracePt t="28746" x="6419850" y="3873500"/>
          <p14:tracePt t="28753" x="6419850" y="3867150"/>
          <p14:tracePt t="28774" x="6419850" y="3860800"/>
          <p14:tracePt t="28802" x="6413500" y="3854450"/>
          <p14:tracePt t="28823" x="6407150" y="3854450"/>
          <p14:tracePt t="28844" x="6407150" y="3848100"/>
          <p14:tracePt t="28872" x="6400800" y="3841750"/>
          <p14:tracePt t="28894" x="6394450" y="3841750"/>
          <p14:tracePt t="28916" x="6388100" y="3835400"/>
          <p14:tracePt t="28942" x="6381750" y="3829050"/>
          <p14:tracePt t="28978" x="6375400" y="3829050"/>
          <p14:tracePt t="28984" x="6375400" y="3822700"/>
          <p14:tracePt t="29034" x="6369050" y="3816350"/>
          <p14:tracePt t="29055" x="6362700" y="3810000"/>
          <p14:tracePt t="29083" x="6356350" y="3810000"/>
          <p14:tracePt t="29104" x="6350000" y="3810000"/>
          <p14:tracePt t="29125" x="6343650" y="3810000"/>
          <p14:tracePt t="29196" x="6343650" y="3816350"/>
          <p14:tracePt t="29202" x="6343650" y="3822700"/>
          <p14:tracePt t="29245" x="6343650" y="3829050"/>
          <p14:tracePt t="29258" x="6343650" y="3835400"/>
          <p14:tracePt t="29273" x="6343650" y="3841750"/>
          <p14:tracePt t="29328" x="6343650" y="3848100"/>
          <p14:tracePt t="29343" x="6350000" y="3854450"/>
          <p14:tracePt t="29364" x="6350000" y="3860800"/>
          <p14:tracePt t="29399" x="6356350" y="3867150"/>
          <p14:tracePt t="29434" x="6356350" y="3873500"/>
          <p14:tracePt t="29456" x="6356350" y="3879850"/>
          <p14:tracePt t="29476" x="6362700" y="3879850"/>
          <p14:tracePt t="29484" x="6362700" y="3886200"/>
          <p14:tracePt t="29519" x="6362700" y="3892550"/>
          <p14:tracePt t="29525" x="6369050" y="3892550"/>
          <p14:tracePt t="29567" x="6369050" y="3898900"/>
          <p14:tracePt t="29736" x="6369050" y="3905250"/>
          <p14:tracePt t="30088" x="6375400" y="3898900"/>
          <p14:tracePt t="30130" x="6375400" y="3892550"/>
          <p14:tracePt t="30935" x="6375400" y="3898900"/>
          <p14:tracePt t="30942" x="6375400" y="3905250"/>
          <p14:tracePt t="30956" x="6375400" y="3911600"/>
          <p14:tracePt t="30963" x="6369050" y="3917950"/>
          <p14:tracePt t="30985" x="6362700" y="3924300"/>
          <p14:tracePt t="30993" x="6356350" y="3930650"/>
          <p14:tracePt t="31007" x="6350000" y="3949700"/>
          <p14:tracePt t="31024" x="6324600" y="3975100"/>
          <p14:tracePt t="31041" x="6318250" y="4000500"/>
          <p14:tracePt t="31057" x="6286500" y="4038600"/>
          <p14:tracePt t="31074" x="6273800" y="4064000"/>
          <p14:tracePt t="31091" x="6254750" y="4102100"/>
          <p14:tracePt t="31107" x="6229350" y="4146550"/>
          <p14:tracePt t="31124" x="6223000" y="4165600"/>
          <p14:tracePt t="31140" x="6203950" y="4203700"/>
          <p14:tracePt t="31157" x="6203950" y="4216400"/>
          <p14:tracePt t="31174" x="6191250" y="4235450"/>
          <p14:tracePt t="31190" x="6191250" y="4241800"/>
          <p14:tracePt t="31207" x="6184900" y="4248150"/>
          <p14:tracePt t="31224" x="6184900" y="4267200"/>
          <p14:tracePt t="31258" x="6184900" y="4273550"/>
          <p14:tracePt t="31280" x="6184900" y="4279900"/>
          <p14:tracePt t="31342" x="6184900" y="4286250"/>
          <p14:tracePt t="31349" x="6184900" y="4292600"/>
          <p14:tracePt t="31371" x="6184900" y="4298950"/>
          <p14:tracePt t="31392" x="6184900" y="4305300"/>
          <p14:tracePt t="31420" x="6184900" y="4311650"/>
          <p14:tracePt t="31441" x="6191250" y="4311650"/>
          <p14:tracePt t="31462" x="6191250" y="4318000"/>
          <p14:tracePt t="31490" x="6197600" y="4324350"/>
          <p14:tracePt t="31525" x="6203950" y="4324350"/>
          <p14:tracePt t="31532" x="6203950" y="4330700"/>
          <p14:tracePt t="31553" x="6203950" y="4337050"/>
          <p14:tracePt t="31560" x="6203950" y="4343400"/>
          <p14:tracePt t="31596" x="6210300" y="4349750"/>
          <p14:tracePt t="31652" x="6210300" y="4356100"/>
          <p14:tracePt t="31842" x="6210300" y="4349750"/>
          <p14:tracePt t="31876" x="6216650" y="4343400"/>
          <p14:tracePt t="31905" x="6216650" y="4337050"/>
          <p14:tracePt t="31933" x="6223000" y="4330700"/>
          <p14:tracePt t="31982" x="6229350" y="4324350"/>
          <p14:tracePt t="32010" x="6235700" y="4311650"/>
          <p14:tracePt t="32045" x="6242050" y="4311650"/>
          <p14:tracePt t="32066" x="6242050" y="4305300"/>
          <p14:tracePt t="32094" x="6242050" y="4298950"/>
          <p14:tracePt t="32101" x="6248400" y="4292600"/>
          <p14:tracePt t="32129" x="6254750" y="4279900"/>
          <p14:tracePt t="32150" x="6261100" y="4273550"/>
          <p14:tracePt t="32164" x="6261100" y="4267200"/>
          <p14:tracePt t="32179" x="6267450" y="4267200"/>
          <p14:tracePt t="32200" x="6267450" y="4260850"/>
          <p14:tracePt t="32214" x="6273800" y="4254500"/>
          <p14:tracePt t="32228" x="6280150" y="4254500"/>
          <p14:tracePt t="32236" x="6286500" y="4241800"/>
          <p14:tracePt t="32253" x="6286500" y="4235450"/>
          <p14:tracePt t="32270" x="6286500" y="4222750"/>
          <p14:tracePt t="32286" x="6299200" y="4203700"/>
          <p14:tracePt t="32303" x="6305550" y="4191000"/>
          <p14:tracePt t="32320" x="6318250" y="4171950"/>
          <p14:tracePt t="32336" x="6324600" y="4159250"/>
          <p14:tracePt t="32353" x="6330950" y="4152900"/>
          <p14:tracePt t="32369" x="6337300" y="4140200"/>
          <p14:tracePt t="32386" x="6337300" y="4133850"/>
          <p14:tracePt t="32403" x="6337300" y="4127500"/>
          <p14:tracePt t="32435" x="6337300" y="4121150"/>
          <p14:tracePt t="32537" x="6343650" y="4121150"/>
          <p14:tracePt t="32614" x="6343650" y="4127500"/>
          <p14:tracePt t="32628" x="6343650" y="4133850"/>
          <p14:tracePt t="32662" x="6343650" y="4140200"/>
          <p14:tracePt t="32691" x="6343650" y="4146550"/>
          <p14:tracePt t="32726" x="6350000" y="4152900"/>
          <p14:tracePt t="32769" x="6350000" y="4159250"/>
          <p14:tracePt t="32797" x="6356350" y="4159250"/>
          <p14:tracePt t="32819" x="6362700" y="4159250"/>
          <p14:tracePt t="32853" x="6369050" y="4159250"/>
          <p14:tracePt t="32866" x="6375400" y="4159250"/>
          <p14:tracePt t="32895" x="6381750" y="4159250"/>
          <p14:tracePt t="32902" x="6388100" y="4159250"/>
          <p14:tracePt t="32915" x="6394450" y="4159250"/>
          <p14:tracePt t="32944" x="6400800" y="4159250"/>
          <p14:tracePt t="32952" x="6413500" y="4159250"/>
          <p14:tracePt t="32965" x="6426200" y="4159250"/>
          <p14:tracePt t="32979" x="6432550" y="4159250"/>
          <p14:tracePt t="32987" x="6445250" y="4159250"/>
          <p14:tracePt t="33003" x="6457950" y="4159250"/>
          <p14:tracePt t="33017" x="6470650" y="4159250"/>
          <p14:tracePt t="33033" x="6470650" y="4152900"/>
          <p14:tracePt t="33051" x="6489700" y="4152900"/>
          <p14:tracePt t="33067" x="6496050" y="4152900"/>
          <p14:tracePt t="33084" x="6502400" y="4152900"/>
          <p14:tracePt t="33099" x="6508750" y="4152900"/>
          <p14:tracePt t="33134" x="6515100" y="4152900"/>
          <p14:tracePt t="33197" x="6515100" y="4146550"/>
          <p14:tracePt t="33260" x="6508750" y="4146550"/>
          <p14:tracePt t="33281" x="6502400" y="4146550"/>
          <p14:tracePt t="33309" x="6496050" y="4146550"/>
          <p14:tracePt t="33317" x="6489700" y="4146550"/>
          <p14:tracePt t="33337" x="6483350" y="4146550"/>
          <p14:tracePt t="33379" x="6477000" y="4146550"/>
          <p14:tracePt t="33400" x="6470650" y="4146550"/>
          <p14:tracePt t="33407" x="6464300" y="4146550"/>
          <p14:tracePt t="33429" x="6457950" y="4146550"/>
          <p14:tracePt t="33443" x="6451600" y="4146550"/>
          <p14:tracePt t="33452" x="6445250" y="4146550"/>
          <p14:tracePt t="33465" x="6445250" y="4152900"/>
          <p14:tracePt t="33492" x="6438900" y="4152900"/>
          <p14:tracePt t="33520" x="6426200" y="4159250"/>
          <p14:tracePt t="33548" x="6419850" y="4159250"/>
          <p14:tracePt t="33569" x="6413500" y="4159250"/>
          <p14:tracePt t="33590" x="6407150" y="4159250"/>
          <p14:tracePt t="33618" x="6400800" y="4159250"/>
          <p14:tracePt t="33667" x="6394450" y="4159250"/>
          <p14:tracePt t="33724" x="6388100" y="4159250"/>
          <p14:tracePt t="33752" x="6381750" y="4159250"/>
          <p14:tracePt t="33759" x="6375400" y="4159250"/>
          <p14:tracePt t="33779" x="6369050" y="4159250"/>
          <p14:tracePt t="34310" x="6350000" y="4159250"/>
          <p14:tracePt t="34325" x="6324600" y="4146550"/>
          <p14:tracePt t="34332" x="6286500" y="4146550"/>
          <p14:tracePt t="34348" x="6229350" y="4140200"/>
          <p14:tracePt t="34362" x="6115050" y="4133850"/>
          <p14:tracePt t="34379" x="6038850" y="4121150"/>
          <p14:tracePt t="34396" x="5829300" y="4102100"/>
          <p14:tracePt t="34412" x="5715000" y="4083050"/>
          <p14:tracePt t="34429" x="5308600" y="4057650"/>
          <p14:tracePt t="34445" x="5175250" y="4044950"/>
          <p14:tracePt t="34462" x="5048250" y="4038600"/>
          <p14:tracePt t="34479" x="4781550" y="4013200"/>
          <p14:tracePt t="34496" x="4508500" y="3981450"/>
          <p14:tracePt t="34512" x="4394200" y="3962400"/>
          <p14:tracePt t="34528" x="4140200" y="3930650"/>
          <p14:tracePt t="34545" x="3860800" y="3911600"/>
          <p14:tracePt t="34562" x="3733800" y="3898900"/>
          <p14:tracePt t="34578" x="3505200" y="3867150"/>
          <p14:tracePt t="34595" x="3302000" y="3854450"/>
          <p14:tracePt t="34612" x="3200400" y="3854450"/>
          <p14:tracePt t="34628" x="3041650" y="3867150"/>
          <p14:tracePt t="34644" x="2965450" y="3879850"/>
          <p14:tracePt t="34662" x="2901950" y="3886200"/>
          <p14:tracePt t="34678" x="2730500" y="3917950"/>
          <p14:tracePt t="34695" x="2628900" y="3962400"/>
          <p14:tracePt t="34711" x="2432050" y="4044950"/>
          <p14:tracePt t="34728" x="2279650" y="4133850"/>
          <p14:tracePt t="34745" x="2152650" y="4210050"/>
          <p14:tracePt t="34761" x="2095500" y="4248150"/>
          <p14:tracePt t="34777" x="1968500" y="4349750"/>
          <p14:tracePt t="34795" x="1847850" y="4457700"/>
          <p14:tracePt t="34810" x="1797050" y="4514850"/>
          <p14:tracePt t="34827" x="1746250" y="4616450"/>
          <p14:tracePt t="34844" x="1727200" y="4686300"/>
          <p14:tracePt t="34860" x="1727200" y="4718050"/>
          <p14:tracePt t="34877" x="1727200" y="4730750"/>
          <p14:tracePt t="34894" x="1822450" y="4768850"/>
          <p14:tracePt t="35234" x="1790700" y="4768850"/>
          <p14:tracePt t="35249" x="1720850" y="4781550"/>
          <p14:tracePt t="35255" x="1657350" y="4787900"/>
          <p14:tracePt t="35263" x="1581150" y="4800600"/>
          <p14:tracePt t="35279" x="1530350" y="4800600"/>
          <p14:tracePt t="35292" x="1460500" y="4819650"/>
          <p14:tracePt t="35309" x="1352550" y="4826000"/>
          <p14:tracePt t="35326" x="1301750" y="4832350"/>
          <p14:tracePt t="35342" x="1193800" y="4864100"/>
          <p14:tracePt t="35359" x="1098550" y="4876800"/>
          <p14:tracePt t="35376" x="1016000" y="4902200"/>
          <p14:tracePt t="35392" x="971550" y="4914900"/>
          <p14:tracePt t="35409" x="895350" y="4921250"/>
          <p14:tracePt t="35425" x="831850" y="4933950"/>
          <p14:tracePt t="35442" x="812800" y="4940300"/>
          <p14:tracePt t="35459" x="768350" y="4946650"/>
          <p14:tracePt t="35475" x="730250" y="4953000"/>
          <p14:tracePt t="35492" x="717550" y="4959350"/>
          <p14:tracePt t="35509" x="704850" y="4965700"/>
          <p14:tracePt t="35525" x="679450" y="4972050"/>
          <p14:tracePt t="35541" x="660400" y="4972050"/>
          <p14:tracePt t="35558" x="647700" y="4972050"/>
          <p14:tracePt t="35591" x="641350" y="4972050"/>
          <p14:tracePt t="35608" x="635000" y="4965700"/>
          <p14:tracePt t="35635" x="628650" y="4959350"/>
          <p14:tracePt t="35656" x="622300" y="4959350"/>
          <p14:tracePt t="35677" x="615950" y="4953000"/>
          <p14:tracePt t="35707" x="609600" y="4946650"/>
          <p14:tracePt t="35726" x="609600" y="4940300"/>
          <p14:tracePt t="35741" x="603250" y="4940300"/>
          <p14:tracePt t="35747" x="596900" y="4940300"/>
          <p14:tracePt t="35768" x="590550" y="4933950"/>
          <p14:tracePt t="35777" x="584200" y="4933950"/>
          <p14:tracePt t="35791" x="571500" y="4927600"/>
          <p14:tracePt t="35807" x="558800" y="4921250"/>
          <p14:tracePt t="35824" x="501650" y="4883150"/>
          <p14:tracePt t="35840" x="488950" y="4870450"/>
          <p14:tracePt t="35857" x="469900" y="4864100"/>
          <p14:tracePt t="35874" x="438150" y="4838700"/>
          <p14:tracePt t="35890" x="406400" y="4826000"/>
          <p14:tracePt t="35907" x="393700" y="4819650"/>
          <p14:tracePt t="35924" x="387350" y="4813300"/>
          <p14:tracePt t="35940" x="368300" y="4800600"/>
          <p14:tracePt t="35957" x="361950" y="4794250"/>
          <p14:tracePt t="35973" x="355600" y="4787900"/>
          <p14:tracePt t="35990" x="349250" y="4781550"/>
          <p14:tracePt t="36007" x="342900" y="4768850"/>
          <p14:tracePt t="36040" x="336550" y="4749800"/>
          <p14:tracePt t="36057" x="323850" y="4737100"/>
          <p14:tracePt t="36073" x="317500" y="4730750"/>
          <p14:tracePt t="36090" x="317500" y="4724400"/>
          <p14:tracePt t="36106" x="304800" y="4699000"/>
          <p14:tracePt t="36123" x="304800" y="4692650"/>
          <p14:tracePt t="36140" x="298450" y="4686300"/>
          <p14:tracePt t="36156" x="292100" y="4686300"/>
          <p14:tracePt t="36173" x="292100" y="4673600"/>
          <p14:tracePt t="36206" x="285750" y="4667250"/>
          <p14:tracePt t="36240" x="285750" y="4660900"/>
          <p14:tracePt t="36267" x="279400" y="4654550"/>
          <p14:tracePt t="36288" x="279400" y="4648200"/>
          <p14:tracePt t="36316" x="279400" y="4641850"/>
          <p14:tracePt t="36344" x="273050" y="4641850"/>
          <p14:tracePt t="36359" x="273050" y="4635500"/>
          <p14:tracePt t="36365" x="273050" y="4629150"/>
          <p14:tracePt t="36380" x="273050" y="4622800"/>
          <p14:tracePt t="36408" x="273050" y="4616450"/>
          <p14:tracePt t="36429" x="273050" y="4610100"/>
          <p14:tracePt t="36478" x="273050" y="4597400"/>
          <p14:tracePt t="36499" x="273050" y="4591050"/>
          <p14:tracePt t="36513" x="273050" y="4584700"/>
          <p14:tracePt t="36520" x="273050" y="4578350"/>
          <p14:tracePt t="36541" x="273050" y="4572000"/>
          <p14:tracePt t="36569" x="273050" y="4565650"/>
          <p14:tracePt t="36583" x="273050" y="4559300"/>
          <p14:tracePt t="36591" x="273050" y="4552950"/>
          <p14:tracePt t="36604" x="273050" y="4546600"/>
          <p14:tracePt t="36621" x="273050" y="4540250"/>
          <p14:tracePt t="36638" x="273050" y="4533900"/>
          <p14:tracePt t="36668" x="273050" y="4527550"/>
          <p14:tracePt t="36689" x="273050" y="4521200"/>
          <p14:tracePt t="36731" x="279400" y="4514850"/>
          <p14:tracePt t="36759" x="279400" y="4508500"/>
          <p14:tracePt t="36793" x="279400" y="4502150"/>
          <p14:tracePt t="36913" x="273050" y="4502150"/>
          <p14:tracePt t="36970" x="273050" y="4508500"/>
          <p14:tracePt t="37005" x="273050" y="4514850"/>
          <p14:tracePt t="37019" x="273050" y="4521200"/>
          <p14:tracePt t="37039" x="273050" y="4527550"/>
          <p14:tracePt t="37089" x="273050" y="4533900"/>
          <p14:tracePt t="37110" x="273050" y="4540250"/>
          <p14:tracePt t="37131" x="273050" y="4546600"/>
          <p14:tracePt t="37145" x="273050" y="4552950"/>
          <p14:tracePt t="37159" x="273050" y="4559300"/>
          <p14:tracePt t="37180" x="273050" y="4565650"/>
          <p14:tracePt t="37222" x="273050" y="4572000"/>
          <p14:tracePt t="37229" x="279400" y="4572000"/>
          <p14:tracePt t="37250" x="279400" y="4578350"/>
          <p14:tracePt t="37265" x="279400" y="4584700"/>
          <p14:tracePt t="37272" x="285750" y="4584700"/>
          <p14:tracePt t="37293" x="285750" y="4591050"/>
          <p14:tracePt t="37321" x="292100" y="4597400"/>
          <p14:tracePt t="37342" x="298450" y="4597400"/>
          <p14:tracePt t="37363" x="298450" y="4603750"/>
          <p14:tracePt t="37391" x="298450" y="4610100"/>
          <p14:tracePt t="37412" x="304800" y="4610100"/>
          <p14:tracePt t="37433" x="311150" y="4616450"/>
          <p14:tracePt t="37461" x="317500" y="4622800"/>
          <p14:tracePt t="37482" x="323850" y="4622800"/>
          <p14:tracePt t="37503" x="330200" y="4629150"/>
          <p14:tracePt t="37531" x="336550" y="4635500"/>
          <p14:tracePt t="37573" x="342900" y="4635500"/>
          <p14:tracePt t="37601" x="349250" y="4635500"/>
          <p14:tracePt t="37623" x="355600" y="4635500"/>
          <p14:tracePt t="37644" x="361950" y="4635500"/>
          <p14:tracePt t="37652" x="368300" y="4635500"/>
          <p14:tracePt t="37672" x="374650" y="4635500"/>
          <p14:tracePt t="37721" x="381000" y="4635500"/>
          <p14:tracePt t="37742" x="387350" y="4635500"/>
          <p14:tracePt t="37791" x="393700" y="4629150"/>
          <p14:tracePt t="37812" x="400050" y="4629150"/>
          <p14:tracePt t="37847" x="406400" y="4622800"/>
          <p14:tracePt t="37882" x="412750" y="4616450"/>
          <p14:tracePt t="37918" x="419100" y="4610100"/>
          <p14:tracePt t="37953" x="425450" y="4603750"/>
          <p14:tracePt t="37988" x="431800" y="4603750"/>
          <p14:tracePt t="38023" x="438150" y="4597400"/>
          <p14:tracePt t="38058" x="444500" y="4591050"/>
          <p14:tracePt t="38071" x="444500" y="4584700"/>
          <p14:tracePt t="38093" x="444500" y="4578350"/>
          <p14:tracePt t="38128" x="450850" y="4578350"/>
          <p14:tracePt t="38135" x="450850" y="4572000"/>
          <p14:tracePt t="38164" x="457200" y="4572000"/>
          <p14:tracePt t="38185" x="463550" y="4565650"/>
          <p14:tracePt t="38206" x="463550" y="4559300"/>
          <p14:tracePt t="38212" x="463550" y="4552950"/>
          <p14:tracePt t="38234" x="463550" y="4546600"/>
          <p14:tracePt t="38276" x="463550" y="4540250"/>
          <p14:tracePt t="38304" x="463550" y="4533900"/>
          <p14:tracePt t="38395" x="463550" y="4527550"/>
          <p14:tracePt t="38480" x="463550" y="4521200"/>
          <p14:tracePt t="38606" x="463550" y="4514850"/>
          <p14:tracePt t="38697" x="463550" y="4508500"/>
          <p14:tracePt t="38760" x="457200" y="4508500"/>
          <p14:tracePt t="38788" x="450850" y="4508500"/>
          <p14:tracePt t="38879" x="450850" y="4514850"/>
          <p14:tracePt t="38929" x="450850" y="4521200"/>
          <p14:tracePt t="38971" x="450850" y="4527550"/>
          <p14:tracePt t="39063" x="450850" y="4533900"/>
          <p14:tracePt t="39097" x="450850" y="4540250"/>
          <p14:tracePt t="39133" x="450850" y="4546600"/>
          <p14:tracePt t="39154" x="450850" y="4552950"/>
          <p14:tracePt t="39182" x="450850" y="4559300"/>
          <p14:tracePt t="39189" x="450850" y="4565650"/>
          <p14:tracePt t="39238" x="450850" y="4572000"/>
          <p14:tracePt t="39259" x="450850" y="4578350"/>
          <p14:tracePt t="39287" x="450850" y="4584700"/>
          <p14:tracePt t="39308" x="457200" y="4591050"/>
          <p14:tracePt t="39336" x="463550" y="4597400"/>
          <p14:tracePt t="39357" x="469900" y="4597400"/>
          <p14:tracePt t="39380" x="476250" y="4597400"/>
          <p14:tracePt t="39400" x="482600" y="4603750"/>
          <p14:tracePt t="39427" x="482600" y="4610100"/>
          <p14:tracePt t="39449" x="488950" y="4610100"/>
          <p14:tracePt t="39470" x="495300" y="4616450"/>
          <p14:tracePt t="39498" x="501650" y="4616450"/>
          <p14:tracePt t="39519" x="508000" y="4622800"/>
          <p14:tracePt t="39540" x="514350" y="4622800"/>
          <p14:tracePt t="39562" x="520700" y="4622800"/>
          <p14:tracePt t="39610" x="527050" y="4629150"/>
          <p14:tracePt t="39617" x="533400" y="4629150"/>
          <p14:tracePt t="39638" x="539750" y="4629150"/>
          <p14:tracePt t="39659" x="546100" y="4629150"/>
          <p14:tracePt t="39681" x="552450" y="4629150"/>
          <p14:tracePt t="39708" x="558800" y="4629150"/>
          <p14:tracePt t="39757" x="565150" y="4622800"/>
          <p14:tracePt t="39821" x="571500" y="4622800"/>
          <p14:tracePt t="39856" x="577850" y="4616450"/>
          <p14:tracePt t="39890" x="584200" y="4610100"/>
          <p14:tracePt t="39919" x="590550" y="4603750"/>
          <p14:tracePt t="39961" x="596900" y="4597400"/>
          <p14:tracePt t="39989" x="596900" y="4591050"/>
          <p14:tracePt t="40011" x="596900" y="4584700"/>
          <p14:tracePt t="40032" x="596900" y="4578350"/>
          <p14:tracePt t="40073" x="603250" y="4572000"/>
          <p14:tracePt t="40102" x="609600" y="4572000"/>
          <p14:tracePt t="40144" x="615950" y="4565650"/>
          <p14:tracePt t="40151" x="615950" y="4559300"/>
          <p14:tracePt t="40172" x="622300" y="4559300"/>
          <p14:tracePt t="40179" x="622300" y="4552950"/>
          <p14:tracePt t="40207" x="628650" y="4552950"/>
          <p14:tracePt t="40256" x="628650" y="4559300"/>
          <p14:tracePt t="40264" x="628650" y="4565650"/>
          <p14:tracePt t="40306" x="635000" y="4572000"/>
          <p14:tracePt t="40313" x="635000" y="4578350"/>
          <p14:tracePt t="40340" x="641350" y="4584700"/>
          <p14:tracePt t="40362" x="641350" y="4591050"/>
          <p14:tracePt t="40376" x="641350" y="4597400"/>
          <p14:tracePt t="40383" x="647700" y="4597400"/>
          <p14:tracePt t="40391" x="654050" y="4597400"/>
          <p14:tracePt t="40411" x="660400" y="4603750"/>
          <p14:tracePt t="40428" x="660400" y="4610100"/>
          <p14:tracePt t="40441" x="666750" y="4616450"/>
          <p14:tracePt t="40461" x="673100" y="4622800"/>
          <p14:tracePt t="40481" x="679450" y="4629150"/>
          <p14:tracePt t="40502" x="692150" y="4635500"/>
          <p14:tracePt t="40523" x="698500" y="4635500"/>
          <p14:tracePt t="40530" x="704850" y="4641850"/>
          <p14:tracePt t="40566" x="711200" y="4641850"/>
          <p14:tracePt t="40587" x="717550" y="4641850"/>
          <p14:tracePt t="40601" x="723900" y="4641850"/>
          <p14:tracePt t="40622" x="730250" y="4641850"/>
          <p14:tracePt t="40643" x="736600" y="4641850"/>
          <p14:tracePt t="40664" x="742950" y="4641850"/>
          <p14:tracePt t="40692" x="749300" y="4641850"/>
          <p14:tracePt t="40734" x="755650" y="4641850"/>
          <p14:tracePt t="40741" x="762000" y="4641850"/>
          <p14:tracePt t="40769" x="762000" y="4635500"/>
          <p14:tracePt t="40776" x="768350" y="4635500"/>
          <p14:tracePt t="40804" x="768350" y="4629150"/>
          <p14:tracePt t="40826" x="774700" y="4622800"/>
          <p14:tracePt t="40847" x="781050" y="4616450"/>
          <p14:tracePt t="40867" x="781050" y="4610100"/>
          <p14:tracePt t="40875" x="787400" y="4610100"/>
          <p14:tracePt t="40924" x="787400" y="4603750"/>
          <p14:tracePt t="40944" x="793750" y="4597400"/>
          <p14:tracePt t="40973" x="793750" y="4591050"/>
          <p14:tracePt t="40994" x="800100" y="4584700"/>
          <p14:tracePt t="41015" x="800100" y="4578350"/>
          <p14:tracePt t="41022" x="806450" y="4578350"/>
          <p14:tracePt t="41043" x="806450" y="4572000"/>
          <p14:tracePt t="41064" x="812800" y="4572000"/>
          <p14:tracePt t="41085" x="812800" y="4565650"/>
          <p14:tracePt t="41113" x="819150" y="4559300"/>
          <p14:tracePt t="41134" x="819150" y="4552950"/>
          <p14:tracePt t="41157" x="819150" y="4546600"/>
          <p14:tracePt t="41184" x="825500" y="4540250"/>
          <p14:tracePt t="41205" x="825500" y="4533900"/>
          <p14:tracePt t="41275" x="825500" y="4527550"/>
          <p14:tracePt t="41296" x="831850" y="4521200"/>
          <p14:tracePt t="41324" x="838200" y="4514850"/>
          <p14:tracePt t="41345" x="838200" y="4508500"/>
          <p14:tracePt t="41366" x="838200" y="4502150"/>
          <p14:tracePt t="41465" x="844550" y="4502150"/>
          <p14:tracePt t="41535" x="850900" y="4502150"/>
          <p14:tracePt t="41577" x="857250" y="4502150"/>
          <p14:tracePt t="41619" x="863600" y="4508500"/>
          <p14:tracePt t="41668" x="863600" y="4514850"/>
          <p14:tracePt t="42567" x="869950" y="4514850"/>
          <p14:tracePt t="42652" x="876300" y="4521200"/>
          <p14:tracePt t="42750" x="882650" y="4527550"/>
          <p14:tracePt t="42841" x="889000" y="4527550"/>
          <p14:tracePt t="42905" x="895350" y="4527550"/>
          <p14:tracePt t="42954" x="895350" y="4521200"/>
          <p14:tracePt t="42989" x="901700" y="4521200"/>
          <p14:tracePt t="43045" x="908050" y="4521200"/>
          <p14:tracePt t="43052" x="914400" y="4521200"/>
          <p14:tracePt t="43073" x="920750" y="4521200"/>
          <p14:tracePt t="43081" x="927100" y="4521200"/>
          <p14:tracePt t="43102" x="933450" y="4521200"/>
          <p14:tracePt t="43122" x="939800" y="4521200"/>
          <p14:tracePt t="43132" x="946150" y="4521200"/>
          <p14:tracePt t="43148" x="958850" y="4514850"/>
          <p14:tracePt t="43165" x="984250" y="4508500"/>
          <p14:tracePt t="43182" x="1016000" y="4502150"/>
          <p14:tracePt t="43199" x="1028700" y="4502150"/>
          <p14:tracePt t="43215" x="1066800" y="4489450"/>
          <p14:tracePt t="43232" x="1073150" y="4489450"/>
          <p14:tracePt t="43249" x="1104900" y="4483100"/>
          <p14:tracePt t="43265" x="1130300" y="4470400"/>
          <p14:tracePt t="43298" x="1136650" y="4464050"/>
          <p14:tracePt t="43315" x="1143000" y="4464050"/>
          <p14:tracePt t="43348" x="1155700" y="4464050"/>
          <p14:tracePt t="43381" x="1162050" y="4457700"/>
          <p14:tracePt t="43445" x="1162050" y="4451350"/>
          <p14:tracePt t="43516" x="1155700" y="4451350"/>
          <p14:tracePt t="43522" x="1149350" y="4451350"/>
          <p14:tracePt t="43544" x="1143000" y="4451350"/>
          <p14:tracePt t="43551" x="1136650" y="4451350"/>
          <p14:tracePt t="43593" x="1130300" y="4451350"/>
          <p14:tracePt t="43607" x="1123950" y="4451350"/>
          <p14:tracePt t="43621" x="1117600" y="4451350"/>
          <p14:tracePt t="43635" x="1111250" y="4451350"/>
          <p14:tracePt t="43647" x="1104900" y="4451350"/>
          <p14:tracePt t="43664" x="1098550" y="4451350"/>
          <p14:tracePt t="43684" x="1092200" y="4451350"/>
          <p14:tracePt t="43696" x="1085850" y="4451350"/>
          <p14:tracePt t="43713" x="1079500" y="4451350"/>
          <p14:tracePt t="43730" x="1066800" y="4451350"/>
          <p14:tracePt t="43747" x="1054100" y="4457700"/>
          <p14:tracePt t="43763" x="1028700" y="4457700"/>
          <p14:tracePt t="43779" x="1016000" y="4457700"/>
          <p14:tracePt t="43783" x="1003300" y="4464050"/>
          <p14:tracePt t="43799" x="990600" y="4464050"/>
          <p14:tracePt t="43813" x="977900" y="4464050"/>
          <p14:tracePt t="43830" x="958850" y="4470400"/>
          <p14:tracePt t="43847" x="946150" y="4470400"/>
          <p14:tracePt t="43863" x="939800" y="4470400"/>
          <p14:tracePt t="43888" x="939800" y="4476750"/>
          <p14:tracePt t="43944" x="939800" y="4483100"/>
          <p14:tracePt t="44028" x="946150" y="4483100"/>
          <p14:tracePt t="44034" x="952500" y="4483100"/>
          <p14:tracePt t="44056" x="958850" y="4483100"/>
          <p14:tracePt t="44065" x="971550" y="4483100"/>
          <p14:tracePt t="44084" x="977900" y="4483100"/>
          <p14:tracePt t="44099" x="990600" y="4483100"/>
          <p14:tracePt t="44112" x="1016000" y="4476750"/>
          <p14:tracePt t="44128" x="1035050" y="4476750"/>
          <p14:tracePt t="44145" x="1060450" y="4476750"/>
          <p14:tracePt t="44162" x="1079500" y="4476750"/>
          <p14:tracePt t="44178" x="1104900" y="4476750"/>
          <p14:tracePt t="44195" x="1117600" y="4470400"/>
          <p14:tracePt t="44212" x="1136650" y="4470400"/>
          <p14:tracePt t="44228" x="1143000" y="4470400"/>
          <p14:tracePt t="44247" x="1149350" y="4470400"/>
          <p14:tracePt t="44358" x="1149350" y="4464050"/>
          <p14:tracePt t="44379" x="1143000" y="4464050"/>
          <p14:tracePt t="44408" x="1136650" y="4464050"/>
          <p14:tracePt t="44429" x="1130300" y="4464050"/>
          <p14:tracePt t="44449" x="1123950" y="4464050"/>
          <p14:tracePt t="44464" x="1117600" y="4464050"/>
          <p14:tracePt t="44485" x="1111250" y="4464050"/>
          <p14:tracePt t="44498" x="1104900" y="4464050"/>
          <p14:tracePt t="44506" x="1098550" y="4464050"/>
          <p14:tracePt t="44520" x="1085850" y="4464050"/>
          <p14:tracePt t="44530" x="1073150" y="4464050"/>
          <p14:tracePt t="44543" x="1060450" y="4464050"/>
          <p14:tracePt t="44560" x="1041400" y="4470400"/>
          <p14:tracePt t="44577" x="1009650" y="4476750"/>
          <p14:tracePt t="44593" x="996950" y="4483100"/>
          <p14:tracePt t="44612" x="965200" y="4483100"/>
          <p14:tracePt t="44627" x="952500" y="4489450"/>
          <p14:tracePt t="44643" x="946150" y="4489450"/>
          <p14:tracePt t="44660" x="933450" y="4489450"/>
          <p14:tracePt t="44677" x="927100" y="4495800"/>
          <p14:tracePt t="44693" x="920750" y="4495800"/>
          <p14:tracePt t="44773" x="927100" y="4495800"/>
          <p14:tracePt t="44780" x="933450" y="4495800"/>
          <p14:tracePt t="44794" x="939800" y="4495800"/>
          <p14:tracePt t="44809" x="952500" y="4495800"/>
          <p14:tracePt t="44843" x="952500" y="4489450"/>
          <p14:tracePt t="44859" x="965200" y="4489450"/>
          <p14:tracePt t="44876" x="971550" y="4489450"/>
          <p14:tracePt t="44893" x="984250" y="4489450"/>
          <p14:tracePt t="44909" x="990600" y="4483100"/>
          <p14:tracePt t="44926" x="996950" y="4476750"/>
          <p14:tracePt t="44942" x="1028700" y="4470400"/>
          <p14:tracePt t="44959" x="1066800" y="4464050"/>
          <p14:tracePt t="44976" x="1111250" y="4457700"/>
          <p14:tracePt t="44992" x="1143000" y="4451350"/>
          <p14:tracePt t="45009" x="1174750" y="4451350"/>
          <p14:tracePt t="45026" x="1250950" y="4445000"/>
          <p14:tracePt t="45042" x="1377950" y="4432300"/>
          <p14:tracePt t="45059" x="1454150" y="4432300"/>
          <p14:tracePt t="45076" x="1663700" y="4413250"/>
          <p14:tracePt t="45092" x="1974850" y="4400550"/>
          <p14:tracePt t="45108" x="2190750" y="4387850"/>
          <p14:tracePt t="45125" x="2679700" y="4387850"/>
          <p14:tracePt t="45142" x="3136900" y="4406900"/>
          <p14:tracePt t="45159" x="3517900" y="4451350"/>
          <p14:tracePt t="45175" x="3689350" y="4470400"/>
          <p14:tracePt t="45191" x="3803650" y="4483100"/>
          <p14:tracePt t="45208" x="3917950" y="4495800"/>
          <p14:tracePt t="45225" x="4006850" y="4502150"/>
          <p14:tracePt t="45241" x="4089400" y="4514850"/>
          <p14:tracePt t="45258" x="4178300" y="4521200"/>
          <p14:tracePt t="45274" x="4318000" y="4521200"/>
          <p14:tracePt t="45291" x="4368800" y="4521200"/>
          <p14:tracePt t="45308" x="4406900" y="4521200"/>
          <p14:tracePt t="45324" x="4464050" y="4521200"/>
          <p14:tracePt t="45342" x="4489450" y="4527550"/>
          <p14:tracePt t="45357" x="4502150" y="4527550"/>
          <p14:tracePt t="45374" x="4527550" y="4527550"/>
          <p14:tracePt t="45391" x="4552950" y="4527550"/>
          <p14:tracePt t="45407" x="4578350" y="4527550"/>
          <p14:tracePt t="45424" x="4591050" y="4514850"/>
          <p14:tracePt t="45773" x="4660900" y="4521200"/>
          <p14:tracePt t="45780" x="4679950" y="4527550"/>
          <p14:tracePt t="45794" x="4699000" y="4527550"/>
          <p14:tracePt t="45806" x="4730750" y="4533900"/>
          <p14:tracePt t="45823" x="4781550" y="4559300"/>
          <p14:tracePt t="45839" x="4813300" y="4565650"/>
          <p14:tracePt t="45856" x="4876800" y="4584700"/>
          <p14:tracePt t="45872" x="4946650" y="4616450"/>
          <p14:tracePt t="45889" x="4991100" y="4629150"/>
          <p14:tracePt t="45906" x="5041900" y="4648200"/>
          <p14:tracePt t="45922" x="5067300" y="4654550"/>
          <p14:tracePt t="45939" x="5099050" y="4673600"/>
          <p14:tracePt t="45956" x="5143500" y="4692650"/>
          <p14:tracePt t="45972" x="5175250" y="4699000"/>
          <p14:tracePt t="45989" x="5213350" y="4711700"/>
          <p14:tracePt t="46005" x="5226050" y="4724400"/>
          <p14:tracePt t="46022" x="5238750" y="4724400"/>
          <p14:tracePt t="46040" x="5264150" y="4730750"/>
          <p14:tracePt t="46055" x="5270500" y="4730750"/>
          <p14:tracePt t="46072" x="5289550" y="4730750"/>
          <p14:tracePt t="46105" x="5295900" y="4730750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1752600"/>
            <a:ext cx="8458200" cy="4648200"/>
          </a:xfrm>
        </p:spPr>
        <p:txBody>
          <a:bodyPr/>
          <a:lstStyle/>
          <a:p>
            <a:r>
              <a:rPr lang="en-US" altLang="zh-TW" dirty="0">
                <a:ea typeface="新細明體" pitchFamily="18" charset="-120"/>
              </a:rPr>
              <a:t>If you want to reference the input line, then you use $0.</a:t>
            </a:r>
          </a:p>
          <a:p>
            <a:r>
              <a:rPr lang="en-US" altLang="zh-TW" dirty="0">
                <a:ea typeface="新細明體" pitchFamily="18" charset="-120"/>
              </a:rPr>
              <a:t>For example:</a:t>
            </a:r>
          </a:p>
          <a:p>
            <a:pPr lvl="1"/>
            <a:r>
              <a:rPr lang="en-US" altLang="zh-TW" sz="2800" dirty="0">
                <a:ea typeface="新細明體" pitchFamily="18" charset="-120"/>
              </a:rPr>
              <a:t> To </a:t>
            </a:r>
            <a:r>
              <a:rPr lang="en-US" altLang="zh-TW" sz="2800" b="1" dirty="0">
                <a:solidFill>
                  <a:srgbClr val="009900"/>
                </a:solidFill>
                <a:ea typeface="新細明體" pitchFamily="18" charset="-120"/>
              </a:rPr>
              <a:t>save the line</a:t>
            </a:r>
            <a:r>
              <a:rPr lang="en-US" altLang="zh-TW" sz="2800" dirty="0">
                <a:ea typeface="新細明體" pitchFamily="18" charset="-120"/>
              </a:rPr>
              <a:t> into </a:t>
            </a:r>
            <a:r>
              <a:rPr lang="en-US" altLang="zh-TW" sz="2800" b="1" dirty="0">
                <a:solidFill>
                  <a:srgbClr val="7030A0"/>
                </a:solidFill>
                <a:ea typeface="新細明體" pitchFamily="18" charset="-120"/>
              </a:rPr>
              <a:t>a variable</a:t>
            </a:r>
            <a:r>
              <a:rPr lang="en-US" altLang="zh-TW" sz="2800" dirty="0">
                <a:ea typeface="新細明體" pitchFamily="18" charset="-120"/>
              </a:rPr>
              <a:t>:</a:t>
            </a:r>
          </a:p>
          <a:p>
            <a:pPr>
              <a:spcBef>
                <a:spcPts val="0"/>
              </a:spcBef>
              <a:spcAft>
                <a:spcPts val="1200"/>
              </a:spcAft>
              <a:buFont typeface="Monotype Sorts" pitchFamily="2" charset="2"/>
              <a:buNone/>
            </a:pPr>
            <a:r>
              <a:rPr lang="en-US" altLang="zh-TW" dirty="0">
                <a:ea typeface="新細明體" pitchFamily="18" charset="-120"/>
              </a:rPr>
              <a:t>		% awk '{</a:t>
            </a:r>
            <a:r>
              <a:rPr lang="en-US" altLang="zh-TW" b="1" dirty="0">
                <a:solidFill>
                  <a:srgbClr val="7030A0"/>
                </a:solidFill>
                <a:ea typeface="新細明體" pitchFamily="18" charset="-120"/>
              </a:rPr>
              <a:t>x</a:t>
            </a:r>
            <a:r>
              <a:rPr lang="en-US" altLang="zh-TW" b="1" dirty="0">
                <a:solidFill>
                  <a:srgbClr val="009900"/>
                </a:solidFill>
                <a:ea typeface="新細明體" pitchFamily="18" charset="-120"/>
              </a:rPr>
              <a:t>=$0</a:t>
            </a:r>
            <a:r>
              <a:rPr lang="en-US" altLang="zh-TW" dirty="0">
                <a:ea typeface="新細明體" pitchFamily="18" charset="-120"/>
              </a:rPr>
              <a:t>}' &lt; file</a:t>
            </a:r>
          </a:p>
          <a:p>
            <a:pPr lvl="1"/>
            <a:r>
              <a:rPr lang="en-US" altLang="zh-TW" dirty="0">
                <a:ea typeface="新細明體" pitchFamily="18" charset="-120"/>
              </a:rPr>
              <a:t> </a:t>
            </a:r>
            <a:r>
              <a:rPr lang="en-US" altLang="zh-TW" sz="2800" dirty="0">
                <a:ea typeface="新細明體" pitchFamily="18" charset="-120"/>
              </a:rPr>
              <a:t>Any of the following will</a:t>
            </a:r>
            <a:r>
              <a:rPr lang="en-US" altLang="zh-TW" sz="2800" dirty="0">
                <a:solidFill>
                  <a:srgbClr val="FF0000"/>
                </a:solidFill>
                <a:ea typeface="新細明體" pitchFamily="18" charset="-120"/>
              </a:rPr>
              <a:t> print every line</a:t>
            </a:r>
            <a:r>
              <a:rPr lang="en-US" altLang="zh-TW" sz="2800" dirty="0">
                <a:ea typeface="新細明體" pitchFamily="18" charset="-120"/>
              </a:rPr>
              <a:t>:</a:t>
            </a:r>
          </a:p>
          <a:p>
            <a:pPr>
              <a:spcBef>
                <a:spcPts val="0"/>
              </a:spcBef>
              <a:buFont typeface="Monotype Sorts" pitchFamily="2" charset="2"/>
              <a:buNone/>
            </a:pPr>
            <a:r>
              <a:rPr lang="en-US" altLang="zh-TW" dirty="0">
                <a:ea typeface="新細明體" pitchFamily="18" charset="-120"/>
              </a:rPr>
              <a:t>		% awk '</a:t>
            </a:r>
            <a:r>
              <a:rPr lang="en-US" altLang="zh-TW" dirty="0">
                <a:solidFill>
                  <a:srgbClr val="FF0000"/>
                </a:solidFill>
                <a:ea typeface="新細明體" pitchFamily="18" charset="-120"/>
              </a:rPr>
              <a:t>1</a:t>
            </a:r>
            <a:r>
              <a:rPr lang="en-US" altLang="zh-TW" dirty="0">
                <a:ea typeface="新細明體" pitchFamily="18" charset="-120"/>
              </a:rPr>
              <a:t>' &lt; file</a:t>
            </a:r>
          </a:p>
          <a:p>
            <a:pPr>
              <a:spcBef>
                <a:spcPts val="0"/>
              </a:spcBef>
              <a:buFont typeface="Monotype Sorts" pitchFamily="2" charset="2"/>
              <a:buNone/>
            </a:pPr>
            <a:r>
              <a:rPr lang="en-US" altLang="zh-TW" dirty="0">
                <a:ea typeface="新細明體" pitchFamily="18" charset="-120"/>
              </a:rPr>
              <a:t>		% awk '{</a:t>
            </a:r>
            <a:r>
              <a:rPr lang="en-US" altLang="zh-TW" dirty="0">
                <a:solidFill>
                  <a:srgbClr val="FF0000"/>
                </a:solidFill>
                <a:ea typeface="新細明體" pitchFamily="18" charset="-120"/>
              </a:rPr>
              <a:t>print</a:t>
            </a:r>
            <a:r>
              <a:rPr lang="en-US" altLang="zh-TW" dirty="0">
                <a:ea typeface="新細明體" pitchFamily="18" charset="-120"/>
              </a:rPr>
              <a:t>}' &lt; file</a:t>
            </a:r>
          </a:p>
          <a:p>
            <a:pPr>
              <a:spcBef>
                <a:spcPts val="0"/>
              </a:spcBef>
              <a:buFont typeface="Monotype Sorts" pitchFamily="2" charset="2"/>
              <a:buNone/>
            </a:pPr>
            <a:r>
              <a:rPr lang="en-US" altLang="zh-TW" dirty="0">
                <a:ea typeface="新細明體" pitchFamily="18" charset="-120"/>
              </a:rPr>
              <a:t>		% awk '{</a:t>
            </a:r>
            <a:r>
              <a:rPr lang="en-US" altLang="zh-TW" dirty="0">
                <a:solidFill>
                  <a:srgbClr val="FF0000"/>
                </a:solidFill>
                <a:ea typeface="新細明體" pitchFamily="18" charset="-120"/>
              </a:rPr>
              <a:t>print $0</a:t>
            </a:r>
            <a:r>
              <a:rPr lang="en-US" altLang="zh-TW" dirty="0">
                <a:ea typeface="新細明體" pitchFamily="18" charset="-120"/>
              </a:rPr>
              <a:t>}' &lt; file</a:t>
            </a:r>
          </a:p>
          <a:p>
            <a:pPr>
              <a:buFont typeface="Monotype Sorts" pitchFamily="2" charset="2"/>
              <a:buNone/>
            </a:pPr>
            <a:endParaRPr lang="en-US" altLang="zh-TW" dirty="0">
              <a:ea typeface="新細明體" pitchFamily="18" charset="-120"/>
            </a:endParaRPr>
          </a:p>
        </p:txBody>
      </p:sp>
      <p:sp>
        <p:nvSpPr>
          <p:cNvPr id="19459" name="Rectangle 5"/>
          <p:cNvSpPr>
            <a:spLocks noChangeArrowheads="1"/>
          </p:cNvSpPr>
          <p:nvPr/>
        </p:nvSpPr>
        <p:spPr bwMode="auto">
          <a:xfrm>
            <a:off x="0" y="0"/>
            <a:ext cx="9144000" cy="1752600"/>
          </a:xfrm>
          <a:prstGeom prst="rect">
            <a:avLst/>
          </a:prstGeom>
          <a:noFill/>
          <a:ln w="9525" algn="ctr">
            <a:noFill/>
            <a:round/>
            <a:headEnd/>
            <a:tailEnd/>
          </a:ln>
        </p:spPr>
        <p:txBody>
          <a:bodyPr/>
          <a:lstStyle/>
          <a:p>
            <a:pPr algn="ctr" eaLnBrk="1" hangingPunct="1"/>
            <a:r>
              <a:rPr kumimoji="1" lang="en-US" altLang="zh-TW" sz="4400" dirty="0">
                <a:solidFill>
                  <a:srgbClr val="333399"/>
                </a:solidFill>
                <a:latin typeface="Arial" charset="0"/>
              </a:rPr>
              <a:t>Some Awk Built-In Variables </a:t>
            </a:r>
            <a:endParaRPr kumimoji="1" lang="en-US" altLang="zh-TW" sz="3600" dirty="0">
              <a:solidFill>
                <a:srgbClr val="333399"/>
              </a:solidFill>
              <a:latin typeface="Arial" charset="0"/>
            </a:endParaRPr>
          </a:p>
          <a:p>
            <a:pPr eaLnBrk="1" hangingPunct="1"/>
            <a:endParaRPr kumimoji="1" lang="en-US" altLang="zh-TW" sz="1600" b="1" dirty="0">
              <a:solidFill>
                <a:srgbClr val="000000"/>
              </a:solidFill>
              <a:latin typeface="Arial Narrow" pitchFamily="34" charset="0"/>
            </a:endParaRPr>
          </a:p>
          <a:p>
            <a:pPr lvl="1" eaLnBrk="1" hangingPunct="1"/>
            <a:r>
              <a:rPr kumimoji="1" lang="en-US" altLang="zh-TW" sz="2800" b="1" dirty="0">
                <a:solidFill>
                  <a:srgbClr val="FF0000"/>
                </a:solidFill>
                <a:latin typeface="Arial" charset="0"/>
              </a:rPr>
              <a:t>$0   -  The entire line</a:t>
            </a:r>
          </a:p>
        </p:txBody>
      </p:sp>
      <p:sp>
        <p:nvSpPr>
          <p:cNvPr id="4" name="Rounded Rectangular Callout 3"/>
          <p:cNvSpPr>
            <a:spLocks noChangeArrowheads="1"/>
          </p:cNvSpPr>
          <p:nvPr/>
        </p:nvSpPr>
        <p:spPr bwMode="auto">
          <a:xfrm>
            <a:off x="4429124" y="4286256"/>
            <a:ext cx="2971800" cy="1295400"/>
          </a:xfrm>
          <a:prstGeom prst="wedgeRoundRectCallout">
            <a:avLst>
              <a:gd name="adj1" fmla="val -82968"/>
              <a:gd name="adj2" fmla="val 52731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rIns="45720"/>
          <a:lstStyle/>
          <a:p>
            <a:pPr eaLnBrk="1" hangingPunct="1"/>
            <a:r>
              <a:rPr kumimoji="1" lang="en-US" altLang="zh-TW" b="1" dirty="0">
                <a:solidFill>
                  <a:srgbClr val="000000"/>
                </a:solidFill>
                <a:latin typeface="Arial Narrow" pitchFamily="34" charset="0"/>
              </a:rPr>
              <a:t>So, when you don’t specify what to print, the default is $0.</a:t>
            </a: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733716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5420"/>
    </mc:Choice>
    <mc:Fallback>
      <p:transition spd="slow" advTm="1254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" grpId="0" animBg="1"/>
    </p:bldLst>
  </p:timing>
  <p:extLst>
    <p:ext uri="{3A86A75C-4F4B-4683-9AE1-C65F6400EC91}">
      <p14:laserTraceLst xmlns:p14="http://schemas.microsoft.com/office/powerpoint/2010/main">
        <p14:tracePtLst>
          <p14:tracePt t="1888" x="4686300" y="3746500"/>
          <p14:tracePt t="1895" x="4667250" y="3708400"/>
          <p14:tracePt t="1903" x="4648200" y="3676650"/>
          <p14:tracePt t="1920" x="4597400" y="3594100"/>
          <p14:tracePt t="1937" x="4502150" y="3492500"/>
          <p14:tracePt t="1953" x="4445000" y="3429000"/>
          <p14:tracePt t="1970" x="4330700" y="3359150"/>
          <p14:tracePt t="1987" x="4159250" y="3263900"/>
          <p14:tracePt t="2003" x="4025900" y="3200400"/>
          <p14:tracePt t="2019" x="3797300" y="3111500"/>
          <p14:tracePt t="2036" x="3486150" y="3009900"/>
          <p14:tracePt t="2053" x="3263900" y="2921000"/>
          <p14:tracePt t="2069" x="3067050" y="2870200"/>
          <p14:tracePt t="2085" x="2806700" y="2768600"/>
          <p14:tracePt t="2103" x="2673350" y="2730500"/>
          <p14:tracePt t="2120" x="2520950" y="2717800"/>
          <p14:tracePt t="2136" x="2463800" y="2717800"/>
          <p14:tracePt t="2152" x="2425700" y="2717800"/>
          <p14:tracePt t="2169" x="2374900" y="2724150"/>
          <p14:tracePt t="2185" x="2343150" y="2724150"/>
          <p14:tracePt t="2202" x="2317750" y="2724150"/>
          <p14:tracePt t="2219" x="2273300" y="2736850"/>
          <p14:tracePt t="2235" x="2254250" y="2736850"/>
          <p14:tracePt t="2253" x="2209800" y="2717800"/>
          <p14:tracePt t="2268" x="2146300" y="2686050"/>
          <p14:tracePt t="2285" x="2089150" y="2654300"/>
          <p14:tracePt t="2303" x="1974850" y="2552700"/>
          <p14:tracePt t="2318" x="1892300" y="2470150"/>
          <p14:tracePt t="2335" x="1822450" y="2400300"/>
          <p14:tracePt t="2352" x="1708150" y="2305050"/>
          <p14:tracePt t="2368" x="1625600" y="2235200"/>
          <p14:tracePt t="2385" x="1555750" y="2165350"/>
          <p14:tracePt t="2402" x="1397000" y="2051050"/>
          <p14:tracePt t="2418" x="1301750" y="1955800"/>
          <p14:tracePt t="2434" x="1238250" y="1885950"/>
          <p14:tracePt t="2451" x="1130300" y="1765300"/>
          <p14:tracePt t="2468" x="1092200" y="1714500"/>
          <p14:tracePt t="2485" x="1060450" y="1689100"/>
          <p14:tracePt t="2501" x="1047750" y="1670050"/>
          <p14:tracePt t="2517" x="1041400" y="1670050"/>
          <p14:tracePt t="2668" x="1035050" y="1670050"/>
          <p14:tracePt t="2703" x="1028700" y="1670050"/>
          <p14:tracePt t="2710" x="1016000" y="1670050"/>
          <p14:tracePt t="2720" x="1003300" y="1670050"/>
          <p14:tracePt t="2734" x="971550" y="1670050"/>
          <p14:tracePt t="2751" x="946150" y="1670050"/>
          <p14:tracePt t="2767" x="914400" y="1670050"/>
          <p14:tracePt t="2784" x="889000" y="1663700"/>
          <p14:tracePt t="2801" x="869950" y="1657350"/>
          <p14:tracePt t="2817" x="863600" y="1657350"/>
          <p14:tracePt t="2892" x="857250" y="1651000"/>
          <p14:tracePt t="2927" x="863600" y="1651000"/>
          <p14:tracePt t="2962" x="869950" y="1651000"/>
          <p14:tracePt t="2969" x="876300" y="1651000"/>
          <p14:tracePt t="2983" x="889000" y="1651000"/>
          <p14:tracePt t="2999" x="920750" y="1644650"/>
          <p14:tracePt t="3016" x="965200" y="1644650"/>
          <p14:tracePt t="3033" x="1041400" y="1625600"/>
          <p14:tracePt t="3049" x="1111250" y="1625600"/>
          <p14:tracePt t="3066" x="1174750" y="1619250"/>
          <p14:tracePt t="3083" x="1276350" y="1612900"/>
          <p14:tracePt t="3100" x="1333500" y="1606550"/>
          <p14:tracePt t="3116" x="1409700" y="1600200"/>
          <p14:tracePt t="3132" x="1454150" y="1600200"/>
          <p14:tracePt t="3149" x="1485900" y="1593850"/>
          <p14:tracePt t="3166" x="1524000" y="1593850"/>
          <p14:tracePt t="3182" x="1530350" y="1593850"/>
          <p14:tracePt t="3199" x="1543050" y="1587500"/>
          <p14:tracePt t="3215" x="1549400" y="1587500"/>
          <p14:tracePt t="3250" x="1555750" y="1587500"/>
          <p14:tracePt t="3299" x="1562100" y="1587500"/>
          <p14:tracePt t="3362" x="1568450" y="1587500"/>
          <p14:tracePt t="3412" x="1574800" y="1587500"/>
          <p14:tracePt t="3433" x="1587500" y="1587500"/>
          <p14:tracePt t="3440" x="1593850" y="1587500"/>
          <p14:tracePt t="3448" x="1606550" y="1587500"/>
          <p14:tracePt t="3464" x="1631950" y="1587500"/>
          <p14:tracePt t="3482" x="1676400" y="1587500"/>
          <p14:tracePt t="3498" x="1714500" y="1587500"/>
          <p14:tracePt t="3515" x="1746250" y="1587500"/>
          <p14:tracePt t="3531" x="1803400" y="1587500"/>
          <p14:tracePt t="3547" x="1835150" y="1587500"/>
          <p14:tracePt t="3564" x="1866900" y="1587500"/>
          <p14:tracePt t="3581" x="1905000" y="1587500"/>
          <p14:tracePt t="3597" x="1924050" y="1587500"/>
          <p14:tracePt t="3615" x="1955800" y="1587500"/>
          <p14:tracePt t="3631" x="1981200" y="1587500"/>
          <p14:tracePt t="3647" x="2000250" y="1587500"/>
          <p14:tracePt t="3664" x="2025650" y="1593850"/>
          <p14:tracePt t="3680" x="2044700" y="1593850"/>
          <p14:tracePt t="3697" x="2063750" y="1593850"/>
          <p14:tracePt t="3701" x="2076450" y="1593850"/>
          <p14:tracePt t="3716" x="2082800" y="1600200"/>
          <p14:tracePt t="3731" x="2101850" y="1606550"/>
          <p14:tracePt t="3747" x="2114550" y="1606550"/>
          <p14:tracePt t="3763" x="2127250" y="1606550"/>
          <p14:tracePt t="3780" x="2139950" y="1606550"/>
          <p14:tracePt t="3797" x="2159000" y="1606550"/>
          <p14:tracePt t="3813" x="2165350" y="1606550"/>
          <p14:tracePt t="3830" x="2178050" y="1606550"/>
          <p14:tracePt t="3847" x="2197100" y="1606550"/>
          <p14:tracePt t="3879" x="2203450" y="1606550"/>
          <p14:tracePt t="3896" x="2216150" y="1606550"/>
          <p14:tracePt t="3913" x="2228850" y="1606550"/>
          <p14:tracePt t="3930" x="2235200" y="1606550"/>
          <p14:tracePt t="3946" x="2247900" y="1606550"/>
          <p14:tracePt t="3963" x="2260600" y="1606550"/>
          <p14:tracePt t="3981" x="2279650" y="1606550"/>
          <p14:tracePt t="3996" x="2292350" y="1606550"/>
          <p14:tracePt t="4013" x="2311400" y="1606550"/>
          <p14:tracePt t="4030" x="2324100" y="1606550"/>
          <p14:tracePt t="4046" x="2336800" y="1606550"/>
          <p14:tracePt t="4062" x="2349500" y="1606550"/>
          <p14:tracePt t="4079" x="2355850" y="1606550"/>
          <p14:tracePt t="4095" x="2362200" y="1606550"/>
          <p14:tracePt t="4112" x="2368550" y="1606550"/>
          <p14:tracePt t="4129" x="2381250" y="1606550"/>
          <p14:tracePt t="4145" x="2387600" y="1606550"/>
          <p14:tracePt t="4212" x="2393950" y="1606550"/>
          <p14:tracePt t="4401" x="2393950" y="1600200"/>
          <p14:tracePt t="4422" x="2387600" y="1600200"/>
          <p14:tracePt t="4457" x="2381250" y="1600200"/>
          <p14:tracePt t="4493" x="2374900" y="1600200"/>
          <p14:tracePt t="4513" x="2368550" y="1600200"/>
          <p14:tracePt t="5024" x="2393950" y="1600200"/>
          <p14:tracePt t="5031" x="2438400" y="1606550"/>
          <p14:tracePt t="5042" x="2489200" y="1612900"/>
          <p14:tracePt t="5059" x="2673350" y="1625600"/>
          <p14:tracePt t="5076" x="2813050" y="1612900"/>
          <p14:tracePt t="5092" x="2971800" y="1600200"/>
          <p14:tracePt t="5109" x="3194050" y="1562100"/>
          <p14:tracePt t="5125" x="3378200" y="1511300"/>
          <p14:tracePt t="5142" x="3549650" y="1441450"/>
          <p14:tracePt t="5158" x="3740150" y="1365250"/>
          <p14:tracePt t="5175" x="3867150" y="1289050"/>
          <p14:tracePt t="5193" x="4013200" y="1193800"/>
          <p14:tracePt t="5208" x="4057650" y="1162050"/>
          <p14:tracePt t="5224" x="4089400" y="1123950"/>
          <p14:tracePt t="5228" x="4114800" y="1111250"/>
          <p14:tracePt t="5242" x="4146550" y="1079500"/>
          <p14:tracePt t="5258" x="4171950" y="1066800"/>
          <p14:tracePt t="5275" x="4191000" y="1047750"/>
          <p14:tracePt t="5291" x="4229100" y="1028700"/>
          <p14:tracePt t="5308" x="4273550" y="1003300"/>
          <p14:tracePt t="5325" x="4311650" y="990600"/>
          <p14:tracePt t="5341" x="4425950" y="965200"/>
          <p14:tracePt t="5358" x="4546600" y="946150"/>
          <p14:tracePt t="5375" x="4730750" y="920750"/>
          <p14:tracePt t="5391" x="4870450" y="901700"/>
          <p14:tracePt t="5408" x="5029200" y="889000"/>
          <p14:tracePt t="5425" x="5245100" y="889000"/>
          <p14:tracePt t="5441" x="5340350" y="876300"/>
          <p14:tracePt t="5458" x="5416550" y="863600"/>
          <p14:tracePt t="5474" x="5505450" y="844550"/>
          <p14:tracePt t="5491" x="5530850" y="838200"/>
          <p14:tracePt t="5508" x="5556250" y="838200"/>
          <p14:tracePt t="5524" x="5562600" y="838200"/>
          <p14:tracePt t="5540" x="5568950" y="838200"/>
          <p14:tracePt t="5579" x="5562600" y="838200"/>
          <p14:tracePt t="5614" x="5556250" y="838200"/>
          <p14:tracePt t="5663" x="5549900" y="838200"/>
          <p14:tracePt t="5712" x="5549900" y="831850"/>
          <p14:tracePt t="5726" x="5549900" y="825500"/>
          <p14:tracePt t="5747" x="5543550" y="819150"/>
          <p14:tracePt t="5768" x="5537200" y="819150"/>
          <p14:tracePt t="5789" x="5530850" y="819150"/>
          <p14:tracePt t="5796" x="5518150" y="819150"/>
          <p14:tracePt t="5806" x="5511800" y="819150"/>
          <p14:tracePt t="5824" x="5486400" y="825500"/>
          <p14:tracePt t="5840" x="5410200" y="831850"/>
          <p14:tracePt t="5856" x="5327650" y="850900"/>
          <p14:tracePt t="5874" x="5130800" y="882650"/>
          <p14:tracePt t="5889" x="4984750" y="908050"/>
          <p14:tracePt t="5906" x="4813300" y="952500"/>
          <p14:tracePt t="5923" x="4527550" y="1009650"/>
          <p14:tracePt t="5939" x="4298950" y="1060450"/>
          <p14:tracePt t="5956" x="4102100" y="1117600"/>
          <p14:tracePt t="5973" x="3867150" y="1181100"/>
          <p14:tracePt t="5990" x="3752850" y="1219200"/>
          <p14:tracePt t="6006" x="3657600" y="1257300"/>
          <p14:tracePt t="6022" x="3587750" y="1276350"/>
          <p14:tracePt t="6039" x="3568700" y="1289050"/>
          <p14:tracePt t="6056" x="3549650" y="1295400"/>
          <p14:tracePt t="6072" x="3543300" y="1295400"/>
          <p14:tracePt t="6089" x="3530600" y="1301750"/>
          <p14:tracePt t="6106" x="3505200" y="1308100"/>
          <p14:tracePt t="6122" x="3492500" y="1314450"/>
          <p14:tracePt t="6138" x="3454400" y="1314450"/>
          <p14:tracePt t="6155" x="3403600" y="1314450"/>
          <p14:tracePt t="6172" x="3352800" y="1314450"/>
          <p14:tracePt t="6189" x="3276600" y="1320800"/>
          <p14:tracePt t="6204" x="3187700" y="1314450"/>
          <p14:tracePt t="6221" x="3105150" y="1314450"/>
          <p14:tracePt t="6225" x="3054350" y="1314450"/>
          <p14:tracePt t="6239" x="2959100" y="1308100"/>
          <p14:tracePt t="6255" x="2844800" y="1308100"/>
          <p14:tracePt t="6271" x="2730500" y="1308100"/>
          <p14:tracePt t="6289" x="2559050" y="1314450"/>
          <p14:tracePt t="6305" x="2451100" y="1327150"/>
          <p14:tracePt t="6321" x="2400300" y="1327150"/>
          <p14:tracePt t="6337" x="2292350" y="1358900"/>
          <p14:tracePt t="6354" x="2235200" y="1377950"/>
          <p14:tracePt t="6372" x="2165350" y="1390650"/>
          <p14:tracePt t="6388" x="2127250" y="1397000"/>
          <p14:tracePt t="6405" x="2095500" y="1397000"/>
          <p14:tracePt t="6421" x="2044700" y="1409700"/>
          <p14:tracePt t="6438" x="2006600" y="1416050"/>
          <p14:tracePt t="6455" x="1974850" y="1422400"/>
          <p14:tracePt t="6471" x="1930400" y="1435100"/>
          <p14:tracePt t="6487" x="1905000" y="1447800"/>
          <p14:tracePt t="6504" x="1879600" y="1454150"/>
          <p14:tracePt t="6522" x="1860550" y="1466850"/>
          <p14:tracePt t="6538" x="1854200" y="1473200"/>
          <p14:tracePt t="6570" x="1847850" y="1473200"/>
          <p14:tracePt t="6618" x="1841500" y="1473200"/>
          <p14:tracePt t="6891" x="1847850" y="1466850"/>
          <p14:tracePt t="6919" x="1854200" y="1466850"/>
          <p14:tracePt t="6941" x="1860550" y="1466850"/>
          <p14:tracePt t="6962" x="1866900" y="1466850"/>
          <p14:tracePt t="6969" x="1873250" y="1466850"/>
          <p14:tracePt t="6983" x="1879600" y="1460500"/>
          <p14:tracePt t="6989" x="1885950" y="1460500"/>
          <p14:tracePt t="7006" x="1898650" y="1460500"/>
          <p14:tracePt t="7019" x="1924050" y="1460500"/>
          <p14:tracePt t="7036" x="1955800" y="1460500"/>
          <p14:tracePt t="7053" x="2038350" y="1460500"/>
          <p14:tracePt t="7068" x="2114550" y="1460500"/>
          <p14:tracePt t="7085" x="2178050" y="1460500"/>
          <p14:tracePt t="7102" x="2266950" y="1460500"/>
          <p14:tracePt t="7118" x="2324100" y="1460500"/>
          <p14:tracePt t="7135" x="2368550" y="1473200"/>
          <p14:tracePt t="7152" x="2457450" y="1479550"/>
          <p14:tracePt t="7168" x="2514600" y="1479550"/>
          <p14:tracePt t="7185" x="2571750" y="1479550"/>
          <p14:tracePt t="7202" x="2679700" y="1485900"/>
          <p14:tracePt t="7218" x="2749550" y="1492250"/>
          <p14:tracePt t="7236" x="2825750" y="1498600"/>
          <p14:tracePt t="7251" x="2870200" y="1504950"/>
          <p14:tracePt t="7268" x="2895600" y="1511300"/>
          <p14:tracePt t="7285" x="2933700" y="1524000"/>
          <p14:tracePt t="7301" x="2952750" y="1524000"/>
          <p14:tracePt t="7318" x="2971800" y="1524000"/>
          <p14:tracePt t="7334" x="3003550" y="1524000"/>
          <p14:tracePt t="7351" x="3022600" y="1530350"/>
          <p14:tracePt t="7368" x="3060700" y="1549400"/>
          <p14:tracePt t="7384" x="3086100" y="1555750"/>
          <p14:tracePt t="7401" x="3111500" y="1555750"/>
          <p14:tracePt t="7418" x="3162300" y="1555750"/>
          <p14:tracePt t="7434" x="3194050" y="1549400"/>
          <p14:tracePt t="7451" x="3225800" y="1543050"/>
          <p14:tracePt t="7468" x="3270250" y="1543050"/>
          <p14:tracePt t="7484" x="3302000" y="1543050"/>
          <p14:tracePt t="7501" x="3327400" y="1543050"/>
          <p14:tracePt t="7517" x="3384550" y="1536700"/>
          <p14:tracePt t="7534" x="3416300" y="1536700"/>
          <p14:tracePt t="7551" x="3467100" y="1524000"/>
          <p14:tracePt t="7567" x="3517900" y="1524000"/>
          <p14:tracePt t="7584" x="3568700" y="1524000"/>
          <p14:tracePt t="7601" x="3619500" y="1517650"/>
          <p14:tracePt t="7617" x="3644900" y="1517650"/>
          <p14:tracePt t="7633" x="3670300" y="1517650"/>
          <p14:tracePt t="7650" x="3702050" y="1511300"/>
          <p14:tracePt t="7666" x="3708400" y="1511300"/>
          <p14:tracePt t="7684" x="3721100" y="1511300"/>
          <p14:tracePt t="7700" x="3733800" y="1504950"/>
          <p14:tracePt t="7716" x="3740150" y="1504950"/>
          <p14:tracePt t="8015" x="3740150" y="1498600"/>
          <p14:tracePt t="8043" x="3733800" y="1498600"/>
          <p14:tracePt t="8478" x="3695700" y="1498600"/>
          <p14:tracePt t="8485" x="3644900" y="1517650"/>
          <p14:tracePt t="8496" x="3587750" y="1549400"/>
          <p14:tracePt t="8514" x="3416300" y="1631950"/>
          <p14:tracePt t="8530" x="3327400" y="1682750"/>
          <p14:tracePt t="8548" x="3194050" y="1784350"/>
          <p14:tracePt t="8563" x="3136900" y="1835150"/>
          <p14:tracePt t="8580" x="3098800" y="1885950"/>
          <p14:tracePt t="8597" x="3067050" y="1936750"/>
          <p14:tracePt t="8613" x="3048000" y="1962150"/>
          <p14:tracePt t="8630" x="3028950" y="1987550"/>
          <p14:tracePt t="8647" x="3022600" y="2000250"/>
          <p14:tracePt t="8680" x="3022600" y="2006600"/>
          <p14:tracePt t="8738" x="3022600" y="2012950"/>
          <p14:tracePt t="8744" x="3022600" y="2019300"/>
          <p14:tracePt t="8766" x="3028950" y="2019300"/>
          <p14:tracePt t="8787" x="3035300" y="2019300"/>
          <p14:tracePt t="8808" x="3035300" y="2025650"/>
          <p14:tracePt t="8815" x="3048000" y="2032000"/>
          <p14:tracePt t="8822" x="3054350" y="2038350"/>
          <p14:tracePt t="8831" x="3067050" y="2044700"/>
          <p14:tracePt t="8846" x="3098800" y="2063750"/>
          <p14:tracePt t="8863" x="3143250" y="2089150"/>
          <p14:tracePt t="8879" x="3238500" y="2146300"/>
          <p14:tracePt t="8896" x="3327400" y="2178050"/>
          <p14:tracePt t="8913" x="3454400" y="2235200"/>
          <p14:tracePt t="8928" x="3536950" y="2260600"/>
          <p14:tracePt t="8945" x="3632200" y="2286000"/>
          <p14:tracePt t="8963" x="3727450" y="2298700"/>
          <p14:tracePt t="8979" x="3848100" y="2330450"/>
          <p14:tracePt t="8995" x="3898900" y="2330450"/>
          <p14:tracePt t="9012" x="4032250" y="2349500"/>
          <p14:tracePt t="9029" x="4102100" y="2355850"/>
          <p14:tracePt t="9046" x="4127500" y="2355850"/>
          <p14:tracePt t="9062" x="4184650" y="2362200"/>
          <p14:tracePt t="9078" x="4203700" y="2362200"/>
          <p14:tracePt t="9096" x="4286250" y="2362200"/>
          <p14:tracePt t="9111" x="4305300" y="2362200"/>
          <p14:tracePt t="9128" x="4330700" y="2362200"/>
          <p14:tracePt t="9145" x="4394200" y="2362200"/>
          <p14:tracePt t="9161" x="4457700" y="2355850"/>
          <p14:tracePt t="9178" x="4495800" y="2355850"/>
          <p14:tracePt t="9195" x="4578350" y="2343150"/>
          <p14:tracePt t="9211" x="4673600" y="2336800"/>
          <p14:tracePt t="9228" x="4737100" y="2336800"/>
          <p14:tracePt t="9244" x="4876800" y="2330450"/>
          <p14:tracePt t="9261" x="5035550" y="2330450"/>
          <p14:tracePt t="9279" x="5200650" y="2343150"/>
          <p14:tracePt t="9296" x="5276850" y="2349500"/>
          <p14:tracePt t="9311" x="5353050" y="2362200"/>
          <p14:tracePt t="9328" x="5511800" y="2381250"/>
          <p14:tracePt t="9344" x="5613400" y="2387600"/>
          <p14:tracePt t="9361" x="5645150" y="2393950"/>
          <p14:tracePt t="9378" x="5676900" y="2393950"/>
          <p14:tracePt t="9394" x="5683250" y="2393950"/>
          <p14:tracePt t="9447" x="5676900" y="2393950"/>
          <p14:tracePt t="9468" x="5670550" y="2393950"/>
          <p14:tracePt t="9509" x="5664200" y="2393950"/>
          <p14:tracePt t="9587" x="5664200" y="2387600"/>
          <p14:tracePt t="9608" x="5664200" y="2381250"/>
          <p14:tracePt t="9629" x="5670550" y="2381250"/>
          <p14:tracePt t="9650" x="5676900" y="2381250"/>
          <p14:tracePt t="9657" x="5683250" y="2381250"/>
          <p14:tracePt t="9678" x="5689600" y="2374900"/>
          <p14:tracePt t="9694" x="5695950" y="2374900"/>
          <p14:tracePt t="9721" x="5702300" y="2374900"/>
          <p14:tracePt t="9728" x="5708650" y="2374900"/>
          <p14:tracePt t="9749" x="5715000" y="2374900"/>
          <p14:tracePt t="9763" x="5727700" y="2374900"/>
          <p14:tracePt t="9770" x="5740400" y="2374900"/>
          <p14:tracePt t="9784" x="5759450" y="2381250"/>
          <p14:tracePt t="9793" x="5791200" y="2387600"/>
          <p14:tracePt t="9810" x="5829300" y="2400300"/>
          <p14:tracePt t="9826" x="5949950" y="2425700"/>
          <p14:tracePt t="9842" x="6108700" y="2457450"/>
          <p14:tracePt t="9859" x="6197600" y="2476500"/>
          <p14:tracePt t="9876" x="6381750" y="2514600"/>
          <p14:tracePt t="9892" x="6559550" y="2546350"/>
          <p14:tracePt t="9909" x="6718300" y="2552700"/>
          <p14:tracePt t="9925" x="6781800" y="2565400"/>
          <p14:tracePt t="9942" x="6889750" y="2565400"/>
          <p14:tracePt t="9959" x="6934200" y="2565400"/>
          <p14:tracePt t="9975" x="6959600" y="2552700"/>
          <p14:tracePt t="9992" x="6965950" y="2552700"/>
          <p14:tracePt t="10009" x="6978650" y="2552700"/>
          <p14:tracePt t="10042" x="6978650" y="2546350"/>
          <p14:tracePt t="10058" x="6978650" y="2540000"/>
          <p14:tracePt t="10074" x="6972300" y="2540000"/>
          <p14:tracePt t="10099" x="6972300" y="2533650"/>
          <p14:tracePt t="10135" x="6959600" y="2533650"/>
          <p14:tracePt t="10143" x="6946900" y="2533650"/>
          <p14:tracePt t="10156" x="6934200" y="2533650"/>
          <p14:tracePt t="10163" x="6902450" y="2533650"/>
          <p14:tracePt t="10175" x="6864350" y="2540000"/>
          <p14:tracePt t="10191" x="6711950" y="2552700"/>
          <p14:tracePt t="10208" x="6597650" y="2552700"/>
          <p14:tracePt t="10225" x="6311900" y="2571750"/>
          <p14:tracePt t="10241" x="5880100" y="2616200"/>
          <p14:tracePt t="10257" x="5613400" y="2628900"/>
          <p14:tracePt t="10275" x="5092700" y="2705100"/>
          <p14:tracePt t="10290" x="4610100" y="2806700"/>
          <p14:tracePt t="10307" x="4413250" y="2844800"/>
          <p14:tracePt t="10311" x="4273550" y="2857500"/>
          <p14:tracePt t="10327" x="4127500" y="2889250"/>
          <p14:tracePt t="10341" x="4019550" y="2914650"/>
          <p14:tracePt t="10357" x="3835400" y="2971800"/>
          <p14:tracePt t="10374" x="3727450" y="2997200"/>
          <p14:tracePt t="10390" x="3689350" y="3016250"/>
          <p14:tracePt t="10407" x="3663950" y="3028950"/>
          <p14:tracePt t="10424" x="3651250" y="3035300"/>
          <p14:tracePt t="10732" x="3638550" y="3041650"/>
          <p14:tracePt t="10745" x="3625850" y="3041650"/>
          <p14:tracePt t="10752" x="3606800" y="3048000"/>
          <p14:tracePt t="10767" x="3581400" y="3054350"/>
          <p14:tracePt t="10775" x="3556000" y="3054350"/>
          <p14:tracePt t="10789" x="3536950" y="3054350"/>
          <p14:tracePt t="10805" x="3492500" y="3060700"/>
          <p14:tracePt t="10823" x="3454400" y="3067050"/>
          <p14:tracePt t="10839" x="3448050" y="3067050"/>
          <p14:tracePt t="10855" x="3429000" y="3067050"/>
          <p14:tracePt t="10977" x="3435350" y="3067050"/>
          <p14:tracePt t="10991" x="3441700" y="3067050"/>
          <p14:tracePt t="11006" x="3448050" y="3067050"/>
          <p14:tracePt t="12709" x="3435350" y="3086100"/>
          <p14:tracePt t="12716" x="3397250" y="3111500"/>
          <p14:tracePt t="12730" x="3365500" y="3155950"/>
          <p14:tracePt t="12737" x="3314700" y="3200400"/>
          <p14:tracePt t="12752" x="3270250" y="3244850"/>
          <p14:tracePt t="12765" x="3213100" y="3308350"/>
          <p14:tracePt t="12782" x="3105150" y="3416300"/>
          <p14:tracePt t="12800" x="2984500" y="3511550"/>
          <p14:tracePt t="12815" x="2927350" y="3549650"/>
          <p14:tracePt t="12832" x="2806700" y="3625850"/>
          <p14:tracePt t="12849" x="2679700" y="3663950"/>
          <p14:tracePt t="12865" x="2628900" y="3683000"/>
          <p14:tracePt t="12882" x="2546350" y="3695700"/>
          <p14:tracePt t="12898" x="2482850" y="3721100"/>
          <p14:tracePt t="12915" x="2451100" y="3727450"/>
          <p14:tracePt t="12932" x="2425700" y="3733800"/>
          <p14:tracePt t="12948" x="2425700" y="3746500"/>
          <p14:tracePt t="12965" x="2419350" y="3746500"/>
          <p14:tracePt t="12983" x="2419350" y="3752850"/>
          <p14:tracePt t="13033" x="2419350" y="3759200"/>
          <p14:tracePt t="13038" x="2419350" y="3765550"/>
          <p14:tracePt t="13179" x="2425700" y="3765550"/>
          <p14:tracePt t="13200" x="2432050" y="3765550"/>
          <p14:tracePt t="13206" x="2444750" y="3765550"/>
          <p14:tracePt t="13228" x="2457450" y="3765550"/>
          <p14:tracePt t="13242" x="2463800" y="3765550"/>
          <p14:tracePt t="13250" x="2482850" y="3759200"/>
          <p14:tracePt t="13264" x="2501900" y="3759200"/>
          <p14:tracePt t="13280" x="2559050" y="3746500"/>
          <p14:tracePt t="13298" x="2641600" y="3733800"/>
          <p14:tracePt t="13314" x="2679700" y="3727450"/>
          <p14:tracePt t="13330" x="2730500" y="3727450"/>
          <p14:tracePt t="13347" x="2882900" y="3695700"/>
          <p14:tracePt t="13364" x="2933700" y="3689350"/>
          <p14:tracePt t="13381" x="2990850" y="3683000"/>
          <p14:tracePt t="13397" x="3079750" y="3670300"/>
          <p14:tracePt t="13413" x="3162300" y="3663950"/>
          <p14:tracePt t="13430" x="3187700" y="3663950"/>
          <p14:tracePt t="13446" x="3213100" y="3657600"/>
          <p14:tracePt t="13463" x="3225800" y="3657600"/>
          <p14:tracePt t="13593" x="3232150" y="3663950"/>
          <p14:tracePt t="13621" x="3238500" y="3663950"/>
          <p14:tracePt t="13663" x="3244850" y="3663950"/>
          <p14:tracePt t="13690" x="3251200" y="3663950"/>
          <p14:tracePt t="13711" x="3257550" y="3663950"/>
          <p14:tracePt t="13718" x="3263900" y="3663950"/>
          <p14:tracePt t="13733" x="3270250" y="3663950"/>
          <p14:tracePt t="13745" x="3276600" y="3663950"/>
          <p14:tracePt t="13762" x="3289300" y="3670300"/>
          <p14:tracePt t="13779" x="3302000" y="3676650"/>
          <p14:tracePt t="13796" x="3327400" y="3683000"/>
          <p14:tracePt t="13812" x="3371850" y="3695700"/>
          <p14:tracePt t="13829" x="3403600" y="3702050"/>
          <p14:tracePt t="13845" x="3460750" y="3708400"/>
          <p14:tracePt t="13861" x="3517900" y="3721100"/>
          <p14:tracePt t="13878" x="3543300" y="3721100"/>
          <p14:tracePt t="13895" x="3606800" y="3740150"/>
          <p14:tracePt t="13912" x="3663950" y="3759200"/>
          <p14:tracePt t="13929" x="3683000" y="3765550"/>
          <p14:tracePt t="13945" x="3727450" y="3771900"/>
          <p14:tracePt t="13961" x="3746500" y="3784600"/>
          <p14:tracePt t="13979" x="3784600" y="3790950"/>
          <p14:tracePt t="13995" x="3790950" y="3790950"/>
          <p14:tracePt t="14011" x="3797300" y="3790950"/>
          <p14:tracePt t="14028" x="3810000" y="3797300"/>
          <p14:tracePt t="14147" x="3810000" y="3790950"/>
          <p14:tracePt t="14520" x="3860800" y="3790950"/>
          <p14:tracePt t="14534" x="3911600" y="3790950"/>
          <p14:tracePt t="14541" x="3949700" y="3790950"/>
          <p14:tracePt t="14556" x="4000500" y="3790950"/>
          <p14:tracePt t="14562" x="4064000" y="3790950"/>
          <p14:tracePt t="14579" x="4127500" y="3790950"/>
          <p14:tracePt t="14593" x="4311650" y="3803650"/>
          <p14:tracePt t="14609" x="4387850" y="3803650"/>
          <p14:tracePt t="14626" x="4540250" y="3810000"/>
          <p14:tracePt t="14642" x="4616450" y="3810000"/>
          <p14:tracePt t="14659" x="4699000" y="3803650"/>
          <p14:tracePt t="14676" x="4768850" y="3803650"/>
          <p14:tracePt t="14692" x="4794250" y="3803650"/>
          <p14:tracePt t="14709" x="4845050" y="3810000"/>
          <p14:tracePt t="14726" x="4889500" y="3822700"/>
          <p14:tracePt t="14743" x="4908550" y="3822700"/>
          <p14:tracePt t="14759" x="4959350" y="3829050"/>
          <p14:tracePt t="14775" x="4997450" y="3841750"/>
          <p14:tracePt t="14792" x="5016500" y="3841750"/>
          <p14:tracePt t="14808" x="5060950" y="3841750"/>
          <p14:tracePt t="14825" x="5092700" y="3848100"/>
          <p14:tracePt t="14842" x="5105400" y="3848100"/>
          <p14:tracePt t="14845" x="5118100" y="3848100"/>
          <p14:tracePt t="14859" x="5124450" y="3848100"/>
          <p14:tracePt t="14875" x="5143500" y="3848100"/>
          <p14:tracePt t="15117" x="5137150" y="3848100"/>
          <p14:tracePt t="15131" x="5130800" y="3848100"/>
          <p14:tracePt t="15138" x="5118100" y="3848100"/>
          <p14:tracePt t="15152" x="5099050" y="3854450"/>
          <p14:tracePt t="15166" x="5060950" y="3854450"/>
          <p14:tracePt t="15174" x="5003800" y="3860800"/>
          <p14:tracePt t="15190" x="4927600" y="3879850"/>
          <p14:tracePt t="15208" x="4730750" y="3911600"/>
          <p14:tracePt t="15223" x="4464050" y="3956050"/>
          <p14:tracePt t="15240" x="4318000" y="3975100"/>
          <p14:tracePt t="15257" x="4019550" y="4032250"/>
          <p14:tracePt t="15274" x="3848100" y="4057650"/>
          <p14:tracePt t="15290" x="3556000" y="4102100"/>
          <p14:tracePt t="15307" x="3327400" y="4159250"/>
          <p14:tracePt t="15323" x="3219450" y="4178300"/>
          <p14:tracePt t="15340" x="3067050" y="4203700"/>
          <p14:tracePt t="15357" x="2946400" y="4222750"/>
          <p14:tracePt t="15373" x="2889250" y="4235450"/>
          <p14:tracePt t="15390" x="2819400" y="4254500"/>
          <p14:tracePt t="15406" x="2768600" y="4267200"/>
          <p14:tracePt t="15423" x="2755900" y="4267200"/>
          <p14:tracePt t="15440" x="2730500" y="4273550"/>
          <p14:tracePt t="15456" x="2705100" y="4279900"/>
          <p14:tracePt t="15473" x="2692400" y="4279900"/>
          <p14:tracePt t="15490" x="2686050" y="4279900"/>
          <p14:tracePt t="15506" x="2667000" y="4286250"/>
          <p14:tracePt t="15523" x="2654300" y="4286250"/>
          <p14:tracePt t="15539" x="2635250" y="4292600"/>
          <p14:tracePt t="15556" x="2622550" y="4305300"/>
          <p14:tracePt t="15573" x="2603500" y="4311650"/>
          <p14:tracePt t="15589" x="2590800" y="4318000"/>
          <p14:tracePt t="15606" x="2578100" y="4324350"/>
          <p14:tracePt t="15623" x="2546350" y="4343400"/>
          <p14:tracePt t="15639" x="2533650" y="4349750"/>
          <p14:tracePt t="15656" x="2527300" y="4356100"/>
          <p14:tracePt t="15672" x="2514600" y="4368800"/>
          <p14:tracePt t="15689" x="2501900" y="4368800"/>
          <p14:tracePt t="15706" x="2501900" y="4375150"/>
          <p14:tracePt t="15721" x="2489200" y="4375150"/>
          <p14:tracePt t="15756" x="2489200" y="4381500"/>
          <p14:tracePt t="15833" x="2482850" y="4387850"/>
          <p14:tracePt t="15910" x="2476500" y="4387850"/>
          <p14:tracePt t="15924" x="2476500" y="4394200"/>
          <p14:tracePt t="15939" x="2470150" y="4394200"/>
          <p14:tracePt t="15945" x="2463800" y="4394200"/>
          <p14:tracePt t="15959" x="2457450" y="4394200"/>
          <p14:tracePt t="15971" x="2457450" y="4400550"/>
          <p14:tracePt t="15990" x="2451100" y="4400550"/>
          <p14:tracePt t="16004" x="2444750" y="4400550"/>
          <p14:tracePt t="16021" x="2438400" y="4406900"/>
          <p14:tracePt t="16054" x="2432050" y="4406900"/>
          <p14:tracePt t="16085" x="2425700" y="4406900"/>
          <p14:tracePt t="16120" x="2419350" y="4406900"/>
          <p14:tracePt t="16128" x="2413000" y="4406900"/>
          <p14:tracePt t="16156" x="2406650" y="4406900"/>
          <p14:tracePt t="16177" x="2400300" y="4406900"/>
          <p14:tracePt t="16240" x="2393950" y="4406900"/>
          <p14:tracePt t="16247" x="2387600" y="4406900"/>
          <p14:tracePt t="16275" x="2381250" y="4406900"/>
          <p14:tracePt t="16317" x="2374900" y="4406900"/>
          <p14:tracePt t="16451" x="2381250" y="4406900"/>
          <p14:tracePt t="16471" x="2387600" y="4406900"/>
          <p14:tracePt t="16479" x="2393950" y="4406900"/>
          <p14:tracePt t="16500" x="2400300" y="4400550"/>
          <p14:tracePt t="16507" x="2413000" y="4400550"/>
          <p14:tracePt t="16523" x="2432050" y="4400550"/>
          <p14:tracePt t="16536" x="2463800" y="4400550"/>
          <p14:tracePt t="16552" x="2552700" y="4394200"/>
          <p14:tracePt t="16571" x="2679700" y="4394200"/>
          <p14:tracePt t="16586" x="2743200" y="4394200"/>
          <p14:tracePt t="16602" x="2876550" y="4394200"/>
          <p14:tracePt t="16619" x="2978150" y="4394200"/>
          <p14:tracePt t="16636" x="3016250" y="4394200"/>
          <p14:tracePt t="16652" x="3086100" y="4394200"/>
          <p14:tracePt t="16669" x="3124200" y="4394200"/>
          <p14:tracePt t="16686" x="3136900" y="4394200"/>
          <p14:tracePt t="16702" x="3149600" y="4394200"/>
          <p14:tracePt t="16719" x="3155950" y="4394200"/>
          <p14:tracePt t="17019" x="3155950" y="4387850"/>
          <p14:tracePt t="17173" x="3162300" y="4387850"/>
          <p14:tracePt t="17181" x="3175000" y="4387850"/>
          <p14:tracePt t="17188" x="3181350" y="4387850"/>
          <p14:tracePt t="17204" x="3194050" y="4381500"/>
          <p14:tracePt t="17217" x="3206750" y="4381500"/>
          <p14:tracePt t="17233" x="3238500" y="4381500"/>
          <p14:tracePt t="17251" x="3289300" y="4381500"/>
          <p14:tracePt t="17267" x="3314700" y="4381500"/>
          <p14:tracePt t="17283" x="3365500" y="4381500"/>
          <p14:tracePt t="17300" x="3397250" y="4381500"/>
          <p14:tracePt t="17316" x="3409950" y="4381500"/>
          <p14:tracePt t="17333" x="3429000" y="4381500"/>
          <p14:tracePt t="17371" x="3435350" y="4381500"/>
          <p14:tracePt t="17413" x="3441700" y="4381500"/>
          <p14:tracePt t="17469" x="3441700" y="4375150"/>
          <p14:tracePt t="17532" x="3448050" y="4375150"/>
          <p14:tracePt t="17560" x="3454400" y="4375150"/>
          <p14:tracePt t="17609" x="3460750" y="4368800"/>
          <p14:tracePt t="17672" x="3467100" y="4362450"/>
          <p14:tracePt t="17721" x="3467100" y="4356100"/>
          <p14:tracePt t="17813" x="3473450" y="4356100"/>
          <p14:tracePt t="17854" x="3479800" y="4356100"/>
          <p14:tracePt t="17861" x="3486150" y="4356100"/>
          <p14:tracePt t="17876" x="3492500" y="4356100"/>
          <p14:tracePt t="17884" x="3498850" y="4356100"/>
          <p14:tracePt t="17904" x="3505200" y="4356100"/>
          <p14:tracePt t="17914" x="3511550" y="4356100"/>
          <p14:tracePt t="17931" x="3517900" y="4356100"/>
          <p14:tracePt t="17947" x="3524250" y="4356100"/>
          <p14:tracePt t="17964" x="3536950" y="4356100"/>
          <p14:tracePt t="17982" x="3549650" y="4356100"/>
          <p14:tracePt t="17998" x="3562350" y="4356100"/>
          <p14:tracePt t="18014" x="3581400" y="4356100"/>
          <p14:tracePt t="18030" x="3638550" y="4356100"/>
          <p14:tracePt t="18047" x="3657600" y="4356100"/>
          <p14:tracePt t="18064" x="3676650" y="4356100"/>
          <p14:tracePt t="18080" x="3708400" y="4356100"/>
          <p14:tracePt t="18097" x="3733800" y="4356100"/>
          <p14:tracePt t="18115" x="3752850" y="4356100"/>
          <p14:tracePt t="18147" x="3759200" y="4356100"/>
          <p14:tracePt t="20349" x="3765550" y="4356100"/>
          <p14:tracePt t="20357" x="3778250" y="4349750"/>
          <p14:tracePt t="20370" x="3797300" y="4343400"/>
          <p14:tracePt t="20377" x="3810000" y="4330700"/>
          <p14:tracePt t="20392" x="3829050" y="4318000"/>
          <p14:tracePt t="20406" x="3854450" y="4305300"/>
          <p14:tracePt t="20423" x="3892550" y="4286250"/>
          <p14:tracePt t="20440" x="3930650" y="4273550"/>
          <p14:tracePt t="20456" x="3937000" y="4273550"/>
          <p14:tracePt t="20472" x="3943350" y="4267200"/>
          <p14:tracePt t="20903" x="3943350" y="4260850"/>
          <p14:tracePt t="20938" x="3943350" y="4254500"/>
          <p14:tracePt t="20958" x="3943350" y="4248150"/>
          <p14:tracePt t="20987" x="3943350" y="4241800"/>
          <p14:tracePt t="21008" x="3937000" y="4241800"/>
          <p14:tracePt t="21029" x="3930650" y="4241800"/>
          <p14:tracePt t="21050" x="3924300" y="4235450"/>
          <p14:tracePt t="21057" x="3917950" y="4235450"/>
          <p14:tracePt t="21078" x="3911600" y="4235450"/>
          <p14:tracePt t="21092" x="3905250" y="4235450"/>
          <p14:tracePt t="21103" x="3898900" y="4235450"/>
          <p14:tracePt t="21121" x="3873500" y="4235450"/>
          <p14:tracePt t="21136" x="3841750" y="4235450"/>
          <p14:tracePt t="21154" x="3784600" y="4260850"/>
          <p14:tracePt t="21170" x="3721100" y="4273550"/>
          <p14:tracePt t="21186" x="3676650" y="4292600"/>
          <p14:tracePt t="21204" x="3606800" y="4324350"/>
          <p14:tracePt t="21220" x="3556000" y="4349750"/>
          <p14:tracePt t="21236" x="3530600" y="4362450"/>
          <p14:tracePt t="21254" x="3498850" y="4375150"/>
          <p14:tracePt t="21269" x="3479800" y="4387850"/>
          <p14:tracePt t="21286" x="3473450" y="4394200"/>
          <p14:tracePt t="21303" x="3460750" y="4413250"/>
          <p14:tracePt t="21336" x="3460750" y="4425950"/>
          <p14:tracePt t="21353" x="3454400" y="4425950"/>
          <p14:tracePt t="21369" x="3454400" y="4432300"/>
          <p14:tracePt t="21395" x="3448050" y="4438650"/>
          <p14:tracePt t="21499" x="3441700" y="4438650"/>
          <p14:tracePt t="21541" x="3435350" y="4438650"/>
          <p14:tracePt t="21569" x="3429000" y="4438650"/>
          <p14:tracePt t="21583" x="3429000" y="4432300"/>
          <p14:tracePt t="21590" x="3422650" y="4432300"/>
          <p14:tracePt t="21601" x="3416300" y="4425950"/>
          <p14:tracePt t="21619" x="3403600" y="4419600"/>
          <p14:tracePt t="21635" x="3390900" y="4413250"/>
          <p14:tracePt t="21652" x="3378200" y="4406900"/>
          <p14:tracePt t="21668" x="3333750" y="4375150"/>
          <p14:tracePt t="21685" x="3321050" y="4368800"/>
          <p14:tracePt t="21702" x="3308350" y="4362450"/>
          <p14:tracePt t="21718" x="3289300" y="4343400"/>
          <p14:tracePt t="21735" x="3282950" y="4337050"/>
          <p14:tracePt t="21801" x="3289300" y="4330700"/>
          <p14:tracePt t="21822" x="3302000" y="4330700"/>
          <p14:tracePt t="21828" x="3314700" y="4330700"/>
          <p14:tracePt t="21843" x="3333750" y="4330700"/>
          <p14:tracePt t="21851" x="3365500" y="4330700"/>
          <p14:tracePt t="21867" x="3403600" y="4330700"/>
          <p14:tracePt t="21884" x="3441700" y="4324350"/>
          <p14:tracePt t="21900" x="3562350" y="4318000"/>
          <p14:tracePt t="21917" x="3594100" y="4318000"/>
          <p14:tracePt t="21934" x="3632200" y="4311650"/>
          <p14:tracePt t="21950" x="3651250" y="4311650"/>
          <p14:tracePt t="21967" x="3670300" y="4311650"/>
          <p14:tracePt t="21984" x="3683000" y="4305300"/>
          <p14:tracePt t="22032" x="3676650" y="4305300"/>
          <p14:tracePt t="22053" x="3663950" y="4305300"/>
          <p14:tracePt t="22060" x="3657600" y="4305300"/>
          <p14:tracePt t="22074" x="3651250" y="4305300"/>
          <p14:tracePt t="22083" x="3638550" y="4305300"/>
          <p14:tracePt t="22100" x="3613150" y="4305300"/>
          <p14:tracePt t="22117" x="3536950" y="4305300"/>
          <p14:tracePt t="22133" x="3441700" y="4292600"/>
          <p14:tracePt t="22150" x="3390900" y="4286250"/>
          <p14:tracePt t="22166" x="3282950" y="4267200"/>
          <p14:tracePt t="22184" x="3213100" y="4254500"/>
          <p14:tracePt t="22200" x="3168650" y="4241800"/>
          <p14:tracePt t="22216" x="3155950" y="4235450"/>
          <p14:tracePt t="22233" x="3149600" y="4235450"/>
          <p14:tracePt t="22250" x="3136900" y="4235450"/>
          <p14:tracePt t="22313" x="3143250" y="4235450"/>
          <p14:tracePt t="22341" x="3149600" y="4235450"/>
          <p14:tracePt t="22362" x="3162300" y="4235450"/>
          <p14:tracePt t="22384" x="3175000" y="4235450"/>
          <p14:tracePt t="22390" x="3181350" y="4235450"/>
          <p14:tracePt t="22404" x="3187700" y="4235450"/>
          <p14:tracePt t="22415" x="3200400" y="4235450"/>
          <p14:tracePt t="22432" x="3251200" y="4235450"/>
          <p14:tracePt t="22449" x="3282950" y="4241800"/>
          <p14:tracePt t="22465" x="3371850" y="4241800"/>
          <p14:tracePt t="22483" x="3467100" y="4248150"/>
          <p14:tracePt t="22499" x="3505200" y="4248150"/>
          <p14:tracePt t="22516" x="3575050" y="4254500"/>
          <p14:tracePt t="22531" x="3625850" y="4260850"/>
          <p14:tracePt t="22548" x="3644900" y="4260850"/>
          <p14:tracePt t="22566" x="3670300" y="4267200"/>
          <p14:tracePt t="22582" x="3683000" y="4267200"/>
          <p14:tracePt t="22598" x="3689350" y="4267200"/>
          <p14:tracePt t="22706" x="3689350" y="4273550"/>
          <p14:tracePt t="22825" x="3676650" y="4273550"/>
          <p14:tracePt t="22832" x="3670300" y="4273550"/>
          <p14:tracePt t="22845" x="3663950" y="4273550"/>
          <p14:tracePt t="22853" x="3651250" y="4273550"/>
          <p14:tracePt t="22867" x="3638550" y="4273550"/>
          <p14:tracePt t="22881" x="3581400" y="4279900"/>
          <p14:tracePt t="22897" x="3543300" y="4279900"/>
          <p14:tracePt t="22914" x="3505200" y="4292600"/>
          <p14:tracePt t="22917" x="3454400" y="4292600"/>
          <p14:tracePt t="22930" x="3359150" y="4298950"/>
          <p14:tracePt t="22947" x="3314700" y="4305300"/>
          <p14:tracePt t="22965" x="3244850" y="4324350"/>
          <p14:tracePt t="22980" x="3225800" y="4324350"/>
          <p14:tracePt t="22997" x="3200400" y="4330700"/>
          <p14:tracePt t="23014" x="3181350" y="4337050"/>
          <p14:tracePt t="23056" x="3181350" y="4343400"/>
          <p14:tracePt t="23112" x="3194050" y="4343400"/>
          <p14:tracePt t="23133" x="3200400" y="4343400"/>
          <p14:tracePt t="23148" x="3213100" y="4343400"/>
          <p14:tracePt t="23161" x="3219450" y="4343400"/>
          <p14:tracePt t="23175" x="3225800" y="4343400"/>
          <p14:tracePt t="23182" x="3238500" y="4343400"/>
          <p14:tracePt t="23199" x="3251200" y="4343400"/>
          <p14:tracePt t="23213" x="3270250" y="4337050"/>
          <p14:tracePt t="23230" x="3308350" y="4330700"/>
          <p14:tracePt t="23246" x="3340100" y="4318000"/>
          <p14:tracePt t="23263" x="3352800" y="4305300"/>
          <p14:tracePt t="23280" x="3378200" y="4305300"/>
          <p14:tracePt t="23296" x="3397250" y="4298950"/>
          <p14:tracePt t="23313" x="3403600" y="4292600"/>
          <p14:tracePt t="23358" x="3409950" y="4286250"/>
          <p14:tracePt t="23393" x="3409950" y="4279900"/>
          <p14:tracePt t="23435" x="3409950" y="4267200"/>
          <p14:tracePt t="23456" x="3409950" y="4260850"/>
          <p14:tracePt t="23505" x="3409950" y="4254500"/>
          <p14:tracePt t="23513" x="3409950" y="4248150"/>
          <p14:tracePt t="23554" x="3403600" y="4241800"/>
          <p14:tracePt t="23575" x="3397250" y="4241800"/>
          <p14:tracePt t="23582" x="3390900" y="4241800"/>
          <p14:tracePt t="23603" x="3384550" y="4235450"/>
          <p14:tracePt t="23617" x="3378200" y="4235450"/>
          <p14:tracePt t="23628" x="3371850" y="4235450"/>
          <p14:tracePt t="23645" x="3346450" y="4235450"/>
          <p14:tracePt t="23662" x="3333750" y="4235450"/>
          <p14:tracePt t="23678" x="3282950" y="4241800"/>
          <p14:tracePt t="23694" x="3232150" y="4248150"/>
          <p14:tracePt t="23711" x="3213100" y="4260850"/>
          <p14:tracePt t="23728" x="3168650" y="4273550"/>
          <p14:tracePt t="23744" x="3130550" y="4286250"/>
          <p14:tracePt t="23761" x="3117850" y="4298950"/>
          <p14:tracePt t="23778" x="3098800" y="4311650"/>
          <p14:tracePt t="23794" x="3086100" y="4324350"/>
          <p14:tracePt t="23811" x="3079750" y="4330700"/>
          <p14:tracePt t="23827" x="3073400" y="4330700"/>
          <p14:tracePt t="23844" x="3067050" y="4330700"/>
          <p14:tracePt t="23861" x="3067050" y="4337050"/>
          <p14:tracePt t="23883" x="3060700" y="4343400"/>
          <p14:tracePt t="23968" x="3054350" y="4343400"/>
          <p14:tracePt t="24003" x="3054350" y="4349750"/>
          <p14:tracePt t="24045" x="3054350" y="4356100"/>
          <p14:tracePt t="24108" x="3054350" y="4362450"/>
          <p14:tracePt t="24143" x="3060700" y="4362450"/>
          <p14:tracePt t="24178" x="3060700" y="4368800"/>
          <p14:tracePt t="24206" x="3067050" y="4368800"/>
          <p14:tracePt t="24248" x="3073400" y="4368800"/>
          <p14:tracePt t="24298" x="3079750" y="4368800"/>
          <p14:tracePt t="24325" x="3086100" y="4368800"/>
          <p14:tracePt t="24354" x="3092450" y="4368800"/>
          <p14:tracePt t="24396" x="3098800" y="4375150"/>
          <p14:tracePt t="24424" x="3105150" y="4375150"/>
          <p14:tracePt t="24445" x="3111500" y="4375150"/>
          <p14:tracePt t="24466" x="3117850" y="4375150"/>
          <p14:tracePt t="24473" x="3124200" y="4381500"/>
          <p14:tracePt t="24515" x="3130550" y="4387850"/>
          <p14:tracePt t="24536" x="3136900" y="4387850"/>
          <p14:tracePt t="24599" x="3143250" y="4394200"/>
          <p14:tracePt t="24613" x="3149600" y="4394200"/>
          <p14:tracePt t="24634" x="3155950" y="4400550"/>
          <p14:tracePt t="24683" x="3162300" y="4400550"/>
          <p14:tracePt t="24718" x="3168650" y="4400550"/>
          <p14:tracePt t="24880" x="3175000" y="4400550"/>
          <p14:tracePt t="24915" x="3181350" y="4400550"/>
          <p14:tracePt t="24950" x="3187700" y="4400550"/>
          <p14:tracePt t="24958" x="3200400" y="4400550"/>
          <p14:tracePt t="24971" x="3206750" y="4400550"/>
          <p14:tracePt t="24978" x="3219450" y="4400550"/>
          <p14:tracePt t="24990" x="3225800" y="4400550"/>
          <p14:tracePt t="25006" x="3276600" y="4400550"/>
          <p14:tracePt t="25023" x="3314700" y="4400550"/>
          <p14:tracePt t="25040" x="3365500" y="4400550"/>
          <p14:tracePt t="25056" x="3524250" y="4400550"/>
          <p14:tracePt t="25073" x="3575050" y="4400550"/>
          <p14:tracePt t="25091" x="3663950" y="4400550"/>
          <p14:tracePt t="25106" x="3695700" y="4400550"/>
          <p14:tracePt t="25123" x="3733800" y="4400550"/>
          <p14:tracePt t="25140" x="3740150" y="4400550"/>
          <p14:tracePt t="25156" x="3746500" y="4400550"/>
          <p14:tracePt t="25216" x="3752850" y="4400550"/>
          <p14:tracePt t="25279" x="3752850" y="4394200"/>
          <p14:tracePt t="25447" x="3746500" y="4394200"/>
          <p14:tracePt t="25468" x="3740150" y="4387850"/>
          <p14:tracePt t="25912" x="3733800" y="4387850"/>
          <p14:tracePt t="25919" x="3727450" y="4394200"/>
          <p14:tracePt t="25933" x="3714750" y="4400550"/>
          <p14:tracePt t="25940" x="3702050" y="4413250"/>
          <p14:tracePt t="25956" x="3689350" y="4419600"/>
          <p14:tracePt t="25970" x="3689350" y="4438650"/>
          <p14:tracePt t="26003" x="3683000" y="4445000"/>
          <p14:tracePt t="26045" x="3689350" y="4445000"/>
          <p14:tracePt t="26079" x="3695700" y="4451350"/>
          <p14:tracePt t="26094" x="3702050" y="4451350"/>
          <p14:tracePt t="26100" x="3708400" y="4451350"/>
          <p14:tracePt t="26108" x="3721100" y="4451350"/>
          <p14:tracePt t="26123" x="3727450" y="4451350"/>
          <p14:tracePt t="26142" x="3740150" y="4451350"/>
          <p14:tracePt t="26153" x="3746500" y="4451350"/>
          <p14:tracePt t="26169" x="3759200" y="4451350"/>
          <p14:tracePt t="26186" x="3790950" y="4451350"/>
          <p14:tracePt t="26204" x="3835400" y="4445000"/>
          <p14:tracePt t="26219" x="3854450" y="4438650"/>
          <p14:tracePt t="26235" x="3886200" y="4432300"/>
          <p14:tracePt t="26252" x="3917950" y="4419600"/>
          <p14:tracePt t="26270" x="3937000" y="4413250"/>
          <p14:tracePt t="26285" x="3943350" y="4406900"/>
          <p14:tracePt t="26304" x="3949700" y="4406900"/>
          <p14:tracePt t="26319" x="3956050" y="4400550"/>
          <p14:tracePt t="26431" x="3956050" y="4394200"/>
          <p14:tracePt t="26494" x="3962400" y="4394200"/>
          <p14:tracePt t="26620" x="3962400" y="4387850"/>
          <p14:tracePt t="26662" x="3968750" y="4387850"/>
          <p14:tracePt t="26669" x="3968750" y="4381500"/>
          <p14:tracePt t="26683" x="3968750" y="4375150"/>
          <p14:tracePt t="26690" x="3968750" y="4368800"/>
          <p14:tracePt t="26704" x="3968750" y="4362450"/>
          <p14:tracePt t="26718" x="3968750" y="4356100"/>
          <p14:tracePt t="26734" x="3968750" y="4349750"/>
          <p14:tracePt t="26750" x="3968750" y="4343400"/>
          <p14:tracePt t="26767" x="3975100" y="4324350"/>
          <p14:tracePt t="26784" x="3981450" y="4298950"/>
          <p14:tracePt t="26800" x="3981450" y="4286250"/>
          <p14:tracePt t="26817" x="3981450" y="4267200"/>
          <p14:tracePt t="26834" x="3987800" y="4241800"/>
          <p14:tracePt t="26850" x="3987800" y="4235450"/>
          <p14:tracePt t="26867" x="3987800" y="4222750"/>
          <p14:tracePt t="26884" x="3987800" y="4210050"/>
          <p14:tracePt t="26901" x="3987800" y="4203700"/>
          <p14:tracePt t="26951" x="3987800" y="4197350"/>
          <p14:tracePt t="26971" x="3994150" y="4197350"/>
          <p14:tracePt t="26985" x="3994150" y="4191000"/>
          <p14:tracePt t="26992" x="3994150" y="4184650"/>
          <p14:tracePt t="27006" x="3994150" y="4178300"/>
          <p14:tracePt t="27041" x="4000500" y="4171950"/>
          <p14:tracePt t="27055" x="4000500" y="4165600"/>
          <p14:tracePt t="27090" x="4000500" y="4159250"/>
          <p14:tracePt t="27111" x="4000500" y="4152900"/>
          <p14:tracePt t="27132" x="4000500" y="4146550"/>
          <p14:tracePt t="27194" x="4000500" y="4140200"/>
          <p14:tracePt t="27202" x="4000500" y="4133850"/>
          <p14:tracePt t="27322" x="4000500" y="4140200"/>
          <p14:tracePt t="27357" x="3994150" y="4140200"/>
          <p14:tracePt t="27413" x="3994150" y="4146550"/>
          <p14:tracePt t="27455" x="3994150" y="4152900"/>
          <p14:tracePt t="27497" x="3994150" y="4159250"/>
          <p14:tracePt t="27581" x="3994150" y="4165600"/>
          <p14:tracePt t="27637" x="3994150" y="4171950"/>
          <p14:tracePt t="27693" x="3987800" y="4171950"/>
          <p14:tracePt t="27707" x="3981450" y="4178300"/>
          <p14:tracePt t="27716" x="3975100" y="4178300"/>
          <p14:tracePt t="27730" x="3968750" y="4184650"/>
          <p14:tracePt t="27747" x="3943350" y="4191000"/>
          <p14:tracePt t="27764" x="3879850" y="4197350"/>
          <p14:tracePt t="27781" x="3822700" y="4203700"/>
          <p14:tracePt t="27797" x="3708400" y="4216400"/>
          <p14:tracePt t="27814" x="3575050" y="4222750"/>
          <p14:tracePt t="27830" x="3511550" y="4222750"/>
          <p14:tracePt t="27847" x="3397250" y="4235450"/>
          <p14:tracePt t="27863" x="3302000" y="4241800"/>
          <p14:tracePt t="27880" x="3282950" y="4241800"/>
          <p14:tracePt t="27897" x="3232150" y="4248150"/>
          <p14:tracePt t="27913" x="3213100" y="4248150"/>
          <p14:tracePt t="27930" x="3187700" y="4248150"/>
          <p14:tracePt t="27946" x="3168650" y="4254500"/>
          <p14:tracePt t="27963" x="3162300" y="4254500"/>
          <p14:tracePt t="27980" x="3155950" y="4254500"/>
          <p14:tracePt t="27996" x="3149600" y="4260850"/>
          <p14:tracePt t="28016" x="3143250" y="4267200"/>
          <p14:tracePt t="28036" x="3136900" y="4267200"/>
          <p14:tracePt t="28046" x="3130550" y="4273550"/>
          <p14:tracePt t="28072" x="3124200" y="4273550"/>
          <p14:tracePt t="28114" x="3117850" y="4279900"/>
          <p14:tracePt t="28142" x="3111500" y="4279900"/>
          <p14:tracePt t="28184" x="3105150" y="4286250"/>
          <p14:tracePt t="28212" x="3098800" y="4286250"/>
          <p14:tracePt t="28619" x="3105150" y="4292600"/>
          <p14:tracePt t="28654" x="3111500" y="4292600"/>
          <p14:tracePt t="28676" x="3117850" y="4292600"/>
          <p14:tracePt t="28690" x="3124200" y="4292600"/>
          <p14:tracePt t="28697" x="3130550" y="4292600"/>
          <p14:tracePt t="28711" x="3143250" y="4292600"/>
          <p14:tracePt t="28727" x="3181350" y="4292600"/>
          <p14:tracePt t="28744" x="3219450" y="4292600"/>
          <p14:tracePt t="28760" x="3352800" y="4305300"/>
          <p14:tracePt t="28777" x="3505200" y="4305300"/>
          <p14:tracePt t="28794" x="3594100" y="4318000"/>
          <p14:tracePt t="28810" x="3746500" y="4311650"/>
          <p14:tracePt t="28827" x="3810000" y="4311650"/>
          <p14:tracePt t="28844" x="3968750" y="4311650"/>
          <p14:tracePt t="28860" x="3994150" y="4305300"/>
          <p14:tracePt t="28876" x="4025900" y="4305300"/>
          <p14:tracePt t="28893" x="4057650" y="4298950"/>
          <p14:tracePt t="28910" x="4070350" y="4292600"/>
          <p14:tracePt t="28926" x="4076700" y="4292600"/>
          <p14:tracePt t="29026" x="4076700" y="4286250"/>
          <p14:tracePt t="29257" x="4076700" y="4279900"/>
          <p14:tracePt t="29264" x="4076700" y="4273550"/>
          <p14:tracePt t="29278" x="4076700" y="4267200"/>
          <p14:tracePt t="29328" x="4070350" y="4260850"/>
          <p14:tracePt t="29356" x="4070350" y="4254500"/>
          <p14:tracePt t="29398" x="4064000" y="4254500"/>
          <p14:tracePt t="29426" x="4064000" y="4260850"/>
          <p14:tracePt t="29440" x="4064000" y="4267200"/>
          <p14:tracePt t="29447" x="4064000" y="4292600"/>
          <p14:tracePt t="29461" x="4070350" y="4311650"/>
          <p14:tracePt t="29475" x="4102100" y="4387850"/>
          <p14:tracePt t="29491" x="4127500" y="4432300"/>
          <p14:tracePt t="29509" x="4146550" y="4470400"/>
          <p14:tracePt t="29512" x="4171950" y="4514850"/>
          <p14:tracePt t="29525" x="4203700" y="4559300"/>
          <p14:tracePt t="29541" x="4235450" y="4622800"/>
          <p14:tracePt t="29558" x="4248150" y="4648200"/>
          <p14:tracePt t="29574" x="4254500" y="4673600"/>
          <p14:tracePt t="29591" x="4260850" y="4679950"/>
          <p14:tracePt t="29630" x="4254500" y="4673600"/>
          <p14:tracePt t="29640" x="4241800" y="4660900"/>
          <p14:tracePt t="29658" x="4222750" y="4616450"/>
          <p14:tracePt t="29674" x="4197350" y="4584700"/>
          <p14:tracePt t="29690" x="4152900" y="4508500"/>
          <p14:tracePt t="29708" x="4114800" y="4432300"/>
          <p14:tracePt t="29724" x="4095750" y="4400550"/>
          <p14:tracePt t="29740" x="4083050" y="4368800"/>
          <p14:tracePt t="29757" x="4070350" y="4330700"/>
          <p14:tracePt t="29790" x="4064000" y="4324350"/>
          <p14:tracePt t="29861" x="4064000" y="4330700"/>
          <p14:tracePt t="29868" x="4064000" y="4337050"/>
          <p14:tracePt t="29889" x="4070350" y="4343400"/>
          <p14:tracePt t="29896" x="4070350" y="4349750"/>
          <p14:tracePt t="29910" x="4070350" y="4362450"/>
          <p14:tracePt t="29923" x="4070350" y="4368800"/>
          <p14:tracePt t="29940" x="4089400" y="4387850"/>
          <p14:tracePt t="29956" x="4095750" y="4413250"/>
          <p14:tracePt t="29973" x="4102100" y="4438650"/>
          <p14:tracePt t="29989" x="4114800" y="4457700"/>
          <p14:tracePt t="30058" x="4114800" y="4451350"/>
          <p14:tracePt t="30071" x="4114800" y="4438650"/>
          <p14:tracePt t="30079" x="4095750" y="4419600"/>
          <p14:tracePt t="30093" x="4083050" y="4387850"/>
          <p14:tracePt t="30106" x="4070350" y="4356100"/>
          <p14:tracePt t="30123" x="4025900" y="4267200"/>
          <p14:tracePt t="30140" x="4006850" y="4235450"/>
          <p14:tracePt t="30156" x="3987800" y="4184650"/>
          <p14:tracePt t="30172" x="3962400" y="4152900"/>
          <p14:tracePt t="30188" x="3956050" y="4146550"/>
          <p14:tracePt t="30205" x="3956050" y="4140200"/>
          <p14:tracePt t="30242" x="3956050" y="4146550"/>
          <p14:tracePt t="30255" x="3956050" y="4152900"/>
          <p14:tracePt t="30271" x="3968750" y="4191000"/>
          <p14:tracePt t="30289" x="3994150" y="4229100"/>
          <p14:tracePt t="30305" x="4006850" y="4254500"/>
          <p14:tracePt t="30321" x="4025900" y="4305300"/>
          <p14:tracePt t="30339" x="4044950" y="4337050"/>
          <p14:tracePt t="30355" x="4051300" y="4349750"/>
          <p14:tracePt t="30371" x="4051300" y="4356100"/>
          <p14:tracePt t="30388" x="4064000" y="4368800"/>
          <p14:tracePt t="30444" x="4064000" y="4362450"/>
          <p14:tracePt t="30450" x="4057650" y="4356100"/>
          <p14:tracePt t="30459" x="4057650" y="4349750"/>
          <p14:tracePt t="30474" x="4057650" y="4343400"/>
          <p14:tracePt t="30493" x="4057650" y="4337050"/>
          <p14:tracePt t="30504" x="4051300" y="4337050"/>
          <p14:tracePt t="30523" x="4051300" y="4330700"/>
          <p14:tracePt t="30563" x="4051300" y="4324350"/>
          <p14:tracePt t="30654" x="4044950" y="4324350"/>
          <p14:tracePt t="30661" x="4044950" y="4330700"/>
          <p14:tracePt t="30670" x="4044950" y="4337050"/>
          <p14:tracePt t="30710" x="4044950" y="4349750"/>
          <p14:tracePt t="30738" x="4051300" y="4349750"/>
          <p14:tracePt t="30829" x="4051300" y="4343400"/>
          <p14:tracePt t="30850" x="4044950" y="4337050"/>
          <p14:tracePt t="30864" x="4038600" y="4330700"/>
          <p14:tracePt t="30872" x="4038600" y="4318000"/>
          <p14:tracePt t="30887" x="4032250" y="4311650"/>
          <p14:tracePt t="30903" x="4025900" y="4298950"/>
          <p14:tracePt t="30919" x="4025900" y="4292600"/>
          <p14:tracePt t="30936" x="4019550" y="4286250"/>
          <p14:tracePt t="30991" x="4019550" y="4292600"/>
          <p14:tracePt t="31019" x="4019550" y="4298950"/>
          <p14:tracePt t="31033" x="4019550" y="4305300"/>
          <p14:tracePt t="31054" x="4019550" y="4311650"/>
          <p14:tracePt t="31061" x="4019550" y="4318000"/>
          <p14:tracePt t="31082" x="4025900" y="4324350"/>
          <p14:tracePt t="31110" x="4025900" y="4330700"/>
          <p14:tracePt t="31201" x="4025900" y="4324350"/>
          <p14:tracePt t="31222" x="4019550" y="4318000"/>
          <p14:tracePt t="31264" x="4019550" y="4311650"/>
          <p14:tracePt t="31412" x="4019550" y="4318000"/>
          <p14:tracePt t="31496" x="4019550" y="4311650"/>
          <p14:tracePt t="31510" x="4019550" y="4305300"/>
          <p14:tracePt t="31531" x="4019550" y="4298950"/>
          <p14:tracePt t="31664" x="4019550" y="4305300"/>
          <p14:tracePt t="31692" x="4019550" y="4311650"/>
          <p14:tracePt t="31720" x="4019550" y="4318000"/>
          <p14:tracePt t="31741" x="4025900" y="4324350"/>
          <p14:tracePt t="31825" x="4019550" y="4324350"/>
          <p14:tracePt t="31846" x="4019550" y="4311650"/>
          <p14:tracePt t="31853" x="4013200" y="4305300"/>
          <p14:tracePt t="31866" x="4000500" y="4292600"/>
          <p14:tracePt t="31883" x="3981450" y="4267200"/>
          <p14:tracePt t="31899" x="3975100" y="4248150"/>
          <p14:tracePt t="31917" x="3956050" y="4222750"/>
          <p14:tracePt t="31933" x="3949700" y="4203700"/>
          <p14:tracePt t="31949" x="3949700" y="4197350"/>
          <p14:tracePt t="32001" x="3949700" y="4203700"/>
          <p14:tracePt t="32015" x="3949700" y="4210050"/>
          <p14:tracePt t="32043" x="3956050" y="4210050"/>
          <p14:tracePt t="32071" x="3956050" y="4216400"/>
          <p14:tracePt t="32106" x="3956050" y="4222750"/>
          <p14:tracePt t="32113" x="3962400" y="4222750"/>
          <p14:tracePt t="32141" x="3962400" y="4229100"/>
          <p14:tracePt t="32205" x="3962400" y="4222750"/>
          <p14:tracePt t="32225" x="3962400" y="4216400"/>
          <p14:tracePt t="32254" x="3962400" y="4210050"/>
          <p14:tracePt t="32282" x="3962400" y="4203700"/>
          <p14:tracePt t="32324" x="3962400" y="4197350"/>
          <p14:tracePt t="32352" x="3962400" y="4191000"/>
          <p14:tracePt t="32464" x="3962400" y="4184650"/>
          <p14:tracePt t="32562" x="3962400" y="4191000"/>
          <p14:tracePt t="32584" x="3962400" y="4197350"/>
          <p14:tracePt t="32604" x="3962400" y="4203700"/>
          <p14:tracePt t="32633" x="3968750" y="4210050"/>
          <p14:tracePt t="32688" x="3968750" y="4216400"/>
          <p14:tracePt t="32695" x="3975100" y="4216400"/>
          <p14:tracePt t="32724" x="3981450" y="4216400"/>
          <p14:tracePt t="32766" x="3987800" y="4210050"/>
          <p14:tracePt t="32793" x="3987800" y="4203700"/>
          <p14:tracePt t="32815" x="3987800" y="4197350"/>
          <p14:tracePt t="32842" x="3987800" y="4191000"/>
          <p14:tracePt t="32969" x="3987800" y="4184650"/>
          <p14:tracePt t="32976" x="3987800" y="4178300"/>
          <p14:tracePt t="33004" x="3987800" y="4171950"/>
          <p14:tracePt t="33144" x="3981450" y="4171950"/>
          <p14:tracePt t="33194" x="3975100" y="4171950"/>
          <p14:tracePt t="33278" x="3968750" y="4171950"/>
          <p14:tracePt t="33327" x="3962400" y="4178300"/>
          <p14:tracePt t="33355" x="3962400" y="4184650"/>
          <p14:tracePt t="33376" x="3962400" y="4191000"/>
          <p14:tracePt t="33396" x="3956050" y="4197350"/>
          <p14:tracePt t="33418" x="3956050" y="4203700"/>
          <p14:tracePt t="33467" x="3949700" y="4210050"/>
          <p14:tracePt t="33496" x="3949700" y="4216400"/>
          <p14:tracePt t="33517" x="3949700" y="4222750"/>
          <p14:tracePt t="33545" x="3949700" y="4229100"/>
          <p14:tracePt t="33566" x="3949700" y="4235450"/>
          <p14:tracePt t="33608" x="3949700" y="4241800"/>
          <p14:tracePt t="33628" x="3949700" y="4248150"/>
          <p14:tracePt t="33636" x="3949700" y="4254500"/>
          <p14:tracePt t="33657" x="3949700" y="4260850"/>
          <p14:tracePt t="33671" x="3949700" y="4267200"/>
          <p14:tracePt t="33679" x="3956050" y="4273550"/>
          <p14:tracePt t="33699" x="3956050" y="4279900"/>
          <p14:tracePt t="33710" x="3962400" y="4292600"/>
          <p14:tracePt t="33727" x="3975100" y="4318000"/>
          <p14:tracePt t="33743" x="3981450" y="4330700"/>
          <p14:tracePt t="33760" x="3987800" y="4356100"/>
          <p14:tracePt t="33777" x="4000500" y="4368800"/>
          <p14:tracePt t="33793" x="4000500" y="4381500"/>
          <p14:tracePt t="33810" x="4006850" y="4381500"/>
          <p14:tracePt t="33827" x="4013200" y="4394200"/>
          <p14:tracePt t="33862" x="4019550" y="4394200"/>
          <p14:tracePt t="33916" x="4025900" y="4394200"/>
          <p14:tracePt t="33937" x="4032250" y="4394200"/>
          <p14:tracePt t="33958" x="4038600" y="4394200"/>
          <p14:tracePt t="33965" x="4044950" y="4387850"/>
          <p14:tracePt t="33980" x="4051300" y="4387850"/>
          <p14:tracePt t="34001" x="4057650" y="4381500"/>
          <p14:tracePt t="34029" x="4064000" y="4375150"/>
          <p14:tracePt t="34057" x="4070350" y="4375150"/>
          <p14:tracePt t="34091" x="4076700" y="4368800"/>
          <p14:tracePt t="34106" x="4083050" y="4362450"/>
          <p14:tracePt t="34148" x="4089400" y="4362450"/>
          <p14:tracePt t="34176" x="4095750" y="4356100"/>
          <p14:tracePt t="34259" x="4102100" y="4356100"/>
          <p14:tracePt t="34337" x="4108450" y="4356100"/>
          <p14:tracePt t="34386" x="4114800" y="4349750"/>
          <p14:tracePt t="34428" x="4121150" y="4343400"/>
          <p14:tracePt t="34456" x="4127500" y="4337050"/>
          <p14:tracePt t="34492" x="4127500" y="4330700"/>
          <p14:tracePt t="34512" x="4133850" y="4330700"/>
          <p14:tracePt t="34527" x="4133850" y="4324350"/>
          <p14:tracePt t="34562" x="4140200" y="4318000"/>
          <p14:tracePt t="34618" x="4146550" y="4318000"/>
          <p14:tracePt t="34653" x="4159250" y="4318000"/>
          <p14:tracePt t="34667" x="4165600" y="4311650"/>
          <p14:tracePt t="34688" x="4171950" y="4311650"/>
          <p14:tracePt t="34709" x="4178300" y="4311650"/>
          <p14:tracePt t="34724" x="4178300" y="4305300"/>
          <p14:tracePt t="34730" x="4184650" y="4305300"/>
          <p14:tracePt t="34739" x="4191000" y="4305300"/>
          <p14:tracePt t="34756" x="4197350" y="4305300"/>
          <p14:tracePt t="34773" x="4210050" y="4305300"/>
          <p14:tracePt t="34789" x="4222750" y="4305300"/>
          <p14:tracePt t="34806" x="4235450" y="4298950"/>
          <p14:tracePt t="34822" x="4254500" y="4298950"/>
          <p14:tracePt t="34839" x="4260850" y="4292600"/>
          <p14:tracePt t="34856" x="4273550" y="4292600"/>
          <p14:tracePt t="34889" x="4279900" y="4286250"/>
          <p14:tracePt t="35102" x="4279900" y="4279900"/>
          <p14:tracePt t="35214" x="4273550" y="4279900"/>
          <p14:tracePt t="35242" x="4273550" y="4286250"/>
          <p14:tracePt t="35263" x="4273550" y="4292600"/>
          <p14:tracePt t="35291" x="4286250" y="4292600"/>
          <p14:tracePt t="35298" x="4292600" y="4298950"/>
          <p14:tracePt t="35319" x="4298950" y="4298950"/>
          <p14:tracePt t="35334" x="4305300" y="4298950"/>
          <p14:tracePt t="35341" x="4311650" y="4305300"/>
          <p14:tracePt t="35355" x="4324350" y="4305300"/>
          <p14:tracePt t="35370" x="4337050" y="4305300"/>
          <p14:tracePt t="35387" x="4349750" y="4305300"/>
          <p14:tracePt t="35404" x="4375150" y="4305300"/>
          <p14:tracePt t="35420" x="4381500" y="4305300"/>
          <p14:tracePt t="35437" x="4394200" y="4305300"/>
          <p14:tracePt t="35454" x="4406900" y="4305300"/>
          <p14:tracePt t="35473" x="4413250" y="4305300"/>
          <p14:tracePt t="35502" x="4419600" y="4298950"/>
          <p14:tracePt t="35531" x="4425950" y="4298950"/>
          <p14:tracePt t="35551" x="4432300" y="4298950"/>
          <p14:tracePt t="35572" x="4432300" y="4292600"/>
          <p14:tracePt t="35614" x="4438650" y="4286250"/>
          <p14:tracePt t="35621" x="4445000" y="4286250"/>
          <p14:tracePt t="35649" x="4451350" y="4286250"/>
          <p14:tracePt t="35671" x="4457700" y="4279900"/>
          <p14:tracePt t="35691" x="4464050" y="4279900"/>
          <p14:tracePt t="35712" x="4476750" y="4279900"/>
          <p14:tracePt t="35740" x="4489450" y="4273550"/>
          <p14:tracePt t="35754" x="4489450" y="4267200"/>
          <p14:tracePt t="35761" x="4495800" y="4267200"/>
          <p14:tracePt t="35775" x="4508500" y="4267200"/>
          <p14:tracePt t="35786" x="4514850" y="4267200"/>
          <p14:tracePt t="35803" x="4527550" y="4260850"/>
          <p14:tracePt t="35819" x="4559300" y="4241800"/>
          <p14:tracePt t="35836" x="4603750" y="4229100"/>
          <p14:tracePt t="35853" x="4641850" y="4216400"/>
          <p14:tracePt t="35869" x="4660900" y="4210050"/>
          <p14:tracePt t="35886" x="4699000" y="4203700"/>
          <p14:tracePt t="35902" x="4743450" y="4197350"/>
          <p14:tracePt t="35919" x="4749800" y="4197350"/>
          <p14:tracePt t="35935" x="4787900" y="4197350"/>
          <p14:tracePt t="35952" x="4794250" y="4197350"/>
          <p14:tracePt t="35969" x="4800600" y="4197350"/>
          <p14:tracePt t="35986" x="4806950" y="4197350"/>
          <p14:tracePt t="36002" x="4813300" y="4191000"/>
          <p14:tracePt t="36036" x="4819650" y="4191000"/>
          <p14:tracePt t="36056" x="4826000" y="4191000"/>
          <p14:tracePt t="36133" x="4832350" y="4191000"/>
          <p14:tracePt t="36175" x="4838700" y="4191000"/>
          <p14:tracePt t="36203" x="4845050" y="4191000"/>
          <p14:tracePt t="36246" x="4851400" y="4191000"/>
          <p14:tracePt t="36442" x="4845050" y="4197350"/>
          <p14:tracePt t="36477" x="4838700" y="4203700"/>
          <p14:tracePt t="36504" x="4832350" y="4203700"/>
          <p14:tracePt t="36596" x="4826000" y="4203700"/>
          <p14:tracePt t="36624" x="4813300" y="4203700"/>
          <p14:tracePt t="36645" x="4806950" y="4203700"/>
          <p14:tracePt t="36667" x="4800600" y="4203700"/>
          <p14:tracePt t="36673" x="4794250" y="4203700"/>
          <p14:tracePt t="36687" x="4787900" y="4203700"/>
          <p14:tracePt t="36699" x="4787900" y="4210050"/>
          <p14:tracePt t="36716" x="4762500" y="4216400"/>
          <p14:tracePt t="36733" x="4743450" y="4222750"/>
          <p14:tracePt t="36749" x="4660900" y="4248150"/>
          <p14:tracePt t="36766" x="4546600" y="4286250"/>
          <p14:tracePt t="36783" x="4483100" y="4305300"/>
          <p14:tracePt t="36800" x="4362450" y="4343400"/>
          <p14:tracePt t="36816" x="4248150" y="4381500"/>
          <p14:tracePt t="36833" x="4197350" y="4387850"/>
          <p14:tracePt t="36849" x="4102100" y="4425950"/>
          <p14:tracePt t="36865" x="4038600" y="4438650"/>
          <p14:tracePt t="36882" x="4013200" y="4445000"/>
          <p14:tracePt t="36899" x="3987800" y="4451350"/>
          <p14:tracePt t="36916" x="3968750" y="4451350"/>
          <p14:tracePt t="36933" x="3962400" y="4451350"/>
          <p14:tracePt t="36968" x="3956050" y="4451350"/>
          <p14:tracePt t="37123" x="3962400" y="4451350"/>
          <p14:tracePt t="37179" x="3968750" y="4451350"/>
          <p14:tracePt t="37214" x="3968750" y="4445000"/>
          <p14:tracePt t="37263" x="3975100" y="4438650"/>
          <p14:tracePt t="37284" x="3975100" y="4432300"/>
          <p14:tracePt t="37326" x="3975100" y="4425950"/>
          <p14:tracePt t="37333" x="3975100" y="4419600"/>
          <p14:tracePt t="37368" x="3975100" y="4413250"/>
          <p14:tracePt t="37396" x="3975100" y="4406900"/>
          <p14:tracePt t="37403" x="3975100" y="4400550"/>
          <p14:tracePt t="37417" x="3975100" y="4394200"/>
          <p14:tracePt t="37438" x="3975100" y="4387850"/>
          <p14:tracePt t="37447" x="3975100" y="4381500"/>
          <p14:tracePt t="37473" x="3975100" y="4375150"/>
          <p14:tracePt t="37494" x="3975100" y="4368800"/>
          <p14:tracePt t="37516" x="3975100" y="4362450"/>
          <p14:tracePt t="37536" x="3975100" y="4356100"/>
          <p14:tracePt t="37579" x="3975100" y="4349750"/>
          <p14:tracePt t="37586" x="3975100" y="4343400"/>
          <p14:tracePt t="37635" x="3968750" y="4343400"/>
          <p14:tracePt t="37677" x="3962400" y="4349750"/>
          <p14:tracePt t="37698" x="3962400" y="4356100"/>
          <p14:tracePt t="37705" x="3962400" y="4362450"/>
          <p14:tracePt t="37719" x="3962400" y="4368800"/>
          <p14:tracePt t="37747" x="3962400" y="4375150"/>
          <p14:tracePt t="37754" x="3956050" y="4375150"/>
          <p14:tracePt t="37775" x="3956050" y="4381500"/>
          <p14:tracePt t="37797" x="3956050" y="4387850"/>
          <p14:tracePt t="37810" x="3949700" y="4394200"/>
          <p14:tracePt t="37824" x="3949700" y="4400550"/>
          <p14:tracePt t="37847" x="3949700" y="4406900"/>
          <p14:tracePt t="37860" x="3949700" y="4413250"/>
          <p14:tracePt t="37888" x="3943350" y="4419600"/>
          <p14:tracePt t="37937" x="3943350" y="4425950"/>
          <p14:tracePt t="38035" x="3943350" y="4419600"/>
          <p14:tracePt t="38077" x="3943350" y="4413250"/>
          <p14:tracePt t="38091" x="3943350" y="4406900"/>
          <p14:tracePt t="38105" x="3943350" y="4400550"/>
          <p14:tracePt t="38119" x="3943350" y="4394200"/>
          <p14:tracePt t="38128" x="3943350" y="4387850"/>
          <p14:tracePt t="38162" x="3943350" y="4381500"/>
          <p14:tracePt t="38169" x="3943350" y="4375150"/>
          <p14:tracePt t="38190" x="3943350" y="4368800"/>
          <p14:tracePt t="38197" x="3943350" y="4362450"/>
          <p14:tracePt t="38213" x="3943350" y="4356100"/>
          <p14:tracePt t="38227" x="3943350" y="4349750"/>
          <p14:tracePt t="38243" x="3943350" y="4343400"/>
          <p14:tracePt t="38261" x="3943350" y="4337050"/>
          <p14:tracePt t="38277" x="3943350" y="4330700"/>
          <p14:tracePt t="38295" x="3943350" y="4324350"/>
          <p14:tracePt t="38310" x="3943350" y="4311650"/>
          <p14:tracePt t="38344" x="3943350" y="4305300"/>
          <p14:tracePt t="38360" x="3943350" y="4298950"/>
          <p14:tracePt t="38380" x="3937000" y="4292600"/>
          <p14:tracePt t="38393" x="3937000" y="4286250"/>
          <p14:tracePt t="38410" x="3937000" y="4279900"/>
          <p14:tracePt t="38456" x="3937000" y="4273550"/>
          <p14:tracePt t="38478" x="3937000" y="4267200"/>
          <p14:tracePt t="38519" x="3937000" y="4260850"/>
          <p14:tracePt t="38528" x="3937000" y="4254500"/>
          <p14:tracePt t="38568" x="3937000" y="4248150"/>
          <p14:tracePt t="39102" x="3937000" y="4254500"/>
          <p14:tracePt t="39123" x="3937000" y="4260850"/>
          <p14:tracePt t="39144" x="3937000" y="4267200"/>
          <p14:tracePt t="39151" x="3937000" y="4273550"/>
          <p14:tracePt t="39179" x="3937000" y="4279900"/>
          <p14:tracePt t="39200" x="3937000" y="4286250"/>
          <p14:tracePt t="39221" x="3937000" y="4292600"/>
          <p14:tracePt t="39229" x="3937000" y="4298950"/>
          <p14:tracePt t="39244" x="3937000" y="4305300"/>
          <p14:tracePt t="39264" x="3937000" y="4318000"/>
          <p14:tracePt t="39274" x="3937000" y="4324350"/>
          <p14:tracePt t="39290" x="3937000" y="4349750"/>
          <p14:tracePt t="39307" x="3937000" y="4387850"/>
          <p14:tracePt t="39324" x="3937000" y="4425950"/>
          <p14:tracePt t="39341" x="3937000" y="4470400"/>
          <p14:tracePt t="39357" x="3937000" y="4489450"/>
          <p14:tracePt t="39373" x="3937000" y="4514850"/>
          <p14:tracePt t="39391" x="3937000" y="4527550"/>
          <p14:tracePt t="39460" x="3943350" y="4527550"/>
          <p14:tracePt t="39523" x="3943350" y="4521200"/>
          <p14:tracePt t="39551" x="3943350" y="4514850"/>
          <p14:tracePt t="39573" x="3949700" y="4502150"/>
          <p14:tracePt t="39594" x="3949700" y="4495800"/>
          <p14:tracePt t="39600" x="3949700" y="4489450"/>
          <p14:tracePt t="39621" x="3949700" y="4483100"/>
          <p14:tracePt t="39643" x="3949700" y="4476750"/>
          <p14:tracePt t="39649" x="3949700" y="4464050"/>
          <p14:tracePt t="39664" x="3949700" y="4457700"/>
          <p14:tracePt t="39672" x="3949700" y="4445000"/>
          <p14:tracePt t="39689" x="3949700" y="4425950"/>
          <p14:tracePt t="39706" x="3949700" y="4394200"/>
          <p14:tracePt t="39722" x="3949700" y="4356100"/>
          <p14:tracePt t="39739" x="3949700" y="4337050"/>
          <p14:tracePt t="39756" x="3949700" y="4298950"/>
          <p14:tracePt t="39772" x="3949700" y="4286250"/>
          <p14:tracePt t="39789" x="3949700" y="4267200"/>
          <p14:tracePt t="39805" x="3949700" y="4254500"/>
          <p14:tracePt t="39825" x="3949700" y="4248150"/>
          <p14:tracePt t="39839" x="3949700" y="4241800"/>
          <p14:tracePt t="39874" x="3949700" y="4235450"/>
          <p14:tracePt t="39951" x="3949700" y="4241800"/>
          <p14:tracePt t="39973" x="3949700" y="4248150"/>
          <p14:tracePt t="39987" x="3943350" y="4248150"/>
          <p14:tracePt t="39994" x="3930650" y="4248150"/>
          <p14:tracePt t="40004" x="3917950" y="4248150"/>
          <p14:tracePt t="40022" x="3860800" y="4254500"/>
          <p14:tracePt t="40038" x="3790950" y="4260850"/>
          <p14:tracePt t="40054" x="3714750" y="4273550"/>
          <p14:tracePt t="40072" x="3409950" y="4305300"/>
          <p14:tracePt t="40088" x="3295650" y="4311650"/>
          <p14:tracePt t="40104" x="3181350" y="4324350"/>
          <p14:tracePt t="40108" x="3067050" y="4324350"/>
          <p14:tracePt t="40122" x="2965450" y="4337050"/>
          <p14:tracePt t="40137" x="2794000" y="4343400"/>
          <p14:tracePt t="40155" x="2692400" y="4343400"/>
          <p14:tracePt t="40171" x="2654300" y="4356100"/>
          <p14:tracePt t="40187" x="2622550" y="4356100"/>
          <p14:tracePt t="40205" x="2603500" y="4356100"/>
          <p14:tracePt t="40282" x="2609850" y="4356100"/>
          <p14:tracePt t="40296" x="2628900" y="4362450"/>
          <p14:tracePt t="40317" x="2647950" y="4362450"/>
          <p14:tracePt t="40324" x="2667000" y="4362450"/>
          <p14:tracePt t="40340" x="2717800" y="4362450"/>
          <p14:tracePt t="40354" x="2876550" y="4387850"/>
          <p14:tracePt t="40370" x="3003550" y="4400550"/>
          <p14:tracePt t="40387" x="3378200" y="4451350"/>
          <p14:tracePt t="40403" x="3606800" y="4489450"/>
          <p14:tracePt t="40420" x="4152900" y="4565650"/>
          <p14:tracePt t="40437" x="4699000" y="4641850"/>
          <p14:tracePt t="40454" x="4908550" y="4654550"/>
          <p14:tracePt t="40471" x="5187950" y="4679950"/>
          <p14:tracePt t="40486" x="5359400" y="4686300"/>
          <p14:tracePt t="40503" x="5410200" y="4686300"/>
          <p14:tracePt t="40520" x="5461000" y="4654550"/>
          <p14:tracePt t="40536" x="5486400" y="4622800"/>
          <p14:tracePt t="40553" x="5486400" y="4610100"/>
          <p14:tracePt t="40569" x="5480050" y="4584700"/>
          <p14:tracePt t="40586" x="5473700" y="4559300"/>
          <p14:tracePt t="40602" x="5467350" y="4546600"/>
          <p14:tracePt t="40619" x="5461000" y="4521200"/>
          <p14:tracePt t="40636" x="5435600" y="4470400"/>
          <p14:tracePt t="40654" x="5416550" y="4419600"/>
          <p14:tracePt t="40669" x="5397500" y="4394200"/>
          <p14:tracePt t="40686" x="5391150" y="4381500"/>
          <p14:tracePt t="40703" x="5359400" y="4356100"/>
          <p14:tracePt t="40719" x="5353050" y="4356100"/>
          <p14:tracePt t="40735" x="5327650" y="4356100"/>
          <p14:tracePt t="40753" x="5270500" y="4356100"/>
          <p14:tracePt t="40769" x="5162550" y="4368800"/>
          <p14:tracePt t="40785" x="5099050" y="4381500"/>
          <p14:tracePt t="40802" x="4953000" y="4406900"/>
          <p14:tracePt t="40818" x="4819650" y="4438650"/>
          <p14:tracePt t="40836" x="4711700" y="4464050"/>
          <p14:tracePt t="40851" x="4673600" y="4483100"/>
          <p14:tracePt t="40869" x="4635500" y="4489450"/>
          <p14:tracePt t="40886" x="4629150" y="4489450"/>
          <p14:tracePt t="40928" x="4635500" y="4489450"/>
          <p14:tracePt t="40937" x="4648200" y="4483100"/>
          <p14:tracePt t="40951" x="4673600" y="4476750"/>
          <p14:tracePt t="40968" x="4692650" y="4476750"/>
          <p14:tracePt t="40985" x="4819650" y="4432300"/>
          <p14:tracePt t="41002" x="4870450" y="4425950"/>
          <p14:tracePt t="41018" x="4997450" y="4375150"/>
          <p14:tracePt t="41034" x="5041900" y="4349750"/>
          <p14:tracePt t="41051" x="5086350" y="4330700"/>
          <p14:tracePt t="41068" x="5086350" y="4318000"/>
          <p14:tracePt t="41084" x="5086350" y="4311650"/>
          <p14:tracePt t="41117" x="5067300" y="4311650"/>
          <p14:tracePt t="41134" x="5054600" y="4311650"/>
          <p14:tracePt t="41138" x="5041900" y="4318000"/>
          <p14:tracePt t="41150" x="5010150" y="4318000"/>
          <p14:tracePt t="41167" x="4921250" y="4324350"/>
          <p14:tracePt t="41184" x="4870450" y="4324350"/>
          <p14:tracePt t="41201" x="4775200" y="4337050"/>
          <p14:tracePt t="41217" x="4705350" y="4343400"/>
          <p14:tracePt t="41234" x="4686300" y="4343400"/>
          <p14:tracePt t="41251" x="4667250" y="4343400"/>
          <p14:tracePt t="41284" x="4673600" y="4337050"/>
          <p14:tracePt t="41300" x="4705350" y="4324350"/>
          <p14:tracePt t="41316" x="4730750" y="4318000"/>
          <p14:tracePt t="41334" x="4819650" y="4292600"/>
          <p14:tracePt t="41350" x="4851400" y="4279900"/>
          <p14:tracePt t="41366" x="4876800" y="4273550"/>
          <p14:tracePt t="41384" x="4908550" y="4260850"/>
          <p14:tracePt t="41400" x="4914900" y="4260850"/>
          <p14:tracePt t="41433" x="4908550" y="4260850"/>
          <p14:tracePt t="41450" x="4895850" y="4260850"/>
          <p14:tracePt t="41466" x="4889500" y="4260850"/>
          <p14:tracePt t="41483" x="4864100" y="4260850"/>
          <p14:tracePt t="41499" x="4845050" y="4267200"/>
          <p14:tracePt t="41517" x="4832350" y="4273550"/>
          <p14:tracePt t="41532" x="4819650" y="4279900"/>
          <p14:tracePt t="41549" x="4819650" y="4286250"/>
          <p14:tracePt t="41608" x="4826000" y="4286250"/>
          <p14:tracePt t="41617" x="4838700" y="4279900"/>
          <p14:tracePt t="41629" x="4851400" y="4279900"/>
          <p14:tracePt t="41637" x="4870450" y="4260850"/>
          <p14:tracePt t="41652" x="4895850" y="4248150"/>
          <p14:tracePt t="41665" x="4914900" y="4241800"/>
          <p14:tracePt t="41682" x="4959350" y="4210050"/>
          <p14:tracePt t="41700" x="4978400" y="4203700"/>
          <p14:tracePt t="41715" x="4984750" y="4197350"/>
          <p14:tracePt t="41732" x="4978400" y="4197350"/>
          <p14:tracePt t="41749" x="4940300" y="4210050"/>
          <p14:tracePt t="41765" x="4914900" y="4222750"/>
          <p14:tracePt t="41782" x="4838700" y="4260850"/>
          <p14:tracePt t="41798" x="4762500" y="4292600"/>
          <p14:tracePt t="41815" x="4743450" y="4305300"/>
          <p14:tracePt t="41832" x="4705350" y="4324350"/>
          <p14:tracePt t="41848" x="4686300" y="4330700"/>
          <p14:tracePt t="41884" x="4699000" y="4330700"/>
          <p14:tracePt t="41898" x="4718050" y="4318000"/>
          <p14:tracePt t="41915" x="4730750" y="4311650"/>
          <p14:tracePt t="41932" x="4749800" y="4292600"/>
          <p14:tracePt t="41948" x="4749800" y="4279900"/>
          <p14:tracePt t="41965" x="4749800" y="4273550"/>
          <p14:tracePt t="41981" x="4749800" y="4267200"/>
          <p14:tracePt t="42009" x="4737100" y="4267200"/>
          <p14:tracePt t="42030" x="4730750" y="4267200"/>
          <p14:tracePt t="42037" x="4711700" y="4273550"/>
          <p14:tracePt t="42051" x="4699000" y="4273550"/>
          <p14:tracePt t="42065" x="4673600" y="4286250"/>
          <p14:tracePt t="42081" x="4641850" y="4292600"/>
          <p14:tracePt t="42097" x="4629150" y="4305300"/>
          <p14:tracePt t="42114" x="4603750" y="4311650"/>
          <p14:tracePt t="42131" x="4597400" y="4311650"/>
          <p14:tracePt t="42164" x="4622800" y="4305300"/>
          <p14:tracePt t="42180" x="4654550" y="4286250"/>
          <p14:tracePt t="42198" x="4711700" y="4254500"/>
          <p14:tracePt t="42213" x="4724400" y="4241800"/>
          <p14:tracePt t="42230" x="4737100" y="4235450"/>
          <p14:tracePt t="42247" x="4749800" y="4222750"/>
          <p14:tracePt t="42283" x="4743450" y="4222750"/>
          <p14:tracePt t="42297" x="4737100" y="4229100"/>
          <p14:tracePt t="42313" x="4718050" y="4241800"/>
          <p14:tracePt t="42347" x="4699000" y="4260850"/>
          <p14:tracePt t="42363" x="4679950" y="4279900"/>
          <p14:tracePt t="42380" x="4667250" y="4292600"/>
          <p14:tracePt t="42396" x="4660900" y="4298950"/>
          <p14:tracePt t="42451" x="4667250" y="4298950"/>
          <p14:tracePt t="42493" x="4667250" y="4292600"/>
          <p14:tracePt t="42563" x="4660900" y="4292600"/>
          <p14:tracePt t="42570" x="4654550" y="4292600"/>
          <p14:tracePt t="42584" x="4654550" y="4298950"/>
          <p14:tracePt t="42595" x="4641850" y="4298950"/>
          <p14:tracePt t="42613" x="4629150" y="4311650"/>
          <p14:tracePt t="42629" x="4616450" y="4318000"/>
          <p14:tracePt t="42646" x="4578350" y="4337050"/>
          <p14:tracePt t="42662" x="4559300" y="4356100"/>
          <p14:tracePt t="42679" x="4546600" y="4362450"/>
          <p14:tracePt t="42704" x="4559300" y="4349750"/>
          <p14:tracePt t="42712" x="4584700" y="4318000"/>
          <p14:tracePt t="42729" x="4629150" y="4273550"/>
          <p14:tracePt t="42746" x="4705350" y="4178300"/>
          <p14:tracePt t="42762" x="4756150" y="4114800"/>
          <p14:tracePt t="42778" x="4768850" y="4102100"/>
          <p14:tracePt t="42796" x="4781550" y="4083050"/>
          <p14:tracePt t="42811" x="4787900" y="4076700"/>
          <p14:tracePt t="42828" x="4781550" y="4076700"/>
          <p14:tracePt t="42845" x="4749800" y="4095750"/>
          <p14:tracePt t="42861" x="4737100" y="4108450"/>
          <p14:tracePt t="42879" x="4692650" y="4159250"/>
          <p14:tracePt t="42894" x="4679950" y="4171950"/>
          <p14:tracePt t="42911" x="4673600" y="4184650"/>
          <p14:tracePt t="42928" x="4667250" y="4191000"/>
          <p14:tracePt t="42944" x="4660900" y="4203700"/>
          <p14:tracePt t="42992" x="4673600" y="4203700"/>
          <p14:tracePt t="43013" x="4679950" y="4197350"/>
          <p14:tracePt t="43055" x="4686300" y="4197350"/>
          <p14:tracePt t="43125" x="4686300" y="4203700"/>
          <p14:tracePt t="43153" x="4679950" y="4203700"/>
          <p14:tracePt t="43181" x="4673600" y="4210050"/>
          <p14:tracePt t="43202" x="4667250" y="4216400"/>
          <p14:tracePt t="43223" x="4667250" y="4222750"/>
          <p14:tracePt t="43286" x="4667250" y="4229100"/>
          <p14:tracePt t="43364" x="4660900" y="4235450"/>
          <p14:tracePt t="43385" x="4654550" y="4235450"/>
          <p14:tracePt t="43434" x="4654550" y="4241800"/>
          <p14:tracePt t="43441" x="4648200" y="4241800"/>
          <p14:tracePt t="43462" x="4641850" y="4248150"/>
          <p14:tracePt t="43497" x="4635500" y="4254500"/>
          <p14:tracePt t="43574" x="4641850" y="4254500"/>
          <p14:tracePt t="43581" x="4641850" y="4248150"/>
          <p14:tracePt t="43694" x="4635500" y="4248150"/>
          <p14:tracePt t="43715" x="4629150" y="4254500"/>
          <p14:tracePt t="43722" x="4622800" y="4254500"/>
          <p14:tracePt t="43736" x="4616450" y="4260850"/>
          <p14:tracePt t="43757" x="4603750" y="4260850"/>
          <p14:tracePt t="43763" x="4591050" y="4267200"/>
          <p14:tracePt t="43778" x="4578350" y="4273550"/>
          <p14:tracePt t="43792" x="4552950" y="4286250"/>
          <p14:tracePt t="43808" x="4533900" y="4298950"/>
          <p14:tracePt t="43825" x="4521200" y="4305300"/>
          <p14:tracePt t="43841" x="4508500" y="4318000"/>
          <p14:tracePt t="44088" x="4483100" y="4318000"/>
          <p14:tracePt t="44095" x="4445000" y="4318000"/>
          <p14:tracePt t="44110" x="4406900" y="4318000"/>
          <p14:tracePt t="44124" x="4318000" y="4298950"/>
          <p14:tracePt t="44140" x="4267200" y="4298950"/>
          <p14:tracePt t="44159" x="4203700" y="4298950"/>
          <p14:tracePt t="44174" x="4165600" y="4298950"/>
          <p14:tracePt t="44191" x="4095750" y="4305300"/>
          <p14:tracePt t="44194" x="4064000" y="4305300"/>
          <p14:tracePt t="44210" x="4044950" y="4298950"/>
          <p14:tracePt t="44224" x="4032250" y="4298950"/>
          <p14:tracePt t="44240" x="4006850" y="4298950"/>
          <p14:tracePt t="44257" x="3994150" y="4298950"/>
          <p14:tracePt t="44274" x="3994150" y="4292600"/>
          <p14:tracePt t="44291" x="3987800" y="4292600"/>
          <p14:tracePt t="44323" x="3987800" y="4286250"/>
          <p14:tracePt t="44404" x="3981450" y="4286250"/>
          <p14:tracePt t="44509" x="3975100" y="4286250"/>
          <p14:tracePt t="44860" x="3975100" y="4279900"/>
          <p14:tracePt t="44888" x="3975100" y="4273550"/>
          <p14:tracePt t="44895" x="3975100" y="4267200"/>
          <p14:tracePt t="44959" x="3975100" y="4260850"/>
          <p14:tracePt t="44987" x="3975100" y="4254500"/>
          <p14:tracePt t="45057" x="3975100" y="4248150"/>
          <p14:tracePt t="45099" x="3981450" y="4241800"/>
          <p14:tracePt t="45141" x="3981450" y="4235450"/>
          <p14:tracePt t="45211" x="3981450" y="4229100"/>
          <p14:tracePt t="45808" x="3987800" y="4235450"/>
          <p14:tracePt t="45843" x="3994150" y="4235450"/>
          <p14:tracePt t="45878" x="4000500" y="4241800"/>
          <p14:tracePt t="45893" x="4006850" y="4241800"/>
          <p14:tracePt t="45899" x="4013200" y="4241800"/>
          <p14:tracePt t="45921" x="4019550" y="4241800"/>
          <p14:tracePt t="45949" x="4025900" y="4241800"/>
          <p14:tracePt t="45970" x="4032250" y="4241800"/>
          <p14:tracePt t="45985" x="4038600" y="4241800"/>
          <p14:tracePt t="46012" x="4051300" y="4241800"/>
          <p14:tracePt t="46019" x="4057650" y="4241800"/>
          <p14:tracePt t="46054" x="4064000" y="4241800"/>
          <p14:tracePt t="46075" x="4070350" y="4241800"/>
          <p14:tracePt t="46089" x="4076700" y="4241800"/>
          <p14:tracePt t="46110" x="4089400" y="4235450"/>
          <p14:tracePt t="46145" x="4095750" y="4235450"/>
          <p14:tracePt t="46152" x="4102100" y="4235450"/>
          <p14:tracePt t="46194" x="4108450" y="4235450"/>
          <p14:tracePt t="46201" x="4114800" y="4235450"/>
          <p14:tracePt t="46223" x="4114800" y="4229100"/>
          <p14:tracePt t="46230" x="4121150" y="4229100"/>
          <p14:tracePt t="46244" x="4127500" y="4229100"/>
          <p14:tracePt t="46272" x="4133850" y="4229100"/>
          <p14:tracePt t="46292" x="4140200" y="4229100"/>
          <p14:tracePt t="46301" x="4140200" y="4222750"/>
          <p14:tracePt t="46342" x="4146550" y="4222750"/>
          <p14:tracePt t="46391" x="4152900" y="4222750"/>
          <p14:tracePt t="46411" x="4159250" y="4222750"/>
          <p14:tracePt t="46434" x="4165600" y="4216400"/>
          <p14:tracePt t="46439" x="4165600" y="4210050"/>
          <p14:tracePt t="46476" x="4171950" y="4210050"/>
          <p14:tracePt t="46735" x="4178300" y="4210050"/>
          <p14:tracePt t="46784" x="4184650" y="4210050"/>
          <p14:tracePt t="46861" x="4191000" y="4203700"/>
          <p14:tracePt t="46897" x="4197350" y="4197350"/>
          <p14:tracePt t="46931" x="4203700" y="4197350"/>
          <p14:tracePt t="46988" x="4210050" y="4191000"/>
          <p14:tracePt t="47037" x="4210050" y="4184650"/>
          <p14:tracePt t="47086" x="4216400" y="4184650"/>
          <p14:tracePt t="47774" x="4222750" y="4184650"/>
          <p14:tracePt t="47887" x="4216400" y="4184650"/>
          <p14:tracePt t="47907" x="4210050" y="4191000"/>
          <p14:tracePt t="47914" x="4203700" y="4191000"/>
          <p14:tracePt t="47936" x="4203700" y="4197350"/>
          <p14:tracePt t="47957" x="4191000" y="4197350"/>
          <p14:tracePt t="47971" x="4184650" y="4203700"/>
          <p14:tracePt t="47985" x="4178300" y="4210050"/>
          <p14:tracePt t="47999" x="4171950" y="4216400"/>
          <p14:tracePt t="48011" x="4165600" y="4222750"/>
          <p14:tracePt t="48027" x="4133850" y="4241800"/>
          <p14:tracePt t="48044" x="4108450" y="4254500"/>
          <p14:tracePt t="48060" x="4064000" y="4292600"/>
          <p14:tracePt t="48077" x="4025900" y="4311650"/>
          <p14:tracePt t="48093" x="4000500" y="4324350"/>
          <p14:tracePt t="48111" x="3987800" y="4337050"/>
          <p14:tracePt t="48126" x="3943350" y="4368800"/>
          <p14:tracePt t="48143" x="3930650" y="4368800"/>
          <p14:tracePt t="48161" x="3917950" y="4368800"/>
          <p14:tracePt t="48176" x="3911600" y="4375150"/>
          <p14:tracePt t="48193" x="3898900" y="4375150"/>
          <p14:tracePt t="48210" x="3886200" y="4375150"/>
          <p14:tracePt t="48226" x="3879850" y="4375150"/>
          <p14:tracePt t="48243" x="3873500" y="4375150"/>
          <p14:tracePt t="48259" x="3860800" y="4375150"/>
          <p14:tracePt t="48294" x="3841750" y="4375150"/>
          <p14:tracePt t="48309" x="3816350" y="4375150"/>
          <p14:tracePt t="48326" x="3797300" y="4368800"/>
          <p14:tracePt t="48343" x="3752850" y="4349750"/>
          <p14:tracePt t="48359" x="3714750" y="4349750"/>
          <p14:tracePt t="48376" x="3695700" y="4343400"/>
          <p14:tracePt t="48393" x="3663950" y="4330700"/>
          <p14:tracePt t="48409" x="3651250" y="4324350"/>
          <p14:tracePt t="48426" x="3644900" y="4318000"/>
          <p14:tracePt t="48458" x="3638550" y="4318000"/>
          <p14:tracePt t="48476" x="3632200" y="4318000"/>
          <p14:tracePt t="48511" x="3632200" y="4311650"/>
          <p14:tracePt t="48518" x="3632200" y="4305300"/>
          <p14:tracePt t="48539" x="3625850" y="4305300"/>
          <p14:tracePt t="48546" x="3625850" y="4298950"/>
          <p14:tracePt t="48562" x="3625850" y="4292600"/>
          <p14:tracePt t="48589" x="3625850" y="4286250"/>
          <p14:tracePt t="48610" x="3625850" y="4279900"/>
          <p14:tracePt t="48659" x="3625850" y="4273550"/>
          <p14:tracePt t="48680" x="3625850" y="4267200"/>
          <p14:tracePt t="48708" x="3625850" y="4260850"/>
          <p14:tracePt t="48757" x="3625850" y="4254500"/>
          <p14:tracePt t="48813" x="3625850" y="4248150"/>
          <p14:tracePt t="50288" x="3619500" y="4254500"/>
          <p14:tracePt t="50301" x="3619500" y="4260850"/>
          <p14:tracePt t="50316" x="3613150" y="4260850"/>
          <p14:tracePt t="50323" x="3606800" y="4267200"/>
          <p14:tracePt t="50339" x="3600450" y="4267200"/>
          <p14:tracePt t="50352" x="3594100" y="4273550"/>
          <p14:tracePt t="50369" x="3568700" y="4286250"/>
          <p14:tracePt t="50386" x="3517900" y="4318000"/>
          <p14:tracePt t="50402" x="3498850" y="4330700"/>
          <p14:tracePt t="50419" x="3435350" y="4368800"/>
          <p14:tracePt t="50436" x="3352800" y="4419600"/>
          <p14:tracePt t="50452" x="3321050" y="4445000"/>
          <p14:tracePt t="50469" x="3257550" y="4476750"/>
          <p14:tracePt t="50485" x="3206750" y="4502150"/>
          <p14:tracePt t="50502" x="3187700" y="4514850"/>
          <p14:tracePt t="50519" x="3155950" y="4521200"/>
          <p14:tracePt t="50535" x="3130550" y="4521200"/>
          <p14:tracePt t="50552" x="3117850" y="4521200"/>
          <p14:tracePt t="50569" x="3098800" y="4514850"/>
          <p14:tracePt t="50585" x="3086100" y="4502150"/>
          <p14:tracePt t="50601" x="3079750" y="4495800"/>
          <p14:tracePt t="50618" x="3073400" y="4476750"/>
          <p14:tracePt t="50635" x="3060700" y="4464050"/>
          <p14:tracePt t="50651" x="3054350" y="4451350"/>
          <p14:tracePt t="50668" x="3041650" y="4432300"/>
          <p14:tracePt t="50685" x="3035300" y="4425950"/>
          <p14:tracePt t="50702" x="3022600" y="4413250"/>
          <p14:tracePt t="50717" x="3022600" y="4406900"/>
          <p14:tracePt t="50734" x="3022600" y="4400550"/>
          <p14:tracePt t="50751" x="3022600" y="4394200"/>
          <p14:tracePt t="50768" x="3016250" y="4387850"/>
          <p14:tracePt t="50785" x="3016250" y="4381500"/>
          <p14:tracePt t="50801" x="3016250" y="4375150"/>
          <p14:tracePt t="50817" x="3016250" y="4362450"/>
          <p14:tracePt t="50834" x="3035300" y="4349750"/>
          <p14:tracePt t="50851" x="3092450" y="4318000"/>
          <p14:tracePt t="50867" x="3206750" y="4273550"/>
          <p14:tracePt t="50885" x="3352800" y="4241800"/>
          <p14:tracePt t="50900" x="3416300" y="4235450"/>
          <p14:tracePt t="50917" x="3479800" y="4235450"/>
          <p14:tracePt t="50934" x="3587750" y="4235450"/>
          <p14:tracePt t="50950" x="3606800" y="4241800"/>
          <p14:tracePt t="50967" x="3613150" y="4248150"/>
          <p14:tracePt t="50983" x="3619500" y="4279900"/>
          <p14:tracePt t="51000" x="3600450" y="4330700"/>
          <p14:tracePt t="51017" x="3536950" y="4400550"/>
          <p14:tracePt t="51033" x="3479800" y="4445000"/>
          <p14:tracePt t="51050" x="3340100" y="4533900"/>
          <p14:tracePt t="51067" x="3194050" y="4603750"/>
          <p14:tracePt t="51083" x="3111500" y="4629150"/>
          <p14:tracePt t="51100" x="2978150" y="4654550"/>
          <p14:tracePt t="51117" x="2889250" y="4654550"/>
          <p14:tracePt t="51133" x="2844800" y="4641850"/>
          <p14:tracePt t="51150" x="2762250" y="4629150"/>
          <p14:tracePt t="51166" x="2705100" y="4603750"/>
          <p14:tracePt t="51183" x="2673350" y="4591050"/>
          <p14:tracePt t="51200" x="2647950" y="4572000"/>
          <p14:tracePt t="51216" x="2590800" y="4527550"/>
          <p14:tracePt t="51232" x="2571750" y="4502150"/>
          <p14:tracePt t="51250" x="2552700" y="4457700"/>
          <p14:tracePt t="51266" x="2546350" y="4445000"/>
          <p14:tracePt t="51282" x="2533650" y="4400550"/>
          <p14:tracePt t="51299" x="2546350" y="4356100"/>
          <p14:tracePt t="51316" x="2559050" y="4343400"/>
          <p14:tracePt t="51319" x="2578100" y="4318000"/>
          <p14:tracePt t="51332" x="2609850" y="4298950"/>
          <p14:tracePt t="51349" x="2749550" y="4229100"/>
          <p14:tracePt t="51365" x="2832100" y="4184650"/>
          <p14:tracePt t="51383" x="3086100" y="4102100"/>
          <p14:tracePt t="51398" x="3327400" y="4044950"/>
          <p14:tracePt t="51415" x="3448050" y="4025900"/>
          <p14:tracePt t="51432" x="3575050" y="4006850"/>
          <p14:tracePt t="51448" x="3625850" y="4006850"/>
          <p14:tracePt t="51465" x="3632200" y="4013200"/>
          <p14:tracePt t="51482" x="3638550" y="4019550"/>
          <p14:tracePt t="51498" x="3632200" y="4025900"/>
          <p14:tracePt t="51515" x="3625850" y="4032250"/>
          <p14:tracePt t="51532" x="3606800" y="4051300"/>
          <p14:tracePt t="51548" x="3594100" y="4070350"/>
          <p14:tracePt t="51566" x="3479800" y="4178300"/>
          <p14:tracePt t="51581" x="3409950" y="4229100"/>
          <p14:tracePt t="51598" x="3333750" y="4279900"/>
          <p14:tracePt t="51615" x="3168650" y="4356100"/>
          <p14:tracePt t="51631" x="3035300" y="4419600"/>
          <p14:tracePt t="51648" x="2978150" y="4425950"/>
          <p14:tracePt t="51664" x="2901950" y="4425950"/>
          <p14:tracePt t="51681" x="2838450" y="4425950"/>
          <p14:tracePt t="51698" x="2819400" y="4413250"/>
          <p14:tracePt t="51714" x="2787650" y="4381500"/>
          <p14:tracePt t="51731" x="2755900" y="4330700"/>
          <p14:tracePt t="51748" x="2736850" y="4273550"/>
          <p14:tracePt t="51764" x="2724150" y="4241800"/>
          <p14:tracePt t="51781" x="2724150" y="4140200"/>
          <p14:tracePt t="51798" x="2749550" y="4019550"/>
          <p14:tracePt t="51814" x="2774950" y="3975100"/>
          <p14:tracePt t="51831" x="2800350" y="3917950"/>
          <p14:tracePt t="51834" x="2838450" y="3860800"/>
          <p14:tracePt t="51847" x="2940050" y="3797300"/>
          <p14:tracePt t="51864" x="2997200" y="3765550"/>
          <p14:tracePt t="51882" x="3105150" y="3746500"/>
          <p14:tracePt t="51896" x="3168650" y="3740150"/>
          <p14:tracePt t="51913" x="3365500" y="3752850"/>
          <p14:tracePt t="51931" x="3530600" y="3790950"/>
          <p14:tracePt t="51947" x="3600450" y="3822700"/>
          <p14:tracePt t="51963" x="3670300" y="3879850"/>
          <p14:tracePt t="51980" x="3702050" y="3930650"/>
          <p14:tracePt t="51997" x="3708400" y="3956050"/>
          <p14:tracePt t="52013" x="3714750" y="4019550"/>
          <p14:tracePt t="52030" x="3695700" y="4121150"/>
          <p14:tracePt t="52047" x="3676650" y="4159250"/>
          <p14:tracePt t="52064" x="3606800" y="4260850"/>
          <p14:tracePt t="52079" x="3479800" y="4381500"/>
          <p14:tracePt t="52096" x="3409950" y="4445000"/>
          <p14:tracePt t="52113" x="3232150" y="4527550"/>
          <p14:tracePt t="52129" x="3079750" y="4565650"/>
          <p14:tracePt t="52146" x="3016250" y="4565650"/>
          <p14:tracePt t="52163" x="2895600" y="4559300"/>
          <p14:tracePt t="52179" x="2825750" y="4540250"/>
          <p14:tracePt t="52196" x="2743200" y="4508500"/>
          <p14:tracePt t="52213" x="2679700" y="4457700"/>
          <p14:tracePt t="52229" x="2641600" y="4413250"/>
          <p14:tracePt t="52246" x="2609850" y="4349750"/>
          <p14:tracePt t="52262" x="2590800" y="4292600"/>
          <p14:tracePt t="52279" x="2590800" y="4260850"/>
          <p14:tracePt t="52296" x="2597150" y="4216400"/>
          <p14:tracePt t="52312" x="2622550" y="4159250"/>
          <p14:tracePt t="52329" x="2647950" y="4127500"/>
          <p14:tracePt t="52333" x="2660650" y="4102100"/>
          <p14:tracePt t="52345" x="2698750" y="4064000"/>
          <p14:tracePt t="52362" x="2762250" y="4006850"/>
          <p14:tracePt t="52379" x="2819400" y="3975100"/>
          <p14:tracePt t="52395" x="2952750" y="3937000"/>
          <p14:tracePt t="52412" x="3111500" y="3917950"/>
          <p14:tracePt t="52429" x="3251200" y="3924300"/>
          <p14:tracePt t="52444" x="3321050" y="3943350"/>
          <p14:tracePt t="52462" x="3371850" y="3962400"/>
          <p14:tracePt t="52479" x="3486150" y="4025900"/>
          <p14:tracePt t="52495" x="3492500" y="4044950"/>
          <p14:tracePt t="52511" x="3498850" y="4051300"/>
          <p14:tracePt t="52528" x="3505200" y="4083050"/>
          <p14:tracePt t="52545" x="3505200" y="4133850"/>
          <p14:tracePt t="52561" x="3492500" y="4165600"/>
          <p14:tracePt t="52578" x="3460750" y="4241800"/>
          <p14:tracePt t="52594" x="3378200" y="4324350"/>
          <p14:tracePt t="52612" x="3276600" y="4419600"/>
          <p14:tracePt t="52628" x="3206750" y="4457700"/>
          <p14:tracePt t="52645" x="3092450" y="4514850"/>
          <p14:tracePt t="52661" x="2984500" y="4540250"/>
          <p14:tracePt t="52678" x="2946400" y="4546600"/>
          <p14:tracePt t="52694" x="2863850" y="4552950"/>
          <p14:tracePt t="52711" x="2794000" y="4546600"/>
          <p14:tracePt t="52727" x="2762250" y="4533900"/>
          <p14:tracePt t="52745" x="2686050" y="4476750"/>
          <p14:tracePt t="52760" x="2603500" y="4400550"/>
          <p14:tracePt t="52777" x="2578100" y="4356100"/>
          <p14:tracePt t="52795" x="2520950" y="4254500"/>
          <p14:tracePt t="52810" x="2514600" y="4184650"/>
          <p14:tracePt t="52827" x="2514600" y="4108450"/>
          <p14:tracePt t="52831" x="2514600" y="4070350"/>
          <p14:tracePt t="52845" x="2527300" y="4044950"/>
          <p14:tracePt t="52860" x="2546350" y="4013200"/>
          <p14:tracePt t="52877" x="2578100" y="3975100"/>
          <p14:tracePt t="52893" x="2641600" y="3943350"/>
          <p14:tracePt t="52910" x="2686050" y="3924300"/>
          <p14:tracePt t="52927" x="2781300" y="3886200"/>
          <p14:tracePt t="52944" x="2914650" y="3867150"/>
          <p14:tracePt t="52960" x="2965450" y="3860800"/>
          <p14:tracePt t="52977" x="3098800" y="3860800"/>
          <p14:tracePt t="52993" x="3232150" y="3911600"/>
          <p14:tracePt t="53010" x="3295650" y="3930650"/>
          <p14:tracePt t="53026" x="3435350" y="4006850"/>
          <p14:tracePt t="53044" x="3556000" y="4108450"/>
          <p14:tracePt t="53061" x="3600450" y="4152900"/>
          <p14:tracePt t="53076" x="3663950" y="4229100"/>
          <p14:tracePt t="53093" x="3683000" y="4286250"/>
          <p14:tracePt t="53110" x="3695700" y="4381500"/>
          <p14:tracePt t="53126" x="3695700" y="4413250"/>
          <p14:tracePt t="53143" x="3695700" y="4451350"/>
          <p14:tracePt t="53160" x="3676650" y="4533900"/>
          <p14:tracePt t="53175" x="3651250" y="4610100"/>
          <p14:tracePt t="53192" x="3644900" y="4629150"/>
          <p14:tracePt t="53209" x="3632200" y="4673600"/>
          <p14:tracePt t="53226" x="3619500" y="4692650"/>
          <p14:tracePt t="53244" x="3613150" y="4692650"/>
          <p14:tracePt t="53259" x="3613150" y="4699000"/>
          <p14:tracePt t="53275" x="3613150" y="4705350"/>
          <p14:tracePt t="53293" x="3625850" y="4705350"/>
          <p14:tracePt t="53309" x="3632200" y="4705350"/>
          <p14:tracePt t="53325" x="3644900" y="4711700"/>
          <p14:tracePt t="53342" x="3708400" y="4711700"/>
          <p14:tracePt t="53359" x="3746500" y="4730750"/>
          <p14:tracePt t="53375" x="3829050" y="4737100"/>
          <p14:tracePt t="53392" x="4121150" y="4781550"/>
          <p14:tracePt t="53408" x="4235450" y="4787900"/>
          <p14:tracePt t="53426" x="4451350" y="4800600"/>
          <p14:tracePt t="53441" x="4552950" y="4800600"/>
          <p14:tracePt t="53458" x="4718050" y="4794250"/>
          <p14:tracePt t="53475" x="4851400" y="4756150"/>
          <p14:tracePt t="53491" x="4902200" y="4730750"/>
          <p14:tracePt t="53508" x="4965700" y="4673600"/>
          <p14:tracePt t="53525" x="5010150" y="4584700"/>
          <p14:tracePt t="53541" x="5029200" y="4552950"/>
          <p14:tracePt t="53558" x="5035550" y="4489450"/>
          <p14:tracePt t="53574" x="5035550" y="4457700"/>
          <p14:tracePt t="53592" x="5035550" y="4445000"/>
          <p14:tracePt t="53608" x="5016500" y="4419600"/>
          <p14:tracePt t="53624" x="4972050" y="4375150"/>
          <p14:tracePt t="53641" x="4940300" y="4349750"/>
          <p14:tracePt t="53658" x="4845050" y="4298950"/>
          <p14:tracePt t="53674" x="4711700" y="4241800"/>
          <p14:tracePt t="53692" x="4629150" y="4210050"/>
          <p14:tracePt t="53707" x="4483100" y="4159250"/>
          <p14:tracePt t="53724" x="4419600" y="4152900"/>
          <p14:tracePt t="53741" x="4311650" y="4140200"/>
          <p14:tracePt t="53757" x="4248150" y="4146550"/>
          <p14:tracePt t="53774" x="4222750" y="4159250"/>
          <p14:tracePt t="53791" x="4197350" y="4178300"/>
          <p14:tracePt t="53807" x="4184650" y="4203700"/>
          <p14:tracePt t="53824" x="4178300" y="4222750"/>
          <p14:tracePt t="53827" x="4178300" y="4235450"/>
          <p14:tracePt t="53840" x="4178300" y="4260850"/>
          <p14:tracePt t="53857" x="4184650" y="4292600"/>
          <p14:tracePt t="53874" x="4197350" y="4311650"/>
          <p14:tracePt t="53891" x="4241800" y="4356100"/>
          <p14:tracePt t="53907" x="4324350" y="4419600"/>
          <p14:tracePt t="53924" x="4387850" y="4451350"/>
          <p14:tracePt t="53939" x="4425950" y="4457700"/>
          <p14:tracePt t="53956" x="4495800" y="4464050"/>
          <p14:tracePt t="53974" x="4591050" y="4457700"/>
          <p14:tracePt t="53990" x="4648200" y="4438650"/>
          <p14:tracePt t="54006" x="4699000" y="4419600"/>
          <p14:tracePt t="54023" x="4813300" y="4324350"/>
          <p14:tracePt t="54039" x="4832350" y="4292600"/>
          <p14:tracePt t="54056" x="4845050" y="4260850"/>
          <p14:tracePt t="54073" x="4851400" y="4229100"/>
          <p14:tracePt t="54090" x="4851400" y="4203700"/>
          <p14:tracePt t="54107" x="4826000" y="4184650"/>
          <p14:tracePt t="54123" x="4813300" y="4178300"/>
          <p14:tracePt t="54140" x="4768850" y="4171950"/>
          <p14:tracePt t="54156" x="4679950" y="4146550"/>
          <p14:tracePt t="54172" x="4610100" y="4133850"/>
          <p14:tracePt t="54189" x="4470400" y="4114800"/>
          <p14:tracePt t="54206" x="4318000" y="4108450"/>
          <p14:tracePt t="54222" x="4235450" y="4108450"/>
          <p14:tracePt t="54239" x="4133850" y="4114800"/>
          <p14:tracePt t="54255" x="4070350" y="4140200"/>
          <p14:tracePt t="54272" x="4057650" y="4152900"/>
          <p14:tracePt t="54290" x="4038600" y="4171950"/>
          <p14:tracePt t="54306" x="4032250" y="4197350"/>
          <p14:tracePt t="54322" x="4032250" y="4210050"/>
          <p14:tracePt t="54326" x="4038600" y="4235450"/>
          <p14:tracePt t="54341" x="4051300" y="4254500"/>
          <p14:tracePt t="54355" x="4064000" y="4267200"/>
          <p14:tracePt t="54372" x="4121150" y="4330700"/>
          <p14:tracePt t="54388" x="4216400" y="4394200"/>
          <p14:tracePt t="54405" x="4254500" y="4413250"/>
          <p14:tracePt t="54422" x="4343400" y="4438650"/>
          <p14:tracePt t="54438" x="4406900" y="4438650"/>
          <p14:tracePt t="54455" x="4438650" y="4432300"/>
          <p14:tracePt t="54472" x="4502150" y="4400550"/>
          <p14:tracePt t="54488" x="4533900" y="4362450"/>
          <p14:tracePt t="54504" x="4552950" y="4343400"/>
          <p14:tracePt t="54522" x="4572000" y="4298950"/>
          <p14:tracePt t="54538" x="4584700" y="4279900"/>
          <p14:tracePt t="54554" x="4584700" y="4267200"/>
          <p14:tracePt t="54571" x="4584700" y="4260850"/>
          <p14:tracePt t="54588" x="4584700" y="4254500"/>
          <p14:tracePt t="54626" x="4578350" y="4254500"/>
          <p14:tracePt t="54647" x="4572000" y="4267200"/>
          <p14:tracePt t="54668" x="4565650" y="4267200"/>
          <p14:tracePt t="54675" x="4565650" y="4273550"/>
          <p14:tracePt t="54691" x="4559300" y="4279900"/>
          <p14:tracePt t="54703" x="4552950" y="4286250"/>
          <p14:tracePt t="54720" x="4527550" y="4298950"/>
          <p14:tracePt t="54737" x="4495800" y="4311650"/>
          <p14:tracePt t="54754" x="4387850" y="4362450"/>
          <p14:tracePt t="54770" x="4216400" y="4406900"/>
          <p14:tracePt t="54788" x="4006850" y="4464050"/>
          <p14:tracePt t="54804" x="3917950" y="4483100"/>
          <p14:tracePt t="54820" x="3702050" y="4483100"/>
          <p14:tracePt t="54837" x="3511550" y="4483100"/>
          <p14:tracePt t="54853" x="3422650" y="4483100"/>
          <p14:tracePt t="54870" x="3289300" y="4470400"/>
          <p14:tracePt t="54887" x="3194050" y="4445000"/>
          <p14:tracePt t="54903" x="3162300" y="4438650"/>
          <p14:tracePt t="54920" x="3111500" y="4413250"/>
          <p14:tracePt t="54936" x="3086100" y="4394200"/>
          <p14:tracePt t="54953" x="3079750" y="4381500"/>
          <p14:tracePt t="54971" x="3067050" y="4368800"/>
          <p14:tracePt t="54986" x="3060700" y="4362450"/>
          <p14:tracePt t="55003" x="3060700" y="4349750"/>
          <p14:tracePt t="55019" x="3060700" y="4343400"/>
          <p14:tracePt t="55036" x="3060700" y="4337050"/>
          <p14:tracePt t="55053" x="3060700" y="4311650"/>
          <p14:tracePt t="55069" x="3060700" y="4279900"/>
          <p14:tracePt t="55086" x="3060700" y="4260850"/>
          <p14:tracePt t="55103" x="3060700" y="4210050"/>
          <p14:tracePt t="55119" x="3073400" y="4171950"/>
          <p14:tracePt t="55136" x="3079750" y="4146550"/>
          <p14:tracePt t="55153" x="3105150" y="4121150"/>
          <p14:tracePt t="55169" x="3136900" y="4108450"/>
          <p14:tracePt t="55186" x="3168650" y="4108450"/>
          <p14:tracePt t="55203" x="3263900" y="4133850"/>
          <p14:tracePt t="55219" x="3422650" y="4203700"/>
          <p14:tracePt t="55235" x="3505200" y="4235450"/>
          <p14:tracePt t="55252" x="3632200" y="4324350"/>
          <p14:tracePt t="55269" x="3676650" y="4362450"/>
          <p14:tracePt t="55286" x="3740150" y="4419600"/>
          <p14:tracePt t="55301" x="3746500" y="4432300"/>
          <p14:tracePt t="55318" x="3746500" y="4438650"/>
          <p14:tracePt t="55335" x="3740150" y="4445000"/>
          <p14:tracePt t="55352" x="3721100" y="4445000"/>
          <p14:tracePt t="55368" x="3702050" y="4451350"/>
          <p14:tracePt t="55385" x="3657600" y="4451350"/>
          <p14:tracePt t="55401" x="3581400" y="4451350"/>
          <p14:tracePt t="55418" x="3524250" y="4451350"/>
          <p14:tracePt t="55435" x="3422650" y="4451350"/>
          <p14:tracePt t="55451" x="3340100" y="4451350"/>
          <p14:tracePt t="55468" x="3295650" y="4438650"/>
          <p14:tracePt t="55484" x="3270250" y="4438650"/>
          <p14:tracePt t="55501" x="3257550" y="4438650"/>
          <p14:tracePt t="55518" x="3251200" y="4438650"/>
          <p14:tracePt t="55554" x="3257550" y="4438650"/>
          <p14:tracePt t="55567" x="3289300" y="4445000"/>
          <p14:tracePt t="55584" x="3314700" y="4445000"/>
          <p14:tracePt t="55601" x="3384550" y="4457700"/>
          <p14:tracePt t="55617" x="3619500" y="4495800"/>
          <p14:tracePt t="55634" x="3962400" y="4572000"/>
          <p14:tracePt t="55651" x="4184650" y="4597400"/>
          <p14:tracePt t="55667" x="4495800" y="4635500"/>
          <p14:tracePt t="55684" x="4686300" y="4635500"/>
          <p14:tracePt t="55701" x="4756150" y="4635500"/>
          <p14:tracePt t="55717" x="4781550" y="4635500"/>
          <p14:tracePt t="55734" x="4794250" y="4610100"/>
          <p14:tracePt t="55750" x="4794250" y="4591050"/>
          <p14:tracePt t="55767" x="4787900" y="4584700"/>
          <p14:tracePt t="55784" x="4768850" y="4572000"/>
          <p14:tracePt t="55800" x="4749800" y="4559300"/>
          <p14:tracePt t="55817" x="4737100" y="4559300"/>
          <p14:tracePt t="55834" x="4699000" y="4552950"/>
          <p14:tracePt t="55850" x="4584700" y="4533900"/>
          <p14:tracePt t="55866" x="4521200" y="4533900"/>
          <p14:tracePt t="55884" x="4324350" y="4514850"/>
          <p14:tracePt t="55900" x="4235450" y="4508500"/>
          <p14:tracePt t="55916" x="4083050" y="4508500"/>
          <p14:tracePt t="55933" x="4006850" y="4508500"/>
          <p14:tracePt t="55949" x="3975100" y="4508500"/>
          <p14:tracePt t="55967" x="3962400" y="4508500"/>
          <p14:tracePt t="55983" x="3956050" y="4508500"/>
          <p14:tracePt t="56016" x="3968750" y="4502150"/>
          <p14:tracePt t="56033" x="4000500" y="4502150"/>
          <p14:tracePt t="56050" x="4019550" y="4495800"/>
          <p14:tracePt t="56066" x="4127500" y="4483100"/>
          <p14:tracePt t="56082" x="4292600" y="4464050"/>
          <p14:tracePt t="56099" x="4368800" y="4457700"/>
          <p14:tracePt t="56116" x="4552950" y="4425950"/>
          <p14:tracePt t="56132" x="4686300" y="4406900"/>
          <p14:tracePt t="56150" x="4756150" y="4381500"/>
          <p14:tracePt t="56165" x="4775200" y="4375150"/>
          <p14:tracePt t="56182" x="4781550" y="4368800"/>
          <p14:tracePt t="56199" x="4787900" y="4368800"/>
          <p14:tracePt t="56216" x="4781550" y="4368800"/>
          <p14:tracePt t="56232" x="4775200" y="4368800"/>
          <p14:tracePt t="56249" x="4762500" y="4368800"/>
          <p14:tracePt t="56265" x="4724400" y="4375150"/>
          <p14:tracePt t="56282" x="4692650" y="4375150"/>
          <p14:tracePt t="56298" x="4572000" y="4387850"/>
          <p14:tracePt t="56315" x="4406900" y="4387850"/>
          <p14:tracePt t="56332" x="4318000" y="4387850"/>
          <p14:tracePt t="56335" x="4254500" y="4387850"/>
          <p14:tracePt t="56349" x="4191000" y="4381500"/>
          <p14:tracePt t="56365" x="4108450" y="4375150"/>
          <p14:tracePt t="56382" x="4064000" y="4375150"/>
          <p14:tracePt t="56397" x="4051300" y="4375150"/>
          <p14:tracePt t="56415" x="4051300" y="4368800"/>
          <p14:tracePt t="56431" x="4051300" y="4362450"/>
          <p14:tracePt t="56465" x="4051300" y="4356100"/>
          <p14:tracePt t="56481" x="4083050" y="4349750"/>
          <p14:tracePt t="56498" x="4089400" y="4349750"/>
          <p14:tracePt t="56515" x="4102100" y="4343400"/>
          <p14:tracePt t="56531" x="4114800" y="4337050"/>
          <p14:tracePt t="56548" x="4133850" y="4324350"/>
          <p14:tracePt t="56564" x="4159250" y="4311650"/>
          <p14:tracePt t="56581" x="4171950" y="4298950"/>
          <p14:tracePt t="56597" x="4191000" y="4279900"/>
          <p14:tracePt t="56614" x="4203700" y="4267200"/>
          <p14:tracePt t="56630" x="4203700" y="4254500"/>
          <p14:tracePt t="56648" x="4203700" y="4248150"/>
          <p14:tracePt t="56664" x="4203700" y="4241800"/>
          <p14:tracePt t="56681" x="4197350" y="4241800"/>
          <p14:tracePt t="56698" x="4191000" y="4241800"/>
          <p14:tracePt t="56714" x="4178300" y="4241800"/>
          <p14:tracePt t="56747" x="4159250" y="4248150"/>
          <p14:tracePt t="56764" x="4152900" y="4254500"/>
          <p14:tracePt t="56780" x="4140200" y="4260850"/>
          <p14:tracePt t="56797" x="4102100" y="4267200"/>
          <p14:tracePt t="56813" x="4089400" y="4273550"/>
          <p14:tracePt t="56830" x="4057650" y="4279900"/>
          <p14:tracePt t="56834" x="4044950" y="4286250"/>
          <p14:tracePt t="56847" x="4032250" y="4292600"/>
          <p14:tracePt t="56863" x="4019550" y="4292600"/>
          <p14:tracePt t="56880" x="4006850" y="4298950"/>
          <p14:tracePt t="56896" x="4006850" y="4305300"/>
          <p14:tracePt t="56913" x="4000500" y="4305300"/>
          <p14:tracePt t="59522" x="3987800" y="4305300"/>
          <p14:tracePt t="59529" x="3975100" y="4305300"/>
          <p14:tracePt t="59543" x="3968750" y="4305300"/>
          <p14:tracePt t="59553" x="3949700" y="4305300"/>
          <p14:tracePt t="59570" x="3937000" y="4305300"/>
          <p14:tracePt t="59586" x="3898900" y="4305300"/>
          <p14:tracePt t="59604" x="3848100" y="4305300"/>
          <p14:tracePt t="59621" x="3797300" y="4298950"/>
          <p14:tracePt t="59636" x="3778250" y="4298950"/>
          <p14:tracePt t="59653" x="3759200" y="4292600"/>
          <p14:tracePt t="59670" x="3708400" y="4292600"/>
          <p14:tracePt t="59687" x="3695700" y="4292600"/>
          <p14:tracePt t="59703" x="3683000" y="4292600"/>
          <p14:tracePt t="59720" x="3663950" y="4292600"/>
          <p14:tracePt t="59736" x="3651250" y="4298950"/>
          <p14:tracePt t="59754" x="3638550" y="4298950"/>
          <p14:tracePt t="59786" x="3632200" y="4298950"/>
          <p14:tracePt t="59804" x="3619500" y="4298950"/>
          <p14:tracePt t="59819" x="3606800" y="4298950"/>
          <p14:tracePt t="59836" x="3581400" y="4298950"/>
          <p14:tracePt t="59853" x="3530600" y="4292600"/>
          <p14:tracePt t="59869" x="3505200" y="4292600"/>
          <p14:tracePt t="59886" x="3422650" y="4273550"/>
          <p14:tracePt t="59903" x="3333750" y="4267200"/>
          <p14:tracePt t="59919" x="3276600" y="4260850"/>
          <p14:tracePt t="59936" x="3206750" y="4241800"/>
          <p14:tracePt t="59952" x="3168650" y="4235450"/>
          <p14:tracePt t="59969" x="3143250" y="4229100"/>
          <p14:tracePt t="59986" x="3136900" y="4229100"/>
          <p14:tracePt t="60002" x="3130550" y="4229100"/>
          <p14:tracePt t="60018" x="3124200" y="4222750"/>
          <p14:tracePt t="60042" x="3124200" y="4216400"/>
          <p14:tracePt t="60077" x="3124200" y="4210050"/>
          <p14:tracePt t="60133" x="3124200" y="4203700"/>
          <p14:tracePt t="60288" x="3124200" y="4210050"/>
          <p14:tracePt t="60336" x="3117850" y="4216400"/>
          <p14:tracePt t="60435" x="3117850" y="4210050"/>
          <p14:tracePt t="60442" x="3117850" y="4203700"/>
          <p14:tracePt t="60505" x="3117850" y="4197350"/>
          <p14:tracePt t="60533" x="3117850" y="4191000"/>
          <p14:tracePt t="60554" x="3117850" y="4184650"/>
          <p14:tracePt t="60569" x="3111500" y="4178300"/>
          <p14:tracePt t="60582" x="3111500" y="4171950"/>
          <p14:tracePt t="60604" x="3105150" y="4159250"/>
          <p14:tracePt t="60618" x="3098800" y="4159250"/>
          <p14:tracePt t="60625" x="3098800" y="4152900"/>
          <p14:tracePt t="60639" x="3092450" y="4140200"/>
          <p14:tracePt t="60650" x="3079750" y="4114800"/>
          <p14:tracePt t="60667" x="3073400" y="4095750"/>
          <p14:tracePt t="60683" x="3048000" y="4044950"/>
          <p14:tracePt t="60700" x="3016250" y="3975100"/>
          <p14:tracePt t="60716" x="2990850" y="3911600"/>
          <p14:tracePt t="60733" x="2971800" y="3879850"/>
          <p14:tracePt t="60750" x="2959100" y="3835400"/>
          <p14:tracePt t="60766" x="2940050" y="3810000"/>
          <p14:tracePt t="60783" x="2933700" y="3797300"/>
          <p14:tracePt t="60800" x="2921000" y="3778250"/>
          <p14:tracePt t="60816" x="2914650" y="3765550"/>
          <p14:tracePt t="60850" x="2908300" y="3759200"/>
          <p14:tracePt t="60866" x="2895600" y="3752850"/>
          <p14:tracePt t="60899" x="2889250" y="3740150"/>
          <p14:tracePt t="60920" x="2882900" y="3727450"/>
          <p14:tracePt t="60933" x="2876550" y="3721100"/>
          <p14:tracePt t="60950" x="2857500" y="3689350"/>
          <p14:tracePt t="60966" x="2838450" y="3670300"/>
          <p14:tracePt t="60983" x="2800350" y="3594100"/>
          <p14:tracePt t="60999" x="2730500" y="3479800"/>
          <p14:tracePt t="61015" x="2692400" y="3409950"/>
          <p14:tracePt t="61032" x="2616200" y="3270250"/>
          <p14:tracePt t="61049" x="2546350" y="3149600"/>
          <p14:tracePt t="61065" x="2520950" y="3079750"/>
          <p14:tracePt t="61082" x="2451100" y="2978150"/>
          <p14:tracePt t="61099" x="2400300" y="2889250"/>
          <p14:tracePt t="61115" x="2368550" y="2851150"/>
          <p14:tracePt t="61132" x="2305050" y="2787650"/>
          <p14:tracePt t="61148" x="2235200" y="2692400"/>
          <p14:tracePt t="61165" x="2197100" y="2647950"/>
          <p14:tracePt t="61182" x="2101850" y="2533650"/>
          <p14:tracePt t="61199" x="2038350" y="2470150"/>
          <p14:tracePt t="61215" x="1905000" y="2273300"/>
          <p14:tracePt t="61231" x="1860550" y="2203450"/>
          <p14:tracePt t="61248" x="1822450" y="2139950"/>
          <p14:tracePt t="61265" x="1765300" y="1987550"/>
          <p14:tracePt t="61281" x="1695450" y="1866900"/>
          <p14:tracePt t="61300" x="1644650" y="1765300"/>
          <p14:tracePt t="61314" x="1612900" y="1708150"/>
          <p14:tracePt t="61331" x="1549400" y="1593850"/>
          <p14:tracePt t="61349" x="1498600" y="1479550"/>
          <p14:tracePt t="61364" x="1473200" y="1428750"/>
          <p14:tracePt t="61381" x="1409700" y="1346200"/>
          <p14:tracePt t="61398" x="1346200" y="1289050"/>
          <p14:tracePt t="61414" x="1314450" y="1270000"/>
          <p14:tracePt t="61431" x="1257300" y="1244600"/>
          <p14:tracePt t="61447" x="1219200" y="1219200"/>
          <p14:tracePt t="61464" x="1206500" y="1212850"/>
          <p14:tracePt t="61481" x="1174750" y="1206500"/>
          <p14:tracePt t="61497" x="1136650" y="1193800"/>
          <p14:tracePt t="61515" x="1123950" y="1187450"/>
          <p14:tracePt t="61531" x="1104900" y="1187450"/>
          <p14:tracePt t="61547" x="1104900" y="1181100"/>
          <p14:tracePt t="61563" x="1092200" y="1181100"/>
          <p14:tracePt t="61581" x="1079500" y="1181100"/>
          <p14:tracePt t="61613" x="1060450" y="1181100"/>
          <p14:tracePt t="61630" x="1054100" y="1181100"/>
          <p14:tracePt t="61647" x="1041400" y="1181100"/>
          <p14:tracePt t="61664" x="1016000" y="1181100"/>
          <p14:tracePt t="61680" x="984250" y="1181100"/>
          <p14:tracePt t="62059" x="1028700" y="1174750"/>
          <p14:tracePt t="62073" x="1104900" y="1174750"/>
          <p14:tracePt t="62081" x="1244600" y="1162050"/>
          <p14:tracePt t="62095" x="1435100" y="1149350"/>
          <p14:tracePt t="62112" x="2076450" y="1085850"/>
          <p14:tracePt t="62129" x="2825750" y="1003300"/>
          <p14:tracePt t="62145" x="3244850" y="965200"/>
          <p14:tracePt t="62161" x="3663950" y="933450"/>
          <p14:tracePt t="62178" x="4813300" y="774700"/>
          <p14:tracePt t="62194" x="5092700" y="730250"/>
          <p14:tracePt t="62211" x="5314950" y="685800"/>
          <p14:tracePt t="62228" x="5645150" y="615950"/>
          <p14:tracePt t="62244" x="5854700" y="539750"/>
          <p14:tracePt t="62262" x="6013450" y="482600"/>
          <p14:tracePt t="62278" x="6057900" y="463550"/>
          <p14:tracePt t="62294" x="6134100" y="425450"/>
          <p14:tracePt t="62311" x="6178550" y="393700"/>
          <p14:tracePt t="62328" x="6191250" y="381000"/>
          <p14:tracePt t="62344" x="6223000" y="355600"/>
          <p14:tracePt t="62361" x="6254750" y="323850"/>
          <p14:tracePt t="62377" x="6267450" y="317500"/>
          <p14:tracePt t="62394" x="6286500" y="298450"/>
          <p14:tracePt t="62411" x="6299200" y="285750"/>
          <p14:tracePt t="62444" x="6305550" y="285750"/>
          <p14:tracePt t="62494" x="6299200" y="285750"/>
          <p14:tracePt t="62501" x="6292850" y="285750"/>
          <p14:tracePt t="62514" x="6286500" y="285750"/>
          <p14:tracePt t="62526" x="6273800" y="285750"/>
          <p14:tracePt t="62544" x="6223000" y="311150"/>
          <p14:tracePt t="62560" x="6178550" y="336550"/>
          <p14:tracePt t="62577" x="6000750" y="438150"/>
          <p14:tracePt t="62594" x="5746750" y="622300"/>
          <p14:tracePt t="62610" x="5562600" y="768350"/>
          <p14:tracePt t="62627" x="5124450" y="1162050"/>
          <p14:tracePt t="62643" x="4629150" y="1701800"/>
          <p14:tracePt t="62660" x="4432300" y="1987550"/>
          <p14:tracePt t="62676" x="4127500" y="2495550"/>
          <p14:tracePt t="62693" x="3937000" y="2933700"/>
          <p14:tracePt t="62710" x="3867150" y="3149600"/>
          <p14:tracePt t="62726" x="3803650" y="3403600"/>
          <p14:tracePt t="62743" x="3778250" y="3606800"/>
          <p14:tracePt t="62760" x="3771900" y="3708400"/>
          <p14:tracePt t="62776" x="3784600" y="3911600"/>
          <p14:tracePt t="62793" x="3790950" y="3994150"/>
          <p14:tracePt t="62810" x="3848100" y="4159250"/>
          <p14:tracePt t="62826" x="3860800" y="4191000"/>
          <p14:tracePt t="62842" x="3879850" y="4222750"/>
          <p14:tracePt t="62859" x="3917950" y="4267200"/>
          <p14:tracePt t="62876" x="3930650" y="4273550"/>
          <p14:tracePt t="62892" x="3949700" y="4279900"/>
          <p14:tracePt t="62909" x="3981450" y="4286250"/>
          <p14:tracePt t="62925" x="4025900" y="4286250"/>
          <p14:tracePt t="62941" x="4064000" y="4286250"/>
          <p14:tracePt t="62958" x="4197350" y="4273550"/>
          <p14:tracePt t="62975" x="4368800" y="4235450"/>
          <p14:tracePt t="62992" x="4597400" y="4184650"/>
          <p14:tracePt t="63008" x="4749800" y="4140200"/>
          <p14:tracePt t="63025" x="5029200" y="4070350"/>
          <p14:tracePt t="63042" x="5276850" y="3994150"/>
          <p14:tracePt t="63058" x="5384800" y="3949700"/>
          <p14:tracePt t="63075" x="5473700" y="3924300"/>
          <p14:tracePt t="63092" x="5702300" y="3835400"/>
          <p14:tracePt t="63108" x="5746750" y="3822700"/>
          <p14:tracePt t="63126" x="5791200" y="3790950"/>
          <p14:tracePt t="63141" x="5810250" y="3771900"/>
          <p14:tracePt t="63158" x="5829300" y="3759200"/>
          <p14:tracePt t="63175" x="5835650" y="3752850"/>
          <p14:tracePt t="63207" x="5835650" y="3746500"/>
          <p14:tracePt t="63224" x="5816600" y="3746500"/>
          <p14:tracePt t="63241" x="5810250" y="3746500"/>
          <p14:tracePt t="63258" x="5784850" y="3746500"/>
          <p14:tracePt t="63274" x="5765800" y="3752850"/>
          <p14:tracePt t="63291" x="5753100" y="3752850"/>
          <p14:tracePt t="63308" x="5683250" y="3752850"/>
          <p14:tracePt t="63324" x="5568950" y="3746500"/>
          <p14:tracePt t="63341" x="5505450" y="3746500"/>
          <p14:tracePt t="63358" x="5340350" y="3746500"/>
          <p14:tracePt t="63374" x="5099050" y="3740150"/>
          <p14:tracePt t="63391" x="4984750" y="3740150"/>
          <p14:tracePt t="63407" x="4768850" y="3727450"/>
          <p14:tracePt t="63424" x="4667250" y="3727450"/>
          <p14:tracePt t="63428" x="4591050" y="3727450"/>
          <p14:tracePt t="63441" x="4445000" y="3721100"/>
          <p14:tracePt t="63457" x="4381500" y="3708400"/>
          <p14:tracePt t="63474" x="4343400" y="3708400"/>
          <p14:tracePt t="63491" x="4254500" y="3702050"/>
          <p14:tracePt t="63507" x="4241800" y="3695700"/>
          <p14:tracePt t="63523" x="4229100" y="3695700"/>
          <p14:tracePt t="63540" x="4216400" y="3695700"/>
          <p14:tracePt t="63582" x="4210050" y="3695700"/>
          <p14:tracePt t="63709" x="4216400" y="3695700"/>
          <p14:tracePt t="63715" x="4222750" y="3695700"/>
          <p14:tracePt t="63725" x="4235450" y="3702050"/>
          <p14:tracePt t="63739" x="4248150" y="3702050"/>
          <p14:tracePt t="63756" x="4267200" y="3702050"/>
          <p14:tracePt t="63773" x="4394200" y="3708400"/>
          <p14:tracePt t="63789" x="4622800" y="3740150"/>
          <p14:tracePt t="63806" x="4800600" y="3765550"/>
          <p14:tracePt t="63822" x="5156200" y="3790950"/>
          <p14:tracePt t="63839" x="5422900" y="3797300"/>
          <p14:tracePt t="63856" x="5575300" y="3810000"/>
          <p14:tracePt t="63872" x="5626100" y="3810000"/>
          <p14:tracePt t="63889" x="5657850" y="3810000"/>
          <p14:tracePt t="63905" x="5664200" y="3810000"/>
          <p14:tracePt t="63922" x="5657850" y="3803650"/>
          <p14:tracePt t="63938" x="5645150" y="3803650"/>
          <p14:tracePt t="63955" x="5626100" y="3803650"/>
          <p14:tracePt t="63972" x="5613400" y="3803650"/>
          <p14:tracePt t="63989" x="5588000" y="3810000"/>
          <p14:tracePt t="64005" x="5530850" y="3816350"/>
          <p14:tracePt t="64022" x="5480050" y="3816350"/>
          <p14:tracePt t="64039" x="5334000" y="3848100"/>
          <p14:tracePt t="64055" x="5245100" y="3854450"/>
          <p14:tracePt t="64071" x="5048250" y="3898900"/>
          <p14:tracePt t="64089" x="4851400" y="3949700"/>
          <p14:tracePt t="64105" x="4749800" y="3968750"/>
          <p14:tracePt t="64121" x="4552950" y="4019550"/>
          <p14:tracePt t="64138" x="4368800" y="4070350"/>
          <p14:tracePt t="64155" x="4279900" y="4095750"/>
          <p14:tracePt t="64172" x="4133850" y="4133850"/>
          <p14:tracePt t="64188" x="3994150" y="4152900"/>
          <p14:tracePt t="64204" x="3924300" y="4178300"/>
          <p14:tracePt t="64222" x="3778250" y="4210050"/>
          <p14:tracePt t="64238" x="3670300" y="4235450"/>
          <p14:tracePt t="64255" x="3619500" y="4248150"/>
          <p14:tracePt t="64271" x="3568700" y="4267200"/>
          <p14:tracePt t="64287" x="3524250" y="4286250"/>
          <p14:tracePt t="64304" x="3505200" y="4292600"/>
          <p14:tracePt t="64321" x="3460750" y="4311650"/>
          <p14:tracePt t="64337" x="3448050" y="4318000"/>
          <p14:tracePt t="64356" x="3416300" y="4330700"/>
          <p14:tracePt t="64370" x="3409950" y="4343400"/>
          <p14:tracePt t="64387" x="3397250" y="4349750"/>
          <p14:tracePt t="64404" x="3384550" y="4356100"/>
          <p14:tracePt t="64420" x="3371850" y="4362450"/>
          <p14:tracePt t="64437" x="3359150" y="4368800"/>
          <p14:tracePt t="64441" x="3346450" y="4375150"/>
          <p14:tracePt t="64454" x="3327400" y="4381500"/>
          <p14:tracePt t="64471" x="3282950" y="4406900"/>
          <p14:tracePt t="64487" x="3251200" y="4413250"/>
          <p14:tracePt t="64503" x="3194050" y="4419600"/>
          <p14:tracePt t="64520" x="3155950" y="4425950"/>
          <p14:tracePt t="64537" x="3136900" y="4425950"/>
          <p14:tracePt t="64553" x="3124200" y="4425950"/>
          <p14:tracePt t="64570" x="3117850" y="4419600"/>
          <p14:tracePt t="64586" x="3111500" y="4413250"/>
          <p14:tracePt t="64623" x="3111500" y="4406900"/>
          <p14:tracePt t="64636" x="3124200" y="4400550"/>
          <p14:tracePt t="64653" x="3130550" y="4394200"/>
          <p14:tracePt t="64670" x="3143250" y="4381500"/>
          <p14:tracePt t="64686" x="3155950" y="4381500"/>
          <p14:tracePt t="64703" x="3219450" y="4362450"/>
          <p14:tracePt t="64720" x="3302000" y="4324350"/>
          <p14:tracePt t="64736" x="3346450" y="4305300"/>
          <p14:tracePt t="64752" x="3409950" y="4267200"/>
          <p14:tracePt t="64770" x="3454400" y="4248150"/>
          <p14:tracePt t="64786" x="3467100" y="4235450"/>
          <p14:tracePt t="64802" x="3473450" y="4222750"/>
          <p14:tracePt t="64819" x="3473450" y="4216400"/>
          <p14:tracePt t="64835" x="3467100" y="4216400"/>
          <p14:tracePt t="64853" x="3448050" y="4216400"/>
          <p14:tracePt t="64869" x="3416300" y="4216400"/>
          <p14:tracePt t="64886" x="3397250" y="4216400"/>
          <p14:tracePt t="64903" x="3352800" y="4216400"/>
          <p14:tracePt t="64919" x="3295650" y="4216400"/>
          <p14:tracePt t="64935" x="3270250" y="4216400"/>
          <p14:tracePt t="64952" x="3232150" y="4235450"/>
          <p14:tracePt t="64968" x="3213100" y="4241800"/>
          <p14:tracePt t="64985" x="3200400" y="4254500"/>
          <p14:tracePt t="65002" x="3194050" y="4267200"/>
          <p14:tracePt t="65029" x="3194050" y="4273550"/>
          <p14:tracePt t="65057" x="3200400" y="4273550"/>
          <p14:tracePt t="65070" x="3206750" y="4273550"/>
          <p14:tracePt t="65078" x="3225800" y="4273550"/>
          <p14:tracePt t="65092" x="3244850" y="4273550"/>
          <p14:tracePt t="65101" x="3282950" y="4273550"/>
          <p14:tracePt t="65117" x="3346450" y="4273550"/>
          <p14:tracePt t="65135" x="3536950" y="4260850"/>
          <p14:tracePt t="65151" x="3752850" y="4248150"/>
          <p14:tracePt t="65168" x="3829050" y="4248150"/>
          <p14:tracePt t="65184" x="3949700" y="4241800"/>
          <p14:tracePt t="65201" x="3987800" y="4235450"/>
          <p14:tracePt t="65218" x="3994150" y="4229100"/>
          <p14:tracePt t="65251" x="3987800" y="4229100"/>
          <p14:tracePt t="65268" x="3841750" y="4216400"/>
          <p14:tracePt t="65284" x="3765550" y="4210050"/>
          <p14:tracePt t="65301" x="3651250" y="4210050"/>
          <p14:tracePt t="65317" x="3422650" y="4197350"/>
          <p14:tracePt t="65334" x="3219450" y="4197350"/>
          <p14:tracePt t="65350" x="3155950" y="4203700"/>
          <p14:tracePt t="65367" x="3022600" y="4210050"/>
          <p14:tracePt t="65384" x="2978150" y="4222750"/>
          <p14:tracePt t="65401" x="2965450" y="4229100"/>
          <p14:tracePt t="65417" x="2959100" y="4235450"/>
          <p14:tracePt t="65434" x="2959100" y="4241800"/>
          <p14:tracePt t="65471" x="2959100" y="4248150"/>
          <p14:tracePt t="65483" x="2971800" y="4248150"/>
          <p14:tracePt t="65500" x="3016250" y="4254500"/>
          <p14:tracePt t="65517" x="3060700" y="4254500"/>
          <p14:tracePt t="65534" x="3136900" y="4254500"/>
          <p14:tracePt t="65550" x="3511550" y="4216400"/>
          <p14:tracePt t="65566" x="3613150" y="4197350"/>
          <p14:tracePt t="65583" x="3746500" y="4159250"/>
          <p14:tracePt t="65599" x="3771900" y="4152900"/>
          <p14:tracePt t="65616" x="3810000" y="4133850"/>
          <p14:tracePt t="65633" x="3822700" y="4121150"/>
          <p14:tracePt t="65689" x="3816350" y="4121150"/>
          <p14:tracePt t="65710" x="3816350" y="4127500"/>
          <p14:tracePt t="65731" x="3810000" y="4127500"/>
          <p14:tracePt t="65752" x="3803650" y="4140200"/>
          <p14:tracePt t="65759" x="3803650" y="4146550"/>
          <p14:tracePt t="65773" x="3797300" y="4159250"/>
          <p14:tracePt t="65782" x="3797300" y="4178300"/>
          <p14:tracePt t="65798" x="3790950" y="4191000"/>
          <p14:tracePt t="65816" x="3784600" y="4235450"/>
          <p14:tracePt t="65832" x="3778250" y="4292600"/>
          <p14:tracePt t="65849" x="3778250" y="4318000"/>
          <p14:tracePt t="65865" x="3752850" y="4413250"/>
          <p14:tracePt t="65882" x="3733800" y="4457700"/>
          <p14:tracePt t="65899" x="3689350" y="4546600"/>
          <p14:tracePt t="65915" x="3657600" y="4629150"/>
          <p14:tracePt t="65932" x="3644900" y="4654550"/>
          <p14:tracePt t="65949" x="3625850" y="4711700"/>
          <p14:tracePt t="65965" x="3606800" y="4743450"/>
          <p14:tracePt t="71854" x="3600450" y="4730750"/>
          <p14:tracePt t="71862" x="3594100" y="4699000"/>
          <p14:tracePt t="71868" x="3587750" y="4667250"/>
          <p14:tracePt t="71877" x="3581400" y="4641850"/>
          <p14:tracePt t="71894" x="3562350" y="4578350"/>
          <p14:tracePt t="71911" x="3524250" y="4464050"/>
          <p14:tracePt t="71928" x="3479800" y="4368800"/>
          <p14:tracePt t="71945" x="3365500" y="4133850"/>
          <p14:tracePt t="71960" x="3289300" y="3987800"/>
          <p14:tracePt t="71977" x="3194050" y="3810000"/>
          <p14:tracePt t="71995" x="3009900" y="3549650"/>
          <p14:tracePt t="72011" x="2851150" y="3302000"/>
          <p14:tracePt t="72027" x="2660650" y="3048000"/>
          <p14:tracePt t="72044" x="2368550" y="2698750"/>
          <p14:tracePt t="72061" x="2190750" y="2508250"/>
          <p14:tracePt t="72078" x="1949450" y="2247900"/>
          <p14:tracePt t="72093" x="1784350" y="2101850"/>
          <p14:tracePt t="72110" x="1676400" y="1981200"/>
          <p14:tracePt t="72128" x="1498600" y="1835150"/>
          <p14:tracePt t="72144" x="1371600" y="1746250"/>
          <p14:tracePt t="72162" x="1219200" y="1638300"/>
          <p14:tracePt t="72178" x="1130300" y="1587500"/>
          <p14:tracePt t="72194" x="1079500" y="1536700"/>
          <p14:tracePt t="72210" x="1035050" y="1511300"/>
          <p14:tracePt t="72226" x="984250" y="1460500"/>
          <p14:tracePt t="72243" x="965200" y="1435100"/>
          <p14:tracePt t="72260" x="939800" y="1416050"/>
          <p14:tracePt t="72276" x="927100" y="1397000"/>
          <p14:tracePt t="72293" x="920750" y="1397000"/>
          <p14:tracePt t="72310" x="920750" y="1390650"/>
          <p14:tracePt t="72745" x="927100" y="1390650"/>
          <p14:tracePt t="72794" x="933450" y="1397000"/>
          <p14:tracePt t="72801" x="939800" y="1403350"/>
          <p14:tracePt t="72815" x="946150" y="1409700"/>
          <p14:tracePt t="72824" x="946150" y="1416050"/>
          <p14:tracePt t="72845" x="952500" y="1422400"/>
          <p14:tracePt t="72858" x="971550" y="1441450"/>
          <p14:tracePt t="72874" x="1003300" y="1485900"/>
          <p14:tracePt t="72891" x="1060450" y="1549400"/>
          <p14:tracePt t="72908" x="1193800" y="1701800"/>
          <p14:tracePt t="72924" x="1339850" y="1866900"/>
          <p14:tracePt t="72941" x="1612900" y="2190750"/>
          <p14:tracePt t="72958" x="1854200" y="2470150"/>
          <p14:tracePt t="72974" x="2120900" y="2781300"/>
          <p14:tracePt t="72991" x="2457450" y="3175000"/>
          <p14:tracePt t="73007" x="2616200" y="3378200"/>
          <p14:tracePt t="73024" x="2794000" y="3594100"/>
          <p14:tracePt t="73041" x="2990850" y="3835400"/>
          <p14:tracePt t="73057" x="3079750" y="3968750"/>
          <p14:tracePt t="73075" x="3206750" y="4159250"/>
          <p14:tracePt t="73090" x="3257550" y="4235450"/>
          <p14:tracePt t="73107" x="3282950" y="4305300"/>
          <p14:tracePt t="73125" x="3308350" y="4362450"/>
          <p14:tracePt t="73140" x="3314700" y="4381500"/>
          <p14:tracePt t="73157" x="3321050" y="4387850"/>
          <p14:tracePt t="73174" x="3327400" y="4419600"/>
          <p14:tracePt t="73190" x="3327400" y="4438650"/>
          <p14:tracePt t="73207" x="3333750" y="4457700"/>
          <p14:tracePt t="73224" x="3340100" y="4495800"/>
          <p14:tracePt t="73240" x="3346450" y="4514850"/>
          <p14:tracePt t="73257" x="3352800" y="4540250"/>
          <p14:tracePt t="73273" x="3352800" y="4552950"/>
          <p14:tracePt t="73290" x="3359150" y="4572000"/>
          <p14:tracePt t="73307" x="3359150" y="4597400"/>
          <p14:tracePt t="73323" x="3365500" y="4610100"/>
          <p14:tracePt t="73339" x="3365500" y="4622800"/>
          <p14:tracePt t="73356" x="3365500" y="4635500"/>
          <p14:tracePt t="73531" x="3365500" y="4629150"/>
          <p14:tracePt t="73545" x="3371850" y="4629150"/>
          <p14:tracePt t="75278" x="3352800" y="4635500"/>
          <p14:tracePt t="75285" x="3314700" y="4660900"/>
          <p14:tracePt t="75292" x="3282950" y="4686300"/>
          <p14:tracePt t="75300" x="3238500" y="4711700"/>
          <p14:tracePt t="75316" x="3136900" y="4806950"/>
          <p14:tracePt t="75333" x="3041650" y="4889500"/>
          <p14:tracePt t="75349" x="2914650" y="5016500"/>
          <p14:tracePt t="75365" x="2863850" y="5099050"/>
          <p14:tracePt t="75383" x="2806700" y="5181600"/>
          <p14:tracePt t="75399" x="2787650" y="5213350"/>
          <p14:tracePt t="75415" x="2781300" y="5238750"/>
          <p14:tracePt t="75433" x="2762250" y="5283200"/>
          <p14:tracePt t="75449" x="2762250" y="5302250"/>
          <p14:tracePt t="75466" x="2762250" y="5321300"/>
          <p14:tracePt t="75482" x="2762250" y="5340350"/>
          <p14:tracePt t="75499" x="2762250" y="5353050"/>
          <p14:tracePt t="75516" x="2762250" y="5365750"/>
          <p14:tracePt t="75531" x="2762250" y="5391150"/>
          <p14:tracePt t="75548" x="2762250" y="5403850"/>
          <p14:tracePt t="75565" x="2762250" y="5410200"/>
          <p14:tracePt t="75581" x="2762250" y="5416550"/>
          <p14:tracePt t="75614" x="2762250" y="5422900"/>
          <p14:tracePt t="75663" x="2768600" y="5422900"/>
          <p14:tracePt t="75699" x="2774950" y="5422900"/>
          <p14:tracePt t="75720" x="2774950" y="5416550"/>
          <p14:tracePt t="75727" x="2781300" y="5416550"/>
          <p14:tracePt t="75741" x="2781300" y="5410200"/>
          <p14:tracePt t="75762" x="2787650" y="5410200"/>
          <p14:tracePt t="75769" x="2787650" y="5403850"/>
          <p14:tracePt t="75790" x="2787650" y="5397500"/>
          <p14:tracePt t="75811" x="2787650" y="5391150"/>
          <p14:tracePt t="75818" x="2787650" y="5384800"/>
          <p14:tracePt t="75839" x="2787650" y="5378450"/>
          <p14:tracePt t="75860" x="2787650" y="5372100"/>
          <p14:tracePt t="75909" x="2787650" y="5365750"/>
          <p14:tracePt t="75937" x="2794000" y="5365750"/>
          <p14:tracePt t="75973" x="2800350" y="5365750"/>
          <p14:tracePt t="75979" x="2813050" y="5359400"/>
          <p14:tracePt t="75986" x="2819400" y="5359400"/>
          <p14:tracePt t="75997" x="2825750" y="5359400"/>
          <p14:tracePt t="76014" x="2851150" y="5346700"/>
          <p14:tracePt t="76030" x="2914650" y="5321300"/>
          <p14:tracePt t="76047" x="2952750" y="5314950"/>
          <p14:tracePt t="76064" x="3067050" y="5276850"/>
          <p14:tracePt t="76080" x="3117850" y="5257800"/>
          <p14:tracePt t="76097" x="3232150" y="5226050"/>
          <p14:tracePt t="76113" x="3340100" y="5187950"/>
          <p14:tracePt t="76130" x="3409950" y="5168900"/>
          <p14:tracePt t="76146" x="3568700" y="5118100"/>
          <p14:tracePt t="76163" x="3721100" y="5080000"/>
          <p14:tracePt t="76180" x="3803650" y="5060950"/>
          <p14:tracePt t="76197" x="3911600" y="5022850"/>
          <p14:tracePt t="76214" x="4013200" y="4984750"/>
          <p14:tracePt t="76229" x="4051300" y="4972050"/>
          <p14:tracePt t="76246" x="4146550" y="4953000"/>
          <p14:tracePt t="76263" x="4197350" y="4940300"/>
          <p14:tracePt t="76279" x="4210050" y="4940300"/>
          <p14:tracePt t="76296" x="4222750" y="4933950"/>
          <p14:tracePt t="76331" x="4216400" y="4933950"/>
          <p14:tracePt t="76344" x="4210050" y="4933950"/>
          <p14:tracePt t="76351" x="4203700" y="4933950"/>
          <p14:tracePt t="76365" x="4191000" y="4933950"/>
          <p14:tracePt t="76379" x="4184650" y="4933950"/>
          <p14:tracePt t="76396" x="4152900" y="4933950"/>
          <p14:tracePt t="76415" x="4121150" y="4933950"/>
          <p14:tracePt t="76429" x="4089400" y="4927600"/>
          <p14:tracePt t="76445" x="4000500" y="4933950"/>
          <p14:tracePt t="76462" x="3937000" y="4940300"/>
          <p14:tracePt t="76479" x="3765550" y="4959350"/>
          <p14:tracePt t="76495" x="3575050" y="4972050"/>
          <p14:tracePt t="76513" x="3371850" y="4991100"/>
          <p14:tracePt t="76529" x="3289300" y="5010150"/>
          <p14:tracePt t="76545" x="3111500" y="5054600"/>
          <p14:tracePt t="76562" x="2990850" y="5080000"/>
          <p14:tracePt t="76578" x="2946400" y="5099050"/>
          <p14:tracePt t="76595" x="2908300" y="5118100"/>
          <p14:tracePt t="76612" x="2901950" y="5124450"/>
          <p14:tracePt t="76648" x="2901950" y="5130800"/>
          <p14:tracePt t="76674" x="2914650" y="5130800"/>
          <p14:tracePt t="76681" x="2921000" y="5130800"/>
          <p14:tracePt t="76697" x="2933700" y="5130800"/>
          <p14:tracePt t="76711" x="2946400" y="5130800"/>
          <p14:tracePt t="76728" x="2978150" y="5130800"/>
          <p14:tracePt t="76745" x="3016250" y="5130800"/>
          <p14:tracePt t="76761" x="3048000" y="5130800"/>
          <p14:tracePt t="76778" x="3162300" y="5118100"/>
          <p14:tracePt t="76794" x="3327400" y="5111750"/>
          <p14:tracePt t="76811" x="3429000" y="5099050"/>
          <p14:tracePt t="76828" x="3683000" y="5080000"/>
          <p14:tracePt t="76844" x="3975100" y="5067300"/>
          <p14:tracePt t="76860" x="4140200" y="5054600"/>
          <p14:tracePt t="76878" x="4438650" y="5054600"/>
          <p14:tracePt t="76894" x="4699000" y="5048250"/>
          <p14:tracePt t="76911" x="4813300" y="5048250"/>
          <p14:tracePt t="76927" x="5003800" y="5048250"/>
          <p14:tracePt t="76944" x="5162550" y="5035550"/>
          <p14:tracePt t="76960" x="5213350" y="5035550"/>
          <p14:tracePt t="76977" x="5302250" y="5029200"/>
          <p14:tracePt t="76993" x="5334000" y="5029200"/>
          <p14:tracePt t="77011" x="5416550" y="5010150"/>
          <p14:tracePt t="77027" x="5441950" y="5003800"/>
          <p14:tracePt t="77043" x="5467350" y="5003800"/>
          <p14:tracePt t="77060" x="5537200" y="5003800"/>
          <p14:tracePt t="77076" x="5594350" y="4997450"/>
          <p14:tracePt t="77093" x="5619750" y="4991100"/>
          <p14:tracePt t="77110" x="5670550" y="4991100"/>
          <p14:tracePt t="77126" x="5715000" y="4984750"/>
          <p14:tracePt t="77144" x="5753100" y="4972050"/>
          <p14:tracePt t="77159" x="5772150" y="4972050"/>
          <p14:tracePt t="77176" x="5803900" y="4972050"/>
          <p14:tracePt t="77194" x="5842000" y="4965700"/>
          <p14:tracePt t="77209" x="5861050" y="4953000"/>
          <p14:tracePt t="77226" x="5892800" y="4946650"/>
          <p14:tracePt t="77243" x="5937250" y="4946650"/>
          <p14:tracePt t="77259" x="5949950" y="4946650"/>
          <p14:tracePt t="77276" x="5975350" y="4946650"/>
          <p14:tracePt t="77293" x="6045200" y="4946650"/>
          <p14:tracePt t="77309" x="6070600" y="4946650"/>
          <p14:tracePt t="77327" x="6134100" y="4940300"/>
          <p14:tracePt t="77342" x="6159500" y="4933950"/>
          <p14:tracePt t="77359" x="6216650" y="4933950"/>
          <p14:tracePt t="77376" x="6248400" y="4933950"/>
          <p14:tracePt t="77392" x="6311900" y="4933950"/>
          <p14:tracePt t="77408" x="6356350" y="4927600"/>
          <p14:tracePt t="77425" x="6432550" y="4927600"/>
          <p14:tracePt t="77442" x="6489700" y="4933950"/>
          <p14:tracePt t="77459" x="6540500" y="4940300"/>
          <p14:tracePt t="77475" x="6572250" y="4940300"/>
          <p14:tracePt t="77492" x="6584950" y="4940300"/>
          <p14:tracePt t="77509" x="6610350" y="4946650"/>
          <p14:tracePt t="77525" x="6629400" y="4946650"/>
          <p14:tracePt t="77558" x="6648450" y="4946650"/>
          <p14:tracePt t="77575" x="6654800" y="4946650"/>
          <p14:tracePt t="77591" x="6661150" y="4946650"/>
          <p14:tracePt t="77624" x="6673850" y="4946650"/>
          <p14:tracePt t="77641" x="6680200" y="4946650"/>
          <p14:tracePt t="77663" x="6686550" y="4946650"/>
          <p14:tracePt t="77698" x="6692900" y="4946650"/>
          <p14:tracePt t="77776" x="6699250" y="4946650"/>
          <p14:tracePt t="77804" x="6699250" y="4953000"/>
          <p14:tracePt t="78218" x="6673850" y="4953000"/>
          <p14:tracePt t="78225" x="6604000" y="4972050"/>
          <p14:tracePt t="78240" x="6540500" y="4984750"/>
          <p14:tracePt t="78245" x="6464300" y="5003800"/>
          <p14:tracePt t="78260" x="6375400" y="5010150"/>
          <p14:tracePt t="78272" x="6280150" y="5035550"/>
          <p14:tracePt t="78289" x="6019800" y="5086350"/>
          <p14:tracePt t="78306" x="5816600" y="5130800"/>
          <p14:tracePt t="78323" x="5035550" y="5276850"/>
          <p14:tracePt t="78339" x="4737100" y="5340350"/>
          <p14:tracePt t="78355" x="4406900" y="5410200"/>
          <p14:tracePt t="78372" x="3765550" y="5556250"/>
          <p14:tracePt t="78388" x="3302000" y="5683250"/>
          <p14:tracePt t="78405" x="3143250" y="5734050"/>
          <p14:tracePt t="78422" x="2959100" y="5797550"/>
          <p14:tracePt t="78438" x="2857500" y="5829300"/>
          <p14:tracePt t="78456" x="2838450" y="5835650"/>
          <p14:tracePt t="78472" x="2819400" y="5842000"/>
          <p14:tracePt t="78488" x="2813050" y="5842000"/>
          <p14:tracePt t="78688" x="2813050" y="5835650"/>
          <p14:tracePt t="78695" x="2794000" y="5816600"/>
          <p14:tracePt t="78709" x="2781300" y="5778500"/>
          <p14:tracePt t="78721" x="2755900" y="5740400"/>
          <p14:tracePt t="78737" x="2717800" y="5645150"/>
          <p14:tracePt t="78754" x="2705100" y="5600700"/>
          <p14:tracePt t="78772" x="2692400" y="5537200"/>
          <p14:tracePt t="78787" x="2686050" y="5499100"/>
          <p14:tracePt t="78804" x="2686050" y="5492750"/>
          <p14:tracePt t="78821" x="2686050" y="5480050"/>
          <p14:tracePt t="78872" x="2692400" y="5480050"/>
          <p14:tracePt t="78905" x="2698750" y="5480050"/>
          <p14:tracePt t="78941" x="2705100" y="5480050"/>
          <p14:tracePt t="78947" x="2705100" y="5473700"/>
          <p14:tracePt t="78989" x="2711450" y="5467350"/>
          <p14:tracePt t="78996" x="2717800" y="5467350"/>
          <p14:tracePt t="79017" x="2724150" y="5467350"/>
          <p14:tracePt t="79039" x="2730500" y="5461000"/>
          <p14:tracePt t="79067" x="2736850" y="5454650"/>
          <p14:tracePt t="79088" x="2743200" y="5448300"/>
          <p14:tracePt t="79116" x="2749550" y="5448300"/>
          <p14:tracePt t="79137" x="2755900" y="5441950"/>
          <p14:tracePt t="79158" x="2762250" y="5441950"/>
          <p14:tracePt t="79179" x="2768600" y="5435600"/>
          <p14:tracePt t="79207" x="2781300" y="5429250"/>
          <p14:tracePt t="79228" x="2781300" y="5422900"/>
          <p14:tracePt t="79242" x="2787650" y="5422900"/>
          <p14:tracePt t="79249" x="2787650" y="5416550"/>
          <p14:tracePt t="79270" x="2794000" y="5416550"/>
          <p14:tracePt t="79277" x="2794000" y="5410200"/>
          <p14:tracePt t="79298" x="2806700" y="5403850"/>
          <p14:tracePt t="79320" x="2813050" y="5403850"/>
          <p14:tracePt t="79347" x="2825750" y="5397500"/>
          <p14:tracePt t="79369" x="2832100" y="5397500"/>
          <p14:tracePt t="79390" x="2838450" y="5391150"/>
          <p14:tracePt t="79439" x="2844800" y="5391150"/>
          <p14:tracePt t="79460" x="2851150" y="5391150"/>
          <p14:tracePt t="79487" x="2857500" y="5384800"/>
          <p14:tracePt t="79523" x="2857500" y="5378450"/>
          <p14:tracePt t="79530" x="2863850" y="5378450"/>
          <p14:tracePt t="79538" x="2870200" y="5378450"/>
          <p14:tracePt t="79558" x="2876550" y="5372100"/>
          <p14:tracePt t="79832" x="2876550" y="5378450"/>
          <p14:tracePt t="79881" x="2876550" y="5384800"/>
          <p14:tracePt t="79922" x="2876550" y="5391150"/>
          <p14:tracePt t="80435" x="2882900" y="5391150"/>
          <p14:tracePt t="80533" x="2889250" y="5391150"/>
          <p14:tracePt t="80583" x="2895600" y="5391150"/>
          <p14:tracePt t="80611" x="2901950" y="5391150"/>
          <p14:tracePt t="80632" x="2908300" y="5391150"/>
          <p14:tracePt t="80653" x="2914650" y="5391150"/>
          <p14:tracePt t="80674" x="2921000" y="5391150"/>
          <p14:tracePt t="80682" x="2927350" y="5391150"/>
          <p14:tracePt t="80695" x="2927350" y="5397500"/>
          <p14:tracePt t="80702" x="2940050" y="5397500"/>
          <p14:tracePt t="80717" x="2946400" y="5397500"/>
          <p14:tracePt t="80731" x="2978150" y="5397500"/>
          <p14:tracePt t="80747" x="2997200" y="5403850"/>
          <p14:tracePt t="80765" x="3054350" y="5403850"/>
          <p14:tracePt t="80780" x="3073400" y="5403850"/>
          <p14:tracePt t="80797" x="3143250" y="5416550"/>
          <p14:tracePt t="80814" x="3200400" y="5416550"/>
          <p14:tracePt t="80830" x="3238500" y="5416550"/>
          <p14:tracePt t="80847" x="3282950" y="5410200"/>
          <p14:tracePt t="80864" x="3321050" y="5403850"/>
          <p14:tracePt t="80880" x="3333750" y="5397500"/>
          <p14:tracePt t="80897" x="3359150" y="5391150"/>
          <p14:tracePt t="80913" x="3371850" y="5391150"/>
          <p14:tracePt t="80930" x="3378200" y="5391150"/>
          <p14:tracePt t="80975" x="3378200" y="5384800"/>
          <p14:tracePt t="81081" x="3371850" y="5384800"/>
          <p14:tracePt t="81122" x="3365500" y="5384800"/>
          <p14:tracePt t="81144" x="3359150" y="5384800"/>
          <p14:tracePt t="81151" x="3352800" y="5391150"/>
          <p14:tracePt t="81186" x="3346450" y="5397500"/>
          <p14:tracePt t="81193" x="3340100" y="5397500"/>
          <p14:tracePt t="81207" x="3333750" y="5397500"/>
          <p14:tracePt t="81215" x="3321050" y="5397500"/>
          <p14:tracePt t="81229" x="3308350" y="5403850"/>
          <p14:tracePt t="81245" x="3270250" y="5410200"/>
          <p14:tracePt t="81262" x="3244850" y="5410200"/>
          <p14:tracePt t="81278" x="3187700" y="5422900"/>
          <p14:tracePt t="81295" x="3130550" y="5441950"/>
          <p14:tracePt t="81312" x="3067050" y="5454650"/>
          <p14:tracePt t="81328" x="3048000" y="5461000"/>
          <p14:tracePt t="81345" x="3035300" y="5461000"/>
          <p14:tracePt t="81362" x="2990850" y="5473700"/>
          <p14:tracePt t="81378" x="2984500" y="5473700"/>
          <p14:tracePt t="81395" x="2978150" y="5473700"/>
          <p14:tracePt t="81412" x="2971800" y="5473700"/>
          <p14:tracePt t="81428" x="2965450" y="5473700"/>
          <p14:tracePt t="81516" x="2959100" y="5473700"/>
          <p14:tracePt t="81544" x="2959100" y="5467350"/>
          <p14:tracePt t="81572" x="2952750" y="5461000"/>
          <p14:tracePt t="81593" x="2952750" y="5454650"/>
          <p14:tracePt t="81607" x="2952750" y="5448300"/>
          <p14:tracePt t="81635" x="2952750" y="5441950"/>
          <p14:tracePt t="81663" x="2952750" y="5435600"/>
          <p14:tracePt t="81712" x="2959100" y="5429250"/>
          <p14:tracePt t="81747" x="2959100" y="5422900"/>
          <p14:tracePt t="81754" x="2965450" y="5422900"/>
          <p14:tracePt t="81783" x="2965450" y="5416550"/>
          <p14:tracePt t="81867" x="2965450" y="5410200"/>
          <p14:tracePt t="81944" x="2965450" y="5403850"/>
          <p14:tracePt t="82204" x="2965450" y="5397500"/>
          <p14:tracePt t="82246" x="2965450" y="5391150"/>
          <p14:tracePt t="82877" x="2965450" y="5384800"/>
          <p14:tracePt t="82891" x="2965450" y="5378450"/>
          <p14:tracePt t="82898" x="2965450" y="5372100"/>
          <p14:tracePt t="82907" x="2959100" y="5365750"/>
          <p14:tracePt t="82941" x="2959100" y="5353050"/>
          <p14:tracePt t="82947" x="2952750" y="5346700"/>
          <p14:tracePt t="82961" x="2952750" y="5334000"/>
          <p14:tracePt t="82972" x="2952750" y="5321300"/>
          <p14:tracePt t="82990" x="2946400" y="5289550"/>
          <p14:tracePt t="83006" x="2946400" y="5276850"/>
          <p14:tracePt t="83023" x="2940050" y="5251450"/>
          <p14:tracePt t="83040" x="2933700" y="5226050"/>
          <p14:tracePt t="83056" x="2933700" y="5219700"/>
          <p14:tracePt t="83073" x="2933700" y="5213350"/>
          <p14:tracePt t="83369" x="2933700" y="5219700"/>
          <p14:tracePt t="83389" x="2933700" y="5226050"/>
          <p14:tracePt t="83396" x="2933700" y="5232400"/>
          <p14:tracePt t="83431" x="2933700" y="5238750"/>
          <p14:tracePt t="83488" x="2933700" y="5245100"/>
          <p14:tracePt t="83509" x="2933700" y="5251450"/>
          <p14:tracePt t="83530" x="2933700" y="5257800"/>
          <p14:tracePt t="83536" x="2933700" y="5264150"/>
          <p14:tracePt t="83558" x="2933700" y="5270500"/>
          <p14:tracePt t="83579" x="2933700" y="5276850"/>
          <p14:tracePt t="83607" x="2940050" y="5276850"/>
          <p14:tracePt t="83622" x="2940050" y="5283200"/>
          <p14:tracePt t="83628" x="2940050" y="5289550"/>
          <p14:tracePt t="83649" x="2940050" y="5295900"/>
          <p14:tracePt t="83672" x="2940050" y="5302250"/>
          <p14:tracePt t="83677" x="2940050" y="5308600"/>
          <p14:tracePt t="83712" x="2940050" y="5314950"/>
          <p14:tracePt t="83740" x="2940050" y="5321300"/>
          <p14:tracePt t="83769" x="2940050" y="5334000"/>
          <p14:tracePt t="83789" x="2940050" y="5340350"/>
          <p14:tracePt t="83818" x="2940050" y="5346700"/>
          <p14:tracePt t="83839" x="2940050" y="5353050"/>
          <p14:tracePt t="83874" x="2940050" y="5359400"/>
          <p14:tracePt t="83930" x="2940050" y="5365750"/>
          <p14:tracePt t="83958" x="2940050" y="5372100"/>
          <p14:tracePt t="83979" x="2940050" y="5378450"/>
          <p14:tracePt t="83993" x="2940050" y="5384800"/>
          <p14:tracePt t="84049" x="2940050" y="5391150"/>
          <p14:tracePt t="84070" x="2940050" y="5397500"/>
          <p14:tracePt t="84091" x="2940050" y="5403850"/>
          <p14:tracePt t="84133" x="2940050" y="5410200"/>
          <p14:tracePt t="84161" x="2940050" y="5416550"/>
          <p14:tracePt t="84189" x="2940050" y="5429250"/>
          <p14:tracePt t="84225" x="2940050" y="5435600"/>
          <p14:tracePt t="84260" x="2933700" y="5441950"/>
          <p14:tracePt t="84281" x="2933700" y="5448300"/>
          <p14:tracePt t="84303" x="2933700" y="5454650"/>
          <p14:tracePt t="84329" x="2933700" y="5461000"/>
          <p14:tracePt t="84365" x="2927350" y="5467350"/>
          <p14:tracePt t="84372" x="2927350" y="5473700"/>
          <p14:tracePt t="84421" x="2921000" y="5473700"/>
          <p14:tracePt t="84449" x="2921000" y="5480050"/>
          <p14:tracePt t="84519" x="2914650" y="5480050"/>
          <p14:tracePt t="84541" x="2914650" y="5473700"/>
          <p14:tracePt t="84562" x="2914650" y="5467350"/>
          <p14:tracePt t="84582" x="2914650" y="5461000"/>
          <p14:tracePt t="84589" x="2914650" y="5454650"/>
          <p14:tracePt t="84603" x="2914650" y="5448300"/>
          <p14:tracePt t="84625" x="2921000" y="5441950"/>
          <p14:tracePt t="84653" x="2927350" y="5435600"/>
          <p14:tracePt t="84660" x="2927350" y="5429250"/>
          <p14:tracePt t="84674" x="2927350" y="5416550"/>
          <p14:tracePt t="84695" x="2927350" y="5410200"/>
          <p14:tracePt t="84703" x="2927350" y="5397500"/>
          <p14:tracePt t="84717" x="2933700" y="5384800"/>
          <p14:tracePt t="84733" x="2933700" y="5353050"/>
          <p14:tracePt t="84750" x="2940050" y="5314950"/>
          <p14:tracePt t="84766" x="2940050" y="5289550"/>
          <p14:tracePt t="84783" x="2940050" y="5270500"/>
          <p14:tracePt t="84800" x="2940050" y="5226050"/>
          <p14:tracePt t="84816" x="2940050" y="5213350"/>
          <p14:tracePt t="84833" x="2940050" y="5207000"/>
          <p14:tracePt t="84850" x="2940050" y="5194300"/>
          <p14:tracePt t="84866" x="2940050" y="5187950"/>
          <p14:tracePt t="84905" x="2940050" y="5181600"/>
          <p14:tracePt t="85046" x="2940050" y="5187950"/>
          <p14:tracePt t="85095" x="2940050" y="5194300"/>
          <p14:tracePt t="85144" x="2940050" y="5200650"/>
          <p14:tracePt t="85151" x="2940050" y="5207000"/>
          <p14:tracePt t="85172" x="2940050" y="5213350"/>
          <p14:tracePt t="85192" x="2940050" y="5219700"/>
          <p14:tracePt t="85214" x="2940050" y="5226050"/>
          <p14:tracePt t="85221" x="2940050" y="5232400"/>
          <p14:tracePt t="85263" x="2940050" y="5245100"/>
          <p14:tracePt t="85284" x="2940050" y="5251450"/>
          <p14:tracePt t="85291" x="2940050" y="5257800"/>
          <p14:tracePt t="85306" x="2940050" y="5264150"/>
          <p14:tracePt t="85314" x="2940050" y="5270500"/>
          <p14:tracePt t="85334" x="2940050" y="5276850"/>
          <p14:tracePt t="85350" x="2940050" y="5289550"/>
          <p14:tracePt t="85365" x="2940050" y="5314950"/>
          <p14:tracePt t="85383" x="2940050" y="5334000"/>
          <p14:tracePt t="85398" x="2940050" y="5346700"/>
          <p14:tracePt t="85432" x="2940050" y="5359400"/>
          <p14:tracePt t="85464" x="2940050" y="5365750"/>
          <p14:tracePt t="85495" x="2940050" y="5372100"/>
          <p14:tracePt t="85537" x="2940050" y="5378450"/>
          <p14:tracePt t="85572" x="2940050" y="5384800"/>
          <p14:tracePt t="85895" x="2946400" y="5384800"/>
          <p14:tracePt t="85958" x="2952750" y="5384800"/>
          <p14:tracePt t="85965" x="2959100" y="5384800"/>
          <p14:tracePt t="85981" x="2959100" y="5378450"/>
          <p14:tracePt t="85996" x="2965450" y="5372100"/>
          <p14:tracePt t="86029" x="2978150" y="5359400"/>
          <p14:tracePt t="86062" x="2984500" y="5353050"/>
          <p14:tracePt t="86084" x="2990850" y="5346700"/>
          <p14:tracePt t="86106" x="2990850" y="5340350"/>
          <p14:tracePt t="86126" x="2997200" y="5334000"/>
          <p14:tracePt t="86155" x="3003550" y="5327650"/>
          <p14:tracePt t="86176" x="3003550" y="5321300"/>
          <p14:tracePt t="86204" x="3009900" y="5314950"/>
          <p14:tracePt t="86246" x="3016250" y="5308600"/>
          <p14:tracePt t="86267" x="3016250" y="5302250"/>
          <p14:tracePt t="86295" x="3016250" y="5295900"/>
          <p14:tracePt t="86330" x="3016250" y="5289550"/>
          <p14:tracePt t="86365" x="3016250" y="5283200"/>
          <p14:tracePt t="86520" x="3022600" y="5283200"/>
          <p14:tracePt t="86597" x="3028950" y="5283200"/>
          <p14:tracePt t="86639" x="3035300" y="5283200"/>
          <p14:tracePt t="86667" x="3035300" y="5289550"/>
          <p14:tracePt t="86715" x="3035300" y="5295900"/>
          <p14:tracePt t="86764" x="3041650" y="5295900"/>
          <p14:tracePt t="86828" x="3048000" y="5302250"/>
          <p14:tracePt t="87221" x="3048000" y="5308600"/>
          <p14:tracePt t="88555" x="3048000" y="5314950"/>
          <p14:tracePt t="88562" x="3041650" y="5321300"/>
          <p14:tracePt t="88576" x="3041650" y="5327650"/>
          <p14:tracePt t="88587" x="3041650" y="5334000"/>
          <p14:tracePt t="88604" x="3041650" y="5346700"/>
          <p14:tracePt t="88620" x="3041650" y="5365750"/>
          <p14:tracePt t="88636" x="3028950" y="5435600"/>
          <p14:tracePt t="88653" x="3016250" y="5518150"/>
          <p14:tracePt t="88670" x="3009900" y="5568950"/>
          <p14:tracePt t="88687" x="3003550" y="5676900"/>
          <p14:tracePt t="88703" x="2990850" y="5753100"/>
          <p14:tracePt t="88720" x="2984500" y="5784850"/>
          <p14:tracePt t="88737" x="2978150" y="5829300"/>
          <p14:tracePt t="88753" x="2971800" y="5848350"/>
          <p14:tracePt t="88769" x="2971800" y="5854700"/>
          <p14:tracePt t="88787" x="2965450" y="5861050"/>
          <p14:tracePt t="88802" x="2965450" y="5867400"/>
          <p14:tracePt t="88837" x="2959100" y="5867400"/>
          <p14:tracePt t="88913" x="2952750" y="5867400"/>
          <p14:tracePt t="89116" x="2952750" y="5873750"/>
          <p14:tracePt t="89123" x="2946400" y="5880100"/>
          <p14:tracePt t="89144" x="2933700" y="5886450"/>
          <p14:tracePt t="89154" x="2927350" y="5892800"/>
          <p14:tracePt t="89168" x="2921000" y="5892800"/>
          <p14:tracePt t="89185" x="2914650" y="5905500"/>
          <p14:tracePt t="89202" x="2889250" y="5924550"/>
          <p14:tracePt t="89218" x="2863850" y="5949950"/>
          <p14:tracePt t="89235" x="2844800" y="5962650"/>
          <p14:tracePt t="89251" x="2838450" y="5969000"/>
          <p14:tracePt t="89268" x="2832100" y="5975350"/>
          <p14:tracePt t="89285" x="2825750" y="5981700"/>
          <p14:tracePt t="89301" x="2825750" y="5988050"/>
          <p14:tracePt t="89335" x="2825750" y="5994400"/>
          <p14:tracePt t="89362" x="2819400" y="5994400"/>
          <p14:tracePt t="89397" x="2819400" y="6000750"/>
          <p14:tracePt t="89425" x="2813050" y="6007100"/>
          <p14:tracePt t="89474" x="2806700" y="6007100"/>
          <p14:tracePt t="89755" x="2806700" y="6000750"/>
          <p14:tracePt t="89804" x="2813050" y="6000750"/>
          <p14:tracePt t="89839" x="2819400" y="5994400"/>
          <p14:tracePt t="89853" x="2819400" y="5988050"/>
          <p14:tracePt t="89909" x="2819400" y="5981700"/>
          <p14:tracePt t="89917" x="2825750" y="5981700"/>
          <p14:tracePt t="89944" x="2825750" y="5975350"/>
          <p14:tracePt t="89986" x="2825750" y="5969000"/>
          <p14:tracePt t="90134" x="2819400" y="5969000"/>
          <p14:tracePt t="90154" x="2813050" y="5975350"/>
          <p14:tracePt t="90176" x="2806700" y="5981700"/>
          <p14:tracePt t="90182" x="2800350" y="5988050"/>
          <p14:tracePt t="90204" x="2787650" y="5994400"/>
          <p14:tracePt t="90225" x="2781300" y="6000750"/>
          <p14:tracePt t="90239" x="2768600" y="6013450"/>
          <p14:tracePt t="90245" x="2755900" y="6019800"/>
          <p14:tracePt t="90260" x="2749550" y="6019800"/>
          <p14:tracePt t="90268" x="2736850" y="6026150"/>
          <p14:tracePt t="90281" x="2730500" y="6038850"/>
          <p14:tracePt t="90297" x="2711450" y="6051550"/>
          <p14:tracePt t="90314" x="2705100" y="6057900"/>
          <p14:tracePt t="90331" x="2692400" y="6070600"/>
          <p14:tracePt t="90347" x="2686050" y="6070600"/>
          <p14:tracePt t="90386" x="2686050" y="6076950"/>
          <p14:tracePt t="90485" x="2686050" y="6070600"/>
          <p14:tracePt t="90506" x="2686050" y="6064250"/>
          <p14:tracePt t="90569" x="2686050" y="6057900"/>
          <p14:tracePt t="90597" x="2686050" y="6051550"/>
          <p14:tracePt t="90611" x="2692400" y="6051550"/>
          <p14:tracePt t="90625" x="2692400" y="6045200"/>
          <p14:tracePt t="90647" x="2698750" y="6038850"/>
          <p14:tracePt t="90667" x="2698750" y="6032500"/>
          <p14:tracePt t="90688" x="2705100" y="6032500"/>
          <p14:tracePt t="90695" x="2705100" y="6026150"/>
          <p14:tracePt t="90716" x="2711450" y="6019800"/>
          <p14:tracePt t="90737" x="2717800" y="6019800"/>
          <p14:tracePt t="90758" x="2717800" y="6013450"/>
          <p14:tracePt t="90765" x="2717800" y="6007100"/>
          <p14:tracePt t="90786" x="2717800" y="6000750"/>
          <p14:tracePt t="90800" x="2724150" y="5994400"/>
          <p14:tracePt t="90812" x="2724150" y="5988050"/>
          <p14:tracePt t="90829" x="2730500" y="5981700"/>
          <p14:tracePt t="90849" x="2736850" y="5975350"/>
          <p14:tracePt t="90863" x="2736850" y="5969000"/>
          <p14:tracePt t="90878" x="2743200" y="5956300"/>
          <p14:tracePt t="90912" x="2749550" y="5943600"/>
          <p14:tracePt t="90928" x="2755900" y="5937250"/>
          <p14:tracePt t="90962" x="2755900" y="5924550"/>
          <p14:tracePt t="90978" x="2762250" y="5918200"/>
          <p14:tracePt t="90995" x="2762250" y="5911850"/>
          <p14:tracePt t="91012" x="2768600" y="5905500"/>
          <p14:tracePt t="91045" x="2774950" y="5892800"/>
          <p14:tracePt t="91078" x="2774950" y="5886450"/>
          <p14:tracePt t="91095" x="2781300" y="5880100"/>
          <p14:tracePt t="91111" x="2781300" y="5873750"/>
          <p14:tracePt t="91128" x="2787650" y="5873750"/>
          <p14:tracePt t="91145" x="2787650" y="5867400"/>
          <p14:tracePt t="91161" x="2794000" y="5867400"/>
          <p14:tracePt t="91186" x="2794000" y="5861050"/>
          <p14:tracePt t="91207" x="2794000" y="5854700"/>
          <p14:tracePt t="91249" x="2794000" y="5848350"/>
          <p14:tracePt t="91277" x="2794000" y="5842000"/>
          <p14:tracePt t="91298" x="2800350" y="5835650"/>
          <p14:tracePt t="91320" x="2800350" y="5829300"/>
          <p14:tracePt t="91383" x="2806700" y="5829300"/>
          <p14:tracePt t="91537" x="2800350" y="5835650"/>
          <p14:tracePt t="91551" x="2800350" y="5842000"/>
          <p14:tracePt t="91579" x="2800350" y="5848350"/>
          <p14:tracePt t="91600" x="2800350" y="5854700"/>
          <p14:tracePt t="91621" x="2800350" y="5861050"/>
          <p14:tracePt t="91628" x="2794000" y="5861050"/>
          <p14:tracePt t="91649" x="2794000" y="5867400"/>
          <p14:tracePt t="91670" x="2787650" y="5873750"/>
          <p14:tracePt t="91678" x="2781300" y="5873750"/>
          <p14:tracePt t="91699" x="2781300" y="5886450"/>
          <p14:tracePt t="91713" x="2781300" y="5892800"/>
          <p14:tracePt t="91719" x="2774950" y="5892800"/>
          <p14:tracePt t="91734" x="2774950" y="5899150"/>
          <p14:tracePt t="91748" x="2768600" y="5905500"/>
          <p14:tracePt t="91768" x="2762250" y="5905500"/>
          <p14:tracePt t="91782" x="2762250" y="5911850"/>
          <p14:tracePt t="91792" x="2762250" y="5918200"/>
          <p14:tracePt t="91812" x="2762250" y="5924550"/>
          <p14:tracePt t="91838" x="2755900" y="5930900"/>
          <p14:tracePt t="91860" x="2755900" y="5937250"/>
          <p14:tracePt t="91881" x="2749550" y="5943600"/>
          <p14:tracePt t="92021" x="2749550" y="5930900"/>
          <p14:tracePt t="92049" x="2749550" y="5924550"/>
          <p14:tracePt t="92070" x="2749550" y="5918200"/>
          <p14:tracePt t="92092" x="2755900" y="5911850"/>
          <p14:tracePt t="92113" x="2755900" y="5905500"/>
          <p14:tracePt t="92161" x="2762250" y="5892800"/>
          <p14:tracePt t="92183" x="2768600" y="5886450"/>
          <p14:tracePt t="92190" x="2768600" y="5880100"/>
          <p14:tracePt t="92204" x="2774950" y="5880100"/>
          <p14:tracePt t="92211" x="2774950" y="5873750"/>
          <p14:tracePt t="92232" x="2774950" y="5867400"/>
          <p14:tracePt t="92241" x="2781300" y="5867400"/>
          <p14:tracePt t="92257" x="2781300" y="5861050"/>
          <p14:tracePt t="92274" x="2787650" y="5854700"/>
          <p14:tracePt t="92308" x="2794000" y="5848350"/>
          <p14:tracePt t="92324" x="2794000" y="5842000"/>
          <p14:tracePt t="92340" x="2794000" y="5835650"/>
          <p14:tracePt t="92358" x="2800350" y="5829300"/>
          <p14:tracePt t="92374" x="2800350" y="5822950"/>
          <p14:tracePt t="92390" x="2806700" y="5822950"/>
          <p14:tracePt t="92434" x="2813050" y="5816600"/>
          <p14:tracePt t="92442" x="2813050" y="5810250"/>
          <p14:tracePt t="92484" x="2819400" y="5803900"/>
          <p14:tracePt t="92513" x="2819400" y="5797550"/>
          <p14:tracePt t="92519" x="2825750" y="5791200"/>
          <p14:tracePt t="92561" x="2832100" y="5784850"/>
          <p14:tracePt t="92681" x="2832100" y="5778500"/>
          <p14:tracePt t="92751" x="2832100" y="5772150"/>
          <p14:tracePt t="93137" x="2832100" y="5778500"/>
          <p14:tracePt t="93165" x="2838450" y="5778500"/>
          <p14:tracePt t="93241" x="2838450" y="5784850"/>
          <p14:tracePt t="93284" x="2838450" y="5791200"/>
          <p14:tracePt t="93333" x="2838450" y="5797550"/>
          <p14:tracePt t="93383" x="2838450" y="5803900"/>
          <p14:tracePt t="93418" x="2838450" y="5810250"/>
          <p14:tracePt t="93446" x="2838450" y="5816600"/>
          <p14:tracePt t="93523" x="2838450" y="5822950"/>
          <p14:tracePt t="93565" x="2838450" y="5829300"/>
          <p14:tracePt t="93607" x="2838450" y="5835650"/>
          <p14:tracePt t="93642" x="2838450" y="5842000"/>
          <p14:tracePt t="93733" x="2844800" y="5842000"/>
          <p14:tracePt t="93754" x="2851150" y="5842000"/>
          <p14:tracePt t="93770" x="2857500" y="5842000"/>
          <p14:tracePt t="93783" x="2863850" y="5842000"/>
          <p14:tracePt t="93803" x="2870200" y="5842000"/>
          <p14:tracePt t="93839" x="2876550" y="5842000"/>
          <p14:tracePt t="93846" x="2882900" y="5842000"/>
          <p14:tracePt t="93874" x="2889250" y="5842000"/>
          <p14:tracePt t="93888" x="2895600" y="5842000"/>
          <p14:tracePt t="93916" x="2908300" y="5842000"/>
          <p14:tracePt t="93965" x="2921000" y="5842000"/>
          <p14:tracePt t="93986" x="2927350" y="5835650"/>
          <p14:tracePt t="94007" x="2933700" y="5835650"/>
          <p14:tracePt t="94014" x="2940050" y="5835650"/>
          <p14:tracePt t="94028" x="2946400" y="5835650"/>
          <p14:tracePt t="94037" x="2952750" y="5829300"/>
          <p14:tracePt t="94063" x="2959100" y="5829300"/>
          <p14:tracePt t="94077" x="2965450" y="5829300"/>
          <p14:tracePt t="94087" x="2971800" y="5829300"/>
          <p14:tracePt t="94100" x="2984500" y="5829300"/>
          <p14:tracePt t="94117" x="2997200" y="5829300"/>
          <p14:tracePt t="94134" x="3048000" y="5822950"/>
          <p14:tracePt t="94151" x="3079750" y="5822950"/>
          <p14:tracePt t="94168" x="3105150" y="5816600"/>
          <p14:tracePt t="94183" x="3175000" y="5816600"/>
          <p14:tracePt t="94200" x="3251200" y="5810250"/>
          <p14:tracePt t="94218" x="3295650" y="5810250"/>
          <p14:tracePt t="94234" x="3384550" y="5797550"/>
          <p14:tracePt t="94250" x="3441700" y="5797550"/>
          <p14:tracePt t="94267" x="3511550" y="5797550"/>
          <p14:tracePt t="94284" x="3530600" y="5797550"/>
          <p14:tracePt t="94287" x="3549650" y="5797550"/>
          <p14:tracePt t="94300" x="3575050" y="5797550"/>
          <p14:tracePt t="94317" x="3625850" y="5791200"/>
          <p14:tracePt t="94333" x="3644900" y="5791200"/>
          <p14:tracePt t="94351" x="3695700" y="5784850"/>
          <p14:tracePt t="94366" x="3740150" y="5784850"/>
          <p14:tracePt t="94383" x="3759200" y="5784850"/>
          <p14:tracePt t="94400" x="3797300" y="5784850"/>
          <p14:tracePt t="94416" x="3829050" y="5784850"/>
          <p14:tracePt t="94433" x="3841750" y="5784850"/>
          <p14:tracePt t="94450" x="3867150" y="5784850"/>
          <p14:tracePt t="94466" x="3879850" y="5784850"/>
          <p14:tracePt t="94484" x="3892550" y="5784850"/>
          <p14:tracePt t="94500" x="3905250" y="5784850"/>
          <p14:tracePt t="95292" x="3898900" y="5784850"/>
          <p14:tracePt t="95523" x="3898900" y="5778500"/>
          <p14:tracePt t="95600" x="3892550" y="5778500"/>
          <p14:tracePt t="95712" x="3886200" y="5778500"/>
          <p14:tracePt t="95973" x="3879850" y="5778500"/>
          <p14:tracePt t="96000" x="3873500" y="5778500"/>
          <p14:tracePt t="96063" x="3867150" y="5784850"/>
          <p14:tracePt t="96134" x="3860800" y="5784850"/>
          <p14:tracePt t="96161" x="3854450" y="5791200"/>
          <p14:tracePt t="96183" x="3848100" y="5797550"/>
          <p14:tracePt t="96190" x="3841750" y="5803900"/>
          <p14:tracePt t="96211" x="3835400" y="5803900"/>
          <p14:tracePt t="96225" x="3829050" y="5816600"/>
          <p14:tracePt t="96232" x="3816350" y="5829300"/>
          <p14:tracePt t="96243" x="3790950" y="5848350"/>
          <p14:tracePt t="96261" x="3733800" y="5911850"/>
          <p14:tracePt t="96277" x="3689350" y="5949950"/>
          <p14:tracePt t="96293" x="3657600" y="5981700"/>
          <p14:tracePt t="96310" x="3505200" y="6115050"/>
          <p14:tracePt t="96326" x="3467100" y="6159500"/>
          <p14:tracePt t="96344" x="3384550" y="6242050"/>
          <p14:tracePt t="96360" x="3352800" y="6267450"/>
          <p14:tracePt t="96377" x="3302000" y="6305550"/>
          <p14:tracePt t="96394" x="3270250" y="6330950"/>
          <p14:tracePt t="96410" x="3257550" y="6337300"/>
          <p14:tracePt t="96426" x="3244850" y="6350000"/>
          <p14:tracePt t="96443" x="3244850" y="6356350"/>
          <p14:tracePt t="96459" x="3244850" y="6362700"/>
          <p14:tracePt t="96476" x="3238500" y="6369050"/>
          <p14:tracePt t="96576" x="3232150" y="6369050"/>
          <p14:tracePt t="96625" x="3225800" y="6369050"/>
          <p14:tracePt t="96653" x="3219450" y="6369050"/>
          <p14:tracePt t="96660" x="3213100" y="6369050"/>
          <p14:tracePt t="96695" x="3206750" y="6369050"/>
          <p14:tracePt t="96701" x="3200400" y="6369050"/>
          <p14:tracePt t="96716" x="3194050" y="6369050"/>
          <p14:tracePt t="96725" x="3181350" y="6369050"/>
          <p14:tracePt t="96742" x="3168650" y="6375400"/>
          <p14:tracePt t="96759" x="3143250" y="6375400"/>
          <p14:tracePt t="96775" x="3092450" y="6388100"/>
          <p14:tracePt t="96792" x="3073400" y="6388100"/>
          <p14:tracePt t="96808" x="3035300" y="6394450"/>
          <p14:tracePt t="96825" x="2990850" y="6400800"/>
          <p14:tracePt t="96841" x="2971800" y="6407150"/>
          <p14:tracePt t="96858" x="2940050" y="6407150"/>
          <p14:tracePt t="96875" x="2927350" y="6407150"/>
          <p14:tracePt t="96892" x="2914650" y="6407150"/>
          <p14:tracePt t="96924" x="2908300" y="6407150"/>
          <p14:tracePt t="96976" x="2901950" y="6407150"/>
          <p14:tracePt t="96983" x="2895600" y="6407150"/>
          <p14:tracePt t="97011" x="2895600" y="6413500"/>
          <p14:tracePt t="97046" x="2889250" y="6413500"/>
          <p14:tracePt t="97053" x="2882900" y="6413500"/>
          <p14:tracePt t="97081" x="2882900" y="6419850"/>
          <p14:tracePt t="97102" x="2876550" y="6426200"/>
          <p14:tracePt t="97123" x="2870200" y="6426200"/>
          <p14:tracePt t="97144" x="2863850" y="6432550"/>
          <p14:tracePt t="97166" x="2857500" y="6432550"/>
          <p14:tracePt t="97172" x="2857500" y="6438900"/>
          <p14:tracePt t="97207" x="2851150" y="6438900"/>
          <p14:tracePt t="97221" x="2844800" y="6438900"/>
          <p14:tracePt t="97243" x="2838450" y="6445250"/>
          <p14:tracePt t="97264" x="2838450" y="6451600"/>
          <p14:tracePt t="97285" x="2832100" y="6451600"/>
          <p14:tracePt t="97292" x="2832100" y="6457950"/>
          <p14:tracePt t="97305" x="2825750" y="6457950"/>
          <p14:tracePt t="97313" x="2819400" y="6464300"/>
          <p14:tracePt t="97356" x="2813050" y="6470650"/>
          <p14:tracePt t="97362" x="2806700" y="6470650"/>
          <p14:tracePt t="97383" x="2800350" y="6477000"/>
          <p14:tracePt t="97425" x="2794000" y="6483350"/>
          <p14:tracePt t="97453" x="2794000" y="6489700"/>
          <p14:tracePt t="97474" x="2787650" y="6496050"/>
          <p14:tracePt t="97502" x="2781300" y="6496050"/>
          <p14:tracePt t="97524" x="2774950" y="6502400"/>
          <p14:tracePt t="97545" x="2768600" y="6502400"/>
          <p14:tracePt t="97573" x="2762250" y="6502400"/>
          <p14:tracePt t="97594" x="2762250" y="6489700"/>
          <p14:tracePt t="97628" x="2762250" y="6483350"/>
          <p14:tracePt t="97635" x="2762250" y="6477000"/>
          <p14:tracePt t="97657" x="2762250" y="6470650"/>
          <p14:tracePt t="97678" x="2762250" y="6464300"/>
          <p14:tracePt t="97699" x="2762250" y="6457950"/>
          <p14:tracePt t="97707" x="2768600" y="6457950"/>
          <p14:tracePt t="97713" x="2768600" y="6451600"/>
          <p14:tracePt t="97734" x="2768600" y="6445250"/>
          <p14:tracePt t="97756" x="2774950" y="6438900"/>
          <p14:tracePt t="97776" x="2774950" y="6432550"/>
          <p14:tracePt t="97797" x="2781300" y="6432550"/>
          <p14:tracePt t="97803" x="2781300" y="6426200"/>
          <p14:tracePt t="97825" x="2787650" y="6419850"/>
          <p14:tracePt t="97846" x="2787650" y="6413500"/>
          <p14:tracePt t="97874" x="2794000" y="6400800"/>
          <p14:tracePt t="97916" x="2794000" y="6394450"/>
          <p14:tracePt t="97924" x="2794000" y="6388100"/>
          <p14:tracePt t="97965" x="2800350" y="6381750"/>
          <p14:tracePt t="97987" x="2800350" y="6375400"/>
          <p14:tracePt t="97993" x="2800350" y="6369050"/>
          <p14:tracePt t="98015" x="2806700" y="6362700"/>
          <p14:tracePt t="98036" x="2813050" y="6356350"/>
          <p14:tracePt t="98057" x="2813050" y="6350000"/>
          <p14:tracePt t="98085" x="2813050" y="6337300"/>
          <p14:tracePt t="98106" x="2819400" y="6330950"/>
          <p14:tracePt t="98127" x="2819400" y="6324600"/>
          <p14:tracePt t="98134" x="2825750" y="6324600"/>
          <p14:tracePt t="98148" x="2825750" y="6318250"/>
          <p14:tracePt t="98157" x="2825750" y="6311900"/>
          <p14:tracePt t="98171" x="2825750" y="6305550"/>
          <p14:tracePt t="98187" x="2832100" y="6305550"/>
          <p14:tracePt t="98207" x="2832100" y="6299200"/>
          <p14:tracePt t="98225" x="2832100" y="6292850"/>
          <p14:tracePt t="98274" x="2832100" y="6286500"/>
          <p14:tracePt t="98401" x="2832100" y="6292850"/>
          <p14:tracePt t="98408" x="2832100" y="6299200"/>
          <p14:tracePt t="98457" x="2832100" y="6305550"/>
          <p14:tracePt t="98470" x="2825750" y="6311900"/>
          <p14:tracePt t="98485" x="2819400" y="6318250"/>
          <p14:tracePt t="98505" x="2819400" y="6324600"/>
          <p14:tracePt t="98521" x="2819400" y="6330950"/>
          <p14:tracePt t="98527" x="2813050" y="6337300"/>
          <p14:tracePt t="98541" x="2806700" y="6337300"/>
          <p14:tracePt t="98552" x="2806700" y="6350000"/>
          <p14:tracePt t="98569" x="2800350" y="6362700"/>
          <p14:tracePt t="98585" x="2781300" y="6388100"/>
          <p14:tracePt t="98603" x="2768600" y="6419850"/>
          <p14:tracePt t="98619" x="2749550" y="6451600"/>
          <p14:tracePt t="98635" x="2743200" y="6464300"/>
          <p14:tracePt t="98653" x="2730500" y="6496050"/>
          <p14:tracePt t="98669" x="2724150" y="6508750"/>
          <p14:tracePt t="98685" x="2717800" y="6515100"/>
          <p14:tracePt t="98703" x="2717800" y="6521450"/>
          <p14:tracePt t="98718" x="2717800" y="6527800"/>
          <p14:tracePt t="98754" x="2717800" y="6534150"/>
          <p14:tracePt t="98807" x="2711450" y="6534150"/>
          <p14:tracePt t="98948" x="2711450" y="6521450"/>
          <p14:tracePt t="98969" x="2711450" y="6515100"/>
          <p14:tracePt t="98997" x="2711450" y="6508750"/>
          <p14:tracePt t="99011" x="2711450" y="6502400"/>
          <p14:tracePt t="99032" x="2717800" y="6496050"/>
          <p14:tracePt t="99047" x="2717800" y="6489700"/>
          <p14:tracePt t="99060" x="2717800" y="6483350"/>
          <p14:tracePt t="99070" x="2724150" y="6483350"/>
          <p14:tracePt t="99084" x="2724150" y="6477000"/>
          <p14:tracePt t="99100" x="2724150" y="6470650"/>
          <p14:tracePt t="99117" x="2730500" y="6457950"/>
          <p14:tracePt t="99151" x="2730500" y="6451600"/>
          <p14:tracePt t="99167" x="2730500" y="6445250"/>
          <p14:tracePt t="99183" x="2736850" y="6432550"/>
          <p14:tracePt t="99200" x="2736850" y="6426200"/>
          <p14:tracePt t="99233" x="2749550" y="6407150"/>
          <p14:tracePt t="99250" x="2755900" y="6388100"/>
          <p14:tracePt t="99266" x="2762250" y="6375400"/>
          <p14:tracePt t="99283" x="2774950" y="6350000"/>
          <p14:tracePt t="99300" x="2781300" y="6324600"/>
          <p14:tracePt t="99316" x="2787650" y="6318250"/>
          <p14:tracePt t="99333" x="2787650" y="6311900"/>
          <p14:tracePt t="99349" x="2794000" y="6299200"/>
          <p14:tracePt t="99383" x="2794000" y="6292850"/>
          <p14:tracePt t="99411" x="2794000" y="6286500"/>
          <p14:tracePt t="99446" x="2794000" y="6280150"/>
          <p14:tracePt t="99467" x="2800350" y="6273800"/>
          <p14:tracePt t="99923" x="2800350" y="6280150"/>
          <p14:tracePt t="99945" x="2800350" y="6286500"/>
          <p14:tracePt t="99951" x="2800350" y="6292850"/>
          <p14:tracePt t="99963" x="2794000" y="6292850"/>
          <p14:tracePt t="99981" x="2794000" y="6305550"/>
          <p14:tracePt t="99997" x="2794000" y="6311900"/>
          <p14:tracePt t="100014" x="2787650" y="6311900"/>
          <p14:tracePt t="100030" x="2781300" y="6318250"/>
          <p14:tracePt t="100047" x="2781300" y="6324600"/>
          <p14:tracePt t="100064" x="2781300" y="6337300"/>
          <p14:tracePt t="100080" x="2774950" y="6337300"/>
          <p14:tracePt t="100097" x="2774950" y="6343650"/>
          <p14:tracePt t="100113" x="2768600" y="6350000"/>
          <p14:tracePt t="100147" x="2768600" y="6362700"/>
          <p14:tracePt t="100164" x="2768600" y="6369050"/>
          <p14:tracePt t="100197" x="2768600" y="6381750"/>
          <p14:tracePt t="100213" x="2762250" y="6388100"/>
          <p14:tracePt t="100274" x="2755900" y="6394450"/>
          <p14:tracePt t="100309" x="2755900" y="6400800"/>
          <p14:tracePt t="100331" x="2749550" y="6407150"/>
          <p14:tracePt t="100352" x="2749550" y="6413500"/>
          <p14:tracePt t="100373" x="2749550" y="6419850"/>
          <p14:tracePt t="100401" x="2743200" y="6426200"/>
          <p14:tracePt t="100471" x="2743200" y="6432550"/>
          <p14:tracePt t="100562" x="2736850" y="6438900"/>
          <p14:tracePt t="100611" x="2736850" y="6445250"/>
          <p14:tracePt t="100696" x="2730500" y="6445250"/>
          <p14:tracePt t="101145" x="2730500" y="6438900"/>
          <p14:tracePt t="101151" x="2730500" y="6432550"/>
          <p14:tracePt t="101173" x="2736850" y="6426200"/>
          <p14:tracePt t="101195" x="2743200" y="6419850"/>
          <p14:tracePt t="101207" x="2743200" y="6413500"/>
          <p14:tracePt t="101222" x="2749550" y="6407150"/>
          <p14:tracePt t="101244" x="2749550" y="6400800"/>
          <p14:tracePt t="101264" x="2755900" y="6394450"/>
          <p14:tracePt t="101285" x="2762250" y="6394450"/>
          <p14:tracePt t="101292" x="2762250" y="6388100"/>
          <p14:tracePt t="101306" x="2762250" y="6381750"/>
          <p14:tracePt t="101313" x="2762250" y="6375400"/>
          <p14:tracePt t="101334" x="2768600" y="6369050"/>
          <p14:tracePt t="101348" x="2768600" y="6362700"/>
          <p14:tracePt t="101359" x="2774950" y="6362700"/>
          <p14:tracePt t="101376" x="2774950" y="6356350"/>
          <p14:tracePt t="101393" x="2781300" y="6356350"/>
          <p14:tracePt t="101409" x="2781300" y="6343650"/>
          <p14:tracePt t="101426" x="2787650" y="6330950"/>
          <p14:tracePt t="101459" x="2794000" y="6324600"/>
          <p14:tracePt t="101475" x="2794000" y="6318250"/>
          <p14:tracePt t="101492" x="2800350" y="6318250"/>
          <p14:tracePt t="101511" x="2800350" y="6311900"/>
          <p14:tracePt t="101525" x="2800350" y="6299200"/>
          <p14:tracePt t="101559" x="2806700" y="6292850"/>
          <p14:tracePt t="101575" x="2806700" y="6286500"/>
          <p14:tracePt t="101609" x="2813050" y="6286500"/>
          <p14:tracePt t="101636" x="2819400" y="6280150"/>
          <p14:tracePt t="101678" x="2825750" y="6280150"/>
          <p14:tracePt t="101755" x="2825750" y="6286500"/>
          <p14:tracePt t="101776" x="2832100" y="6292850"/>
          <p14:tracePt t="101804" x="2832100" y="6299200"/>
          <p14:tracePt t="101825" x="2832100" y="6305550"/>
          <p14:tracePt t="101847" x="2838450" y="6311900"/>
          <p14:tracePt t="101896" x="2844800" y="6311900"/>
          <p14:tracePt t="101917" x="2851150" y="6311900"/>
          <p14:tracePt t="101924" x="2857500" y="6311900"/>
          <p14:tracePt t="101945" x="2863850" y="6311900"/>
          <p14:tracePt t="101959" x="2870200" y="6311900"/>
          <p14:tracePt t="101980" x="2876550" y="6311900"/>
          <p14:tracePt t="101987" x="2889250" y="6311900"/>
          <p14:tracePt t="101994" x="2901950" y="6311900"/>
          <p14:tracePt t="102011" x="2914650" y="6311900"/>
          <p14:tracePt t="102023" x="2940050" y="6311900"/>
          <p14:tracePt t="102041" x="2984500" y="6305550"/>
          <p14:tracePt t="102057" x="3035300" y="6292850"/>
          <p14:tracePt t="102073" x="3054350" y="6292850"/>
          <p14:tracePt t="102090" x="3105150" y="6286500"/>
          <p14:tracePt t="102107" x="3136900" y="6280150"/>
          <p14:tracePt t="102124" x="3162300" y="6280150"/>
          <p14:tracePt t="102140" x="3187700" y="6273800"/>
          <p14:tracePt t="102157" x="3200400" y="6273800"/>
          <p14:tracePt t="102193" x="3206750" y="6273800"/>
          <p14:tracePt t="102206" x="3213100" y="6273800"/>
          <p14:tracePt t="102226" x="3219450" y="6273800"/>
          <p14:tracePt t="102261" x="3225800" y="6273800"/>
          <p14:tracePt t="102296" x="3232150" y="6273800"/>
          <p14:tracePt t="102317" x="3238500" y="6273800"/>
          <p14:tracePt t="102338" x="3244850" y="6273800"/>
          <p14:tracePt t="102359" x="3251200" y="6273800"/>
          <p14:tracePt t="102366" x="3257550" y="6273800"/>
          <p14:tracePt t="102386" x="3263900" y="6273800"/>
          <p14:tracePt t="102394" x="3270250" y="6273800"/>
          <p14:tracePt t="102409" x="3282950" y="6273800"/>
          <p14:tracePt t="102429" x="3289300" y="6273800"/>
          <p14:tracePt t="102439" x="3308350" y="6273800"/>
          <p14:tracePt t="102456" x="3327400" y="6273800"/>
          <p14:tracePt t="102472" x="3390900" y="6273800"/>
          <p14:tracePt t="102488" x="3454400" y="6273800"/>
          <p14:tracePt t="102507" x="3543300" y="6273800"/>
          <p14:tracePt t="102522" x="3587750" y="6261100"/>
          <p14:tracePt t="102539" x="3625850" y="6261100"/>
          <p14:tracePt t="102556" x="3746500" y="6261100"/>
          <p14:tracePt t="102571" x="3771900" y="6261100"/>
          <p14:tracePt t="102588" x="3803650" y="6261100"/>
          <p14:tracePt t="102605" x="3848100" y="6261100"/>
          <p14:tracePt t="102621" x="3892550" y="6261100"/>
          <p14:tracePt t="102639" x="3905250" y="6261100"/>
          <p14:tracePt t="102655" x="3937000" y="6261100"/>
          <p14:tracePt t="102671" x="3949700" y="6261100"/>
          <p14:tracePt t="102688" x="3981450" y="6261100"/>
          <p14:tracePt t="102704" x="3994150" y="6261100"/>
          <p14:tracePt t="102721" x="4000500" y="6261100"/>
          <p14:tracePt t="102738" x="4032250" y="6261100"/>
          <p14:tracePt t="102771" x="4038600" y="6261100"/>
          <p14:tracePt t="102788" x="4051300" y="6261100"/>
          <p14:tracePt t="102804" x="4057650" y="6261100"/>
          <p14:tracePt t="102837" x="4064000" y="6254750"/>
          <p14:tracePt t="102885" x="4070350" y="6254750"/>
          <p14:tracePt t="102948" x="4076700" y="6254750"/>
          <p14:tracePt t="103068" x="4070350" y="6254750"/>
          <p14:tracePt t="103082" x="4064000" y="6254750"/>
          <p14:tracePt t="103089" x="4051300" y="6254750"/>
          <p14:tracePt t="103103" x="4038600" y="6254750"/>
          <p14:tracePt t="103120" x="4032250" y="6254750"/>
          <p14:tracePt t="103137" x="4000500" y="6254750"/>
          <p14:tracePt t="103153" x="3962400" y="6267450"/>
          <p14:tracePt t="103170" x="3924300" y="6273800"/>
          <p14:tracePt t="103188" x="3803650" y="6292850"/>
          <p14:tracePt t="103203" x="3746500" y="6299200"/>
          <p14:tracePt t="103219" x="3695700" y="6305550"/>
          <p14:tracePt t="103236" x="3562350" y="6324600"/>
          <p14:tracePt t="103253" x="3530600" y="6330950"/>
          <p14:tracePt t="103269" x="3498850" y="6337300"/>
          <p14:tracePt t="103286" x="3467100" y="6343650"/>
          <p14:tracePt t="103303" x="3448050" y="6350000"/>
          <p14:tracePt t="103320" x="3441700" y="6350000"/>
          <p14:tracePt t="103383" x="3441700" y="6356350"/>
          <p14:tracePt t="103390" x="3448050" y="6356350"/>
          <p14:tracePt t="103401" x="3454400" y="6356350"/>
          <p14:tracePt t="103418" x="3473450" y="6356350"/>
          <p14:tracePt t="103435" x="3486150" y="6356350"/>
          <p14:tracePt t="103455" x="3498850" y="6356350"/>
          <p14:tracePt t="103468" x="3530600" y="6356350"/>
          <p14:tracePt t="103485" x="3556000" y="6356350"/>
          <p14:tracePt t="103502" x="3575050" y="6356350"/>
          <p14:tracePt t="103518" x="3632200" y="6356350"/>
          <p14:tracePt t="103535" x="3689350" y="6356350"/>
          <p14:tracePt t="103552" x="3740150" y="6343650"/>
          <p14:tracePt t="103568" x="3759200" y="6343650"/>
          <p14:tracePt t="103584" x="3784600" y="6337300"/>
          <p14:tracePt t="103602" x="3797300" y="6330950"/>
          <p14:tracePt t="103635" x="3797300" y="6324600"/>
          <p14:tracePt t="103651" x="3790950" y="6324600"/>
          <p14:tracePt t="103668" x="3778250" y="6324600"/>
          <p14:tracePt t="103685" x="3771900" y="6324600"/>
          <p14:tracePt t="103701" x="3752850" y="6324600"/>
          <p14:tracePt t="103718" x="3740150" y="6324600"/>
          <p14:tracePt t="103735" x="3727450" y="6324600"/>
          <p14:tracePt t="103751" x="3689350" y="6330950"/>
          <p14:tracePt t="103768" x="3663950" y="6330950"/>
          <p14:tracePt t="103784" x="3606800" y="6337300"/>
          <p14:tracePt t="103801" x="3568700" y="6337300"/>
          <p14:tracePt t="103818" x="3467100" y="6343650"/>
          <p14:tracePt t="103835" x="3441700" y="6343650"/>
          <p14:tracePt t="103851" x="3409950" y="6343650"/>
          <p14:tracePt t="103868" x="3359150" y="6343650"/>
          <p14:tracePt t="103884" x="3352800" y="6343650"/>
          <p14:tracePt t="103900" x="3340100" y="6343650"/>
          <p14:tracePt t="104001" x="3346450" y="6343650"/>
          <p14:tracePt t="104015" x="3346450" y="6350000"/>
          <p14:tracePt t="104022" x="3359150" y="6350000"/>
          <p14:tracePt t="104033" x="3365500" y="6350000"/>
          <p14:tracePt t="104050" x="3384550" y="6350000"/>
          <p14:tracePt t="104066" x="3397250" y="6350000"/>
          <p14:tracePt t="104083" x="3409950" y="6350000"/>
          <p14:tracePt t="104100" x="3473450" y="6343650"/>
          <p14:tracePt t="104116" x="3511550" y="6343650"/>
          <p14:tracePt t="104134" x="3581400" y="6337300"/>
          <p14:tracePt t="104149" x="3613150" y="6337300"/>
          <p14:tracePt t="104166" x="3670300" y="6330950"/>
          <p14:tracePt t="104183" x="3702050" y="6330950"/>
          <p14:tracePt t="104199" x="3714750" y="6324600"/>
          <p14:tracePt t="104216" x="3727450" y="6324600"/>
          <p14:tracePt t="104233" x="3733800" y="6324600"/>
          <p14:tracePt t="104323" x="3727450" y="6324600"/>
          <p14:tracePt t="104330" x="3721100" y="6324600"/>
          <p14:tracePt t="104344" x="3714750" y="6324600"/>
          <p14:tracePt t="104367" x="3708400" y="6324600"/>
          <p14:tracePt t="104401" x="3702050" y="6324600"/>
          <p14:tracePt t="104414" x="3695700" y="6324600"/>
          <p14:tracePt t="104421" x="3689350" y="6324600"/>
          <p14:tracePt t="104432" x="3683000" y="6324600"/>
          <p14:tracePt t="104449" x="3670300" y="6324600"/>
          <p14:tracePt t="104465" x="3632200" y="6330950"/>
          <p14:tracePt t="104482" x="3600450" y="6343650"/>
          <p14:tracePt t="104499" x="3517900" y="6356350"/>
          <p14:tracePt t="104515" x="3409950" y="6375400"/>
          <p14:tracePt t="104532" x="3346450" y="6375400"/>
          <p14:tracePt t="104548" x="3244850" y="6381750"/>
          <p14:tracePt t="104565" x="3149600" y="6381750"/>
          <p14:tracePt t="104581" x="3124200" y="6381750"/>
          <p14:tracePt t="104598" x="3073400" y="6381750"/>
          <p14:tracePt t="104614" x="3048000" y="6381750"/>
          <p14:tracePt t="104632" x="3041650" y="6381750"/>
          <p14:tracePt t="104702" x="3041650" y="6388100"/>
          <p14:tracePt t="104744" x="3048000" y="6388100"/>
          <p14:tracePt t="104752" x="3054350" y="6388100"/>
          <p14:tracePt t="104767" x="3060700" y="6388100"/>
          <p14:tracePt t="104780" x="3073400" y="6388100"/>
          <p14:tracePt t="104797" x="3086100" y="6388100"/>
          <p14:tracePt t="104814" x="3098800" y="6394450"/>
          <p14:tracePt t="104831" x="3111500" y="6394450"/>
          <p14:tracePt t="104847" x="3155950" y="6394450"/>
          <p14:tracePt t="104864" x="3219450" y="6394450"/>
          <p14:tracePt t="104881" x="3270250" y="6394450"/>
          <p14:tracePt t="104897" x="3365500" y="6394450"/>
          <p14:tracePt t="104914" x="3467100" y="6388100"/>
          <p14:tracePt t="104930" x="3511550" y="6381750"/>
          <p14:tracePt t="104947" x="3568700" y="6375400"/>
          <p14:tracePt t="104963" x="3613150" y="6369050"/>
          <p14:tracePt t="104980" x="3625850" y="6362700"/>
          <p14:tracePt t="104997" x="3632200" y="6356350"/>
          <p14:tracePt t="105033" x="3632200" y="6343650"/>
          <p14:tracePt t="105053" x="3632200" y="6337300"/>
          <p14:tracePt t="105074" x="3625850" y="6337300"/>
          <p14:tracePt t="105083" x="3625850" y="6330950"/>
          <p14:tracePt t="105097" x="3619500" y="6330950"/>
          <p14:tracePt t="105114" x="3619500" y="6324600"/>
          <p14:tracePt t="105130" x="3613150" y="6311900"/>
          <p14:tracePt t="105163" x="3606800" y="6299200"/>
          <p14:tracePt t="105180" x="3606800" y="6292850"/>
          <p14:tracePt t="105196" x="3606800" y="6273800"/>
          <p14:tracePt t="105213" x="3606800" y="6261100"/>
          <p14:tracePt t="105229" x="3606800" y="6210300"/>
          <p14:tracePt t="105246" x="3606800" y="6134100"/>
          <p14:tracePt t="105263" x="3606800" y="6083300"/>
          <p14:tracePt t="105279" x="3625850" y="5975350"/>
          <p14:tracePt t="105296" x="3638550" y="5892800"/>
          <p14:tracePt t="105315" x="3651250" y="5842000"/>
          <p14:tracePt t="105329" x="3657600" y="5829300"/>
          <p14:tracePt t="105345" x="3663950" y="5816600"/>
          <p14:tracePt t="105362" x="3676650" y="5803900"/>
          <p14:tracePt t="105379" x="3676650" y="5797550"/>
          <p14:tracePt t="105425" x="3683000" y="5797550"/>
          <p14:tracePt t="105453" x="3689350" y="5797550"/>
          <p14:tracePt t="105474" x="3695700" y="5803900"/>
          <p14:tracePt t="105503" x="3702050" y="5803900"/>
          <p14:tracePt t="105558" x="3708400" y="5803900"/>
          <p14:tracePt t="105664" x="3708400" y="5810250"/>
          <p14:tracePt t="105699" x="3708400" y="5816600"/>
          <p14:tracePt t="105727" x="3702050" y="5816600"/>
          <p14:tracePt t="105733" x="3702050" y="5822950"/>
          <p14:tracePt t="105769" x="3702050" y="5829300"/>
          <p14:tracePt t="105797" x="3695700" y="5835650"/>
          <p14:tracePt t="105846" x="3695700" y="5842000"/>
          <p14:tracePt t="105874" x="3695700" y="5848350"/>
          <p14:tracePt t="105895" x="3702050" y="5854700"/>
          <p14:tracePt t="105916" x="3714750" y="5861050"/>
          <p14:tracePt t="105923" x="3721100" y="5861050"/>
          <p14:tracePt t="105945" x="3727450" y="5867400"/>
          <p14:tracePt t="105959" x="3733800" y="5867400"/>
          <p14:tracePt t="105965" x="3752850" y="5867400"/>
          <p14:tracePt t="105980" x="3765550" y="5867400"/>
          <p14:tracePt t="105994" x="3790950" y="5861050"/>
          <p14:tracePt t="106010" x="3803650" y="5854700"/>
          <p14:tracePt t="106026" x="3816350" y="5842000"/>
          <p14:tracePt t="106044" x="3841750" y="5816600"/>
          <p14:tracePt t="106060" x="3841750" y="5797550"/>
          <p14:tracePt t="106076" x="3841750" y="5784850"/>
          <p14:tracePt t="106093" x="3841750" y="5772150"/>
          <p14:tracePt t="106109" x="3841750" y="5765800"/>
          <p14:tracePt t="106134" x="3841750" y="5759450"/>
          <p14:tracePt t="106197" x="3835400" y="5759450"/>
          <p14:tracePt t="106204" x="3829050" y="5759450"/>
          <p14:tracePt t="106274" x="3822700" y="5759450"/>
          <p14:tracePt t="106344" x="3816350" y="5759450"/>
          <p14:tracePt t="106387" x="3816350" y="5753100"/>
          <p14:tracePt t="106414" x="3816350" y="5746750"/>
          <p14:tracePt t="106436" x="3816350" y="5740400"/>
          <p14:tracePt t="106478" x="3816350" y="5734050"/>
          <p14:tracePt t="106541" x="3816350" y="5727700"/>
          <p14:tracePt t="106688" x="3816350" y="5734050"/>
          <p14:tracePt t="106695" x="3816350" y="5740400"/>
          <p14:tracePt t="106716" x="3816350" y="5746750"/>
          <p14:tracePt t="106738" x="3816350" y="5753100"/>
          <p14:tracePt t="106752" x="3816350" y="5759450"/>
          <p14:tracePt t="106765" x="3810000" y="5765800"/>
          <p14:tracePt t="106779" x="3810000" y="5784850"/>
          <p14:tracePt t="106794" x="3803650" y="5816600"/>
          <p14:tracePt t="106808" x="3778250" y="5911850"/>
          <p14:tracePt t="106824" x="3759200" y="5981700"/>
          <p14:tracePt t="106840" x="3708400" y="6140450"/>
          <p14:tracePt t="106857" x="3663950" y="6299200"/>
          <p14:tracePt t="106873" x="3632200" y="6375400"/>
          <p14:tracePt t="106890" x="3613150" y="6432550"/>
          <p14:tracePt t="106907" x="3562350" y="6546850"/>
          <p14:tracePt t="106923" x="3556000" y="6572250"/>
          <p14:tracePt t="106941" x="3543300" y="6591300"/>
          <p14:tracePt t="106957" x="3530600" y="6597650"/>
          <p14:tracePt t="106973" x="3511550" y="6597650"/>
          <p14:tracePt t="106977" x="3505200" y="6597650"/>
          <p14:tracePt t="106992" x="3492500" y="6597650"/>
          <p14:tracePt t="107006" x="3479800" y="6597650"/>
          <p14:tracePt t="107023" x="3448050" y="6597650"/>
          <p14:tracePt t="107039" x="3403600" y="6591300"/>
          <p14:tracePt t="107056" x="3371850" y="6584950"/>
          <p14:tracePt t="107073" x="3314700" y="6578600"/>
          <p14:tracePt t="107089" x="3263900" y="6572250"/>
          <p14:tracePt t="107106" x="3238500" y="6572250"/>
          <p14:tracePt t="107123" x="3206750" y="6572250"/>
          <p14:tracePt t="107139" x="3187700" y="6572250"/>
          <p14:tracePt t="107156" x="3175000" y="6572250"/>
          <p14:tracePt t="107173" x="3168650" y="6572250"/>
          <p14:tracePt t="107278" x="3175000" y="6572250"/>
          <p14:tracePt t="107292" x="3181350" y="6565900"/>
          <p14:tracePt t="107299" x="3187700" y="6565900"/>
          <p14:tracePt t="107308" x="3194050" y="6565900"/>
          <p14:tracePt t="107321" x="3200400" y="6565900"/>
          <p14:tracePt t="107338" x="3200400" y="6559550"/>
          <p14:tracePt t="107355" x="3225800" y="6553200"/>
          <p14:tracePt t="107372" x="3276600" y="6540500"/>
          <p14:tracePt t="107388" x="3314700" y="6534150"/>
          <p14:tracePt t="107405" x="3397250" y="6515100"/>
          <p14:tracePt t="107422" x="3505200" y="6496050"/>
          <p14:tracePt t="107439" x="3587750" y="6489700"/>
          <p14:tracePt t="107454" x="3625850" y="6483350"/>
          <p14:tracePt t="107471" x="3689350" y="6464300"/>
          <p14:tracePt t="107489" x="3733800" y="6457950"/>
          <p14:tracePt t="107504" x="3759200" y="6451600"/>
          <p14:tracePt t="107521" x="3771900" y="6451600"/>
          <p14:tracePt t="107538" x="3790950" y="6445250"/>
          <p14:tracePt t="107554" x="3797300" y="6445250"/>
          <p14:tracePt t="107790" x="3797300" y="6451600"/>
          <p14:tracePt t="107811" x="3797300" y="6457950"/>
          <p14:tracePt t="107832" x="3803650" y="6464300"/>
          <p14:tracePt t="107839" x="3816350" y="6470650"/>
          <p14:tracePt t="107855" x="3829050" y="6483350"/>
          <p14:tracePt t="107860" x="3860800" y="6502400"/>
          <p14:tracePt t="107874" x="3892550" y="6515100"/>
          <p14:tracePt t="107886" x="3949700" y="6546850"/>
          <p14:tracePt t="107903" x="4057650" y="6591300"/>
          <p14:tracePt t="107920" x="4114800" y="6616700"/>
          <p14:tracePt t="107937" x="4210050" y="6648450"/>
          <p14:tracePt t="107953" x="4292600" y="6661150"/>
          <p14:tracePt t="107970" x="4324350" y="6661150"/>
          <p14:tracePt t="107973" x="4337050" y="6661150"/>
          <p14:tracePt t="107987" x="4349750" y="6661150"/>
          <p14:tracePt t="108003" x="4362450" y="6648450"/>
          <p14:tracePt t="108020" x="4362450" y="6642100"/>
          <p14:tracePt t="108036" x="4362450" y="6623050"/>
          <p14:tracePt t="108053" x="4356100" y="6610350"/>
          <p14:tracePt t="108070" x="4349750" y="6604000"/>
          <p14:tracePt t="108086" x="4337050" y="6597650"/>
          <p14:tracePt t="108103" x="4324350" y="6584950"/>
          <p14:tracePt t="108120" x="4318000" y="6584950"/>
          <p14:tracePt t="108136" x="4305300" y="6578600"/>
          <p14:tracePt t="108152" x="4292600" y="6572250"/>
          <p14:tracePt t="108169" x="4279900" y="6565900"/>
          <p14:tracePt t="108185" x="4273550" y="6565900"/>
          <p14:tracePt t="108204" x="4260850" y="6559550"/>
          <p14:tracePt t="108220" x="4254500" y="6559550"/>
          <p14:tracePt t="108235" x="4241800" y="6553200"/>
          <p14:tracePt t="108254" x="4235450" y="6553200"/>
          <p14:tracePt t="108270" x="4229100" y="6553200"/>
          <p14:tracePt t="108286" x="4222750" y="6553200"/>
          <p14:tracePt t="108319" x="4216400" y="6553200"/>
          <p14:tracePt t="108335" x="4210050" y="6553200"/>
          <p14:tracePt t="108354" x="4203700" y="6553200"/>
          <p14:tracePt t="108368" x="4197350" y="6553200"/>
          <p14:tracePt t="108385" x="4165600" y="6546850"/>
          <p14:tracePt t="108401" x="4102100" y="6540500"/>
          <p14:tracePt t="108418" x="4064000" y="6540500"/>
          <p14:tracePt t="108435" x="4019550" y="6534150"/>
          <p14:tracePt t="108451" x="3886200" y="6515100"/>
          <p14:tracePt t="108468" x="3860800" y="6515100"/>
          <p14:tracePt t="108471" x="3822700" y="6515100"/>
          <p14:tracePt t="108487" x="3803650" y="6515100"/>
          <p14:tracePt t="108501" x="3797300" y="6508750"/>
          <p14:tracePt t="108518" x="3790950" y="6508750"/>
          <p14:tracePt t="108535" x="3810000" y="6508750"/>
          <p14:tracePt t="108551" x="3822700" y="6508750"/>
          <p14:tracePt t="108568" x="3879850" y="6502400"/>
          <p14:tracePt t="108584" x="3956050" y="6496050"/>
          <p14:tracePt t="108601" x="4000500" y="6483350"/>
          <p14:tracePt t="108618" x="4070350" y="6470650"/>
          <p14:tracePt t="108634" x="4089400" y="6457950"/>
          <p14:tracePt t="108651" x="4102100" y="6451600"/>
          <p14:tracePt t="108667" x="4114800" y="6438900"/>
          <p14:tracePt t="108700" x="4114800" y="6432550"/>
          <p14:tracePt t="108717" x="4102100" y="6426200"/>
          <p14:tracePt t="108734" x="4095750" y="6426200"/>
          <p14:tracePt t="108751" x="4089400" y="6419850"/>
          <p14:tracePt t="108767" x="4076700" y="6419850"/>
          <p14:tracePt t="108801" x="4057650" y="6419850"/>
          <p14:tracePt t="108817" x="4057650" y="6426200"/>
          <p14:tracePt t="108850" x="4051300" y="6426200"/>
          <p14:tracePt t="108867" x="4051300" y="6432550"/>
          <p14:tracePt t="108948" x="4051300" y="6438900"/>
          <p14:tracePt t="108955" x="4044950" y="6445250"/>
          <p14:tracePt t="108969" x="4038600" y="6445250"/>
          <p14:tracePt t="110146" x="4044950" y="6438900"/>
          <p14:tracePt t="110179" x="4044950" y="6432550"/>
          <p14:tracePt t="110198" x="4051300" y="6426200"/>
          <p14:tracePt t="110230" x="4064000" y="6419850"/>
          <p14:tracePt t="110280" x="4070350" y="6407150"/>
          <p14:tracePt t="110296" x="4076700" y="6407150"/>
          <p14:tracePt t="110312" x="4083050" y="6400800"/>
          <p14:tracePt t="110329" x="4083050" y="6394450"/>
          <p14:tracePt t="110345" x="4095750" y="6388100"/>
          <p14:tracePt t="110362" x="4095750" y="6375400"/>
          <p14:tracePt t="110379" x="4114800" y="6350000"/>
          <p14:tracePt t="110396" x="4121150" y="6337300"/>
          <p14:tracePt t="110413" x="4165600" y="6292850"/>
          <p14:tracePt t="110428" x="4222750" y="6216650"/>
          <p14:tracePt t="110446" x="4254500" y="6172200"/>
          <p14:tracePt t="110463" x="4337050" y="6076950"/>
          <p14:tracePt t="110478" x="4425950" y="5975350"/>
          <p14:tracePt t="110495" x="4464050" y="5930900"/>
          <p14:tracePt t="110498" x="4495800" y="5886450"/>
          <p14:tracePt t="110513" x="4527550" y="5842000"/>
          <p14:tracePt t="110529" x="4597400" y="5734050"/>
          <p14:tracePt t="110547" x="4654550" y="5626100"/>
          <p14:tracePt t="110561" x="4692650" y="5568950"/>
          <p14:tracePt t="110578" x="4724400" y="5511800"/>
          <p14:tracePt t="110596" x="4819650" y="5372100"/>
          <p14:tracePt t="110611" x="4851400" y="5327650"/>
          <p14:tracePt t="110628" x="4883150" y="5295900"/>
          <p14:tracePt t="110645" x="4953000" y="5238750"/>
          <p14:tracePt t="110661" x="4997450" y="5187950"/>
          <p14:tracePt t="110679" x="5022850" y="5162550"/>
          <p14:tracePt t="110695" x="5041900" y="5156200"/>
          <p14:tracePt t="110711" x="5073650" y="5130800"/>
          <p14:tracePt t="110727" x="5086350" y="5118100"/>
          <p14:tracePt t="110745" x="5118100" y="5086350"/>
          <p14:tracePt t="110761" x="5137150" y="5060950"/>
          <p14:tracePt t="110778" x="5168900" y="5035550"/>
          <p14:tracePt t="110794" x="5181600" y="5022850"/>
          <p14:tracePt t="110810" x="5194300" y="5010150"/>
          <p14:tracePt t="110828" x="5200650" y="4991100"/>
          <p14:tracePt t="110844" x="5200650" y="4984750"/>
          <p14:tracePt t="110877" x="5207000" y="4972050"/>
          <p14:tracePt t="110911" x="5207000" y="4959350"/>
          <p14:tracePt t="110927" x="5213350" y="4959350"/>
          <p14:tracePt t="110944" x="5219700" y="4953000"/>
          <p14:tracePt t="110961" x="5226050" y="4946650"/>
          <p14:tracePt t="110977" x="5226050" y="4940300"/>
          <p14:tracePt t="111010" x="5232400" y="4933950"/>
          <p14:tracePt t="111043" x="5232400" y="4927600"/>
          <p14:tracePt t="111076" x="5238750" y="4927600"/>
          <p14:tracePt t="111193" x="5238750" y="4933950"/>
          <p14:tracePt t="111296" x="5245100" y="4933950"/>
          <p14:tracePt t="111317" x="5251450" y="4933950"/>
          <p14:tracePt t="111352" x="5257800" y="4933950"/>
          <p14:tracePt t="111388" x="5264150" y="4933950"/>
          <p14:tracePt t="111409" x="5270500" y="4933950"/>
          <p14:tracePt t="111422" x="5276850" y="4933950"/>
          <p14:tracePt t="111437" x="5283200" y="4933950"/>
          <p14:tracePt t="111451" x="5295900" y="4933950"/>
          <p14:tracePt t="111458" x="5314950" y="4927600"/>
          <p14:tracePt t="111474" x="5340350" y="4927600"/>
          <p14:tracePt t="111491" x="5365750" y="4927600"/>
          <p14:tracePt t="111507" x="5499100" y="4927600"/>
          <p14:tracePt t="111524" x="5562600" y="4940300"/>
          <p14:tracePt t="111542" x="5676900" y="4946650"/>
          <p14:tracePt t="111557" x="5746750" y="4959350"/>
          <p14:tracePt t="111574" x="5861050" y="4965700"/>
          <p14:tracePt t="111591" x="5956300" y="4984750"/>
          <p14:tracePt t="111607" x="5994400" y="4984750"/>
          <p14:tracePt t="111624" x="6064250" y="4991100"/>
          <p14:tracePt t="111641" x="6115050" y="4997450"/>
          <p14:tracePt t="111657" x="6134100" y="5003800"/>
          <p14:tracePt t="111675" x="6159500" y="5010150"/>
          <p14:tracePt t="111690" x="6178550" y="5016500"/>
          <p14:tracePt t="111707" x="6184900" y="5016500"/>
          <p14:tracePt t="111724" x="6191250" y="5016500"/>
          <p14:tracePt t="111760" x="6197600" y="5016500"/>
          <p14:tracePt t="111774" x="6203950" y="5016500"/>
          <p14:tracePt t="111790" x="6216650" y="5016500"/>
          <p14:tracePt t="112212" x="6210300" y="5022850"/>
          <p14:tracePt t="112218" x="6197600" y="5029200"/>
          <p14:tracePt t="112233" x="6178550" y="5041900"/>
          <p14:tracePt t="112241" x="6153150" y="5048250"/>
          <p14:tracePt t="112255" x="6127750" y="5067300"/>
          <p14:tracePt t="112271" x="6108700" y="5073650"/>
          <p14:tracePt t="112289" x="6051550" y="5092700"/>
          <p14:tracePt t="112306" x="6026150" y="5099050"/>
          <p14:tracePt t="112321" x="6007100" y="5105400"/>
          <p14:tracePt t="112338" x="5962650" y="5130800"/>
          <p14:tracePt t="112354" x="5930900" y="5137150"/>
          <p14:tracePt t="112371" x="5911850" y="5143500"/>
          <p14:tracePt t="112388" x="5880100" y="5149850"/>
          <p14:tracePt t="112405" x="5842000" y="5162550"/>
          <p14:tracePt t="112422" x="5822950" y="5168900"/>
          <p14:tracePt t="112437" x="5778500" y="5175250"/>
          <p14:tracePt t="112454" x="5740400" y="5181600"/>
          <p14:tracePt t="112471" x="5689600" y="5187950"/>
          <p14:tracePt t="112487" x="5670550" y="5200650"/>
          <p14:tracePt t="112504" x="5619750" y="5213350"/>
          <p14:tracePt t="112521" x="5575300" y="5219700"/>
          <p14:tracePt t="112537" x="5556250" y="5226050"/>
          <p14:tracePt t="112541" x="5537200" y="5226050"/>
          <p14:tracePt t="112554" x="5518150" y="5226050"/>
          <p14:tracePt t="112570" x="5480050" y="5232400"/>
          <p14:tracePt t="112587" x="5473700" y="5232400"/>
          <p14:tracePt t="112605" x="5448300" y="5238750"/>
          <p14:tracePt t="112620" x="5429250" y="5238750"/>
          <p14:tracePt t="112637" x="5416550" y="5238750"/>
          <p14:tracePt t="112654" x="5403850" y="5238750"/>
          <p14:tracePt t="112670" x="5397500" y="5238750"/>
          <p14:tracePt t="112687" x="5391150" y="5238750"/>
          <p14:tracePt t="112704" x="5378450" y="5245100"/>
          <p14:tracePt t="112720" x="5372100" y="5245100"/>
          <p14:tracePt t="112737" x="5365750" y="5257800"/>
          <p14:tracePt t="112753" x="5359400" y="5257800"/>
          <p14:tracePt t="112770" x="5353050" y="5264150"/>
          <p14:tracePt t="112787" x="5340350" y="5276850"/>
          <p14:tracePt t="112803" x="5327650" y="5283200"/>
          <p14:tracePt t="112820" x="5321300" y="5289550"/>
          <p14:tracePt t="112837" x="5308600" y="5302250"/>
          <p14:tracePt t="112853" x="5289550" y="5314950"/>
          <p14:tracePt t="112869" x="5276850" y="5321300"/>
          <p14:tracePt t="112886" x="5251450" y="5346700"/>
          <p14:tracePt t="112903" x="5232400" y="5359400"/>
          <p14:tracePt t="112920" x="5175250" y="5410200"/>
          <p14:tracePt t="112936" x="5156200" y="5422900"/>
          <p14:tracePt t="112952" x="5143500" y="5435600"/>
          <p14:tracePt t="112970" x="5118100" y="5473700"/>
          <p14:tracePt t="112986" x="5080000" y="5499100"/>
          <p14:tracePt t="113002" x="5073650" y="5511800"/>
          <p14:tracePt t="113019" x="5048250" y="5537200"/>
          <p14:tracePt t="113035" x="5010150" y="5575300"/>
          <p14:tracePt t="113052" x="4997450" y="5594350"/>
          <p14:tracePt t="113069" x="4959350" y="5632450"/>
          <p14:tracePt t="113085" x="4940300" y="5657850"/>
          <p14:tracePt t="113103" x="4921250" y="5670550"/>
          <p14:tracePt t="113118" x="4908550" y="5676900"/>
          <p14:tracePt t="113135" x="4902200" y="5689600"/>
          <p14:tracePt t="113152" x="4876800" y="5708650"/>
          <p14:tracePt t="113168" x="4864100" y="5721350"/>
          <p14:tracePt t="113185" x="4845050" y="5734050"/>
          <p14:tracePt t="113202" x="4762500" y="5778500"/>
          <p14:tracePt t="113218" x="4730750" y="5803900"/>
          <p14:tracePt t="113234" x="4705350" y="5810250"/>
          <p14:tracePt t="113252" x="4641850" y="5835650"/>
          <p14:tracePt t="113268" x="4597400" y="5842000"/>
          <p14:tracePt t="113285" x="4578350" y="5848350"/>
          <p14:tracePt t="113301" x="4540250" y="5848350"/>
          <p14:tracePt t="113318" x="4489450" y="5854700"/>
          <p14:tracePt t="113335" x="4432300" y="5861050"/>
          <p14:tracePt t="113351" x="4400550" y="5861050"/>
          <p14:tracePt t="113368" x="4343400" y="5861050"/>
          <p14:tracePt t="113384" x="4267200" y="5861050"/>
          <p14:tracePt t="113401" x="4229100" y="5861050"/>
          <p14:tracePt t="113418" x="4178300" y="5861050"/>
          <p14:tracePt t="113434" x="4127500" y="5861050"/>
          <p14:tracePt t="113450" x="4108450" y="5861050"/>
          <p14:tracePt t="113468" x="4076700" y="5861050"/>
          <p14:tracePt t="113484" x="4044950" y="5867400"/>
          <p14:tracePt t="113501" x="4032250" y="5867400"/>
          <p14:tracePt t="113517" x="4006850" y="5873750"/>
          <p14:tracePt t="113534" x="3994150" y="5873750"/>
          <p14:tracePt t="113537" x="3981450" y="5880100"/>
          <p14:tracePt t="113551" x="3968750" y="5880100"/>
          <p14:tracePt t="113567" x="3943350" y="5886450"/>
          <p14:tracePt t="113584" x="3930650" y="5892800"/>
          <p14:tracePt t="113601" x="3860800" y="5911850"/>
          <p14:tracePt t="113617" x="3822700" y="5911850"/>
          <p14:tracePt t="113633" x="3778250" y="5918200"/>
          <p14:tracePt t="113650" x="3657600" y="5924550"/>
          <p14:tracePt t="113667" x="3632200" y="5924550"/>
          <p14:tracePt t="113683" x="3600450" y="5924550"/>
          <p14:tracePt t="113700" x="3568700" y="5930900"/>
          <p14:tracePt t="113716" x="3543300" y="5930900"/>
          <p14:tracePt t="113734" x="3536950" y="5930900"/>
          <p14:tracePt t="113750" x="3530600" y="5930900"/>
          <p14:tracePt t="114057" x="3530600" y="5924550"/>
          <p14:tracePt t="114092" x="3536950" y="5924550"/>
          <p14:tracePt t="114113" x="3543300" y="5924550"/>
          <p14:tracePt t="114148" x="3549650" y="5924550"/>
          <p14:tracePt t="114176" x="3562350" y="5924550"/>
          <p14:tracePt t="114205" x="3568700" y="5918200"/>
          <p14:tracePt t="114247" x="3575050" y="5918200"/>
          <p14:tracePt t="114253" x="3581400" y="5918200"/>
          <p14:tracePt t="114275" x="3587750" y="5911850"/>
          <p14:tracePt t="114296" x="3594100" y="5911850"/>
          <p14:tracePt t="114317" x="3600450" y="5911850"/>
          <p14:tracePt t="114338" x="3606800" y="5911850"/>
          <p14:tracePt t="114387" x="3619500" y="5911850"/>
          <p14:tracePt t="114415" x="3625850" y="5911850"/>
          <p14:tracePt t="114436" x="3632200" y="5911850"/>
          <p14:tracePt t="114457" x="3638550" y="5911850"/>
          <p14:tracePt t="114465" x="3644900" y="5911850"/>
          <p14:tracePt t="114528" x="3651250" y="5911850"/>
          <p14:tracePt t="114570" x="3657600" y="5911850"/>
          <p14:tracePt t="114619" x="3657600" y="5918200"/>
          <p14:tracePt t="114646" x="3644900" y="5924550"/>
          <p14:tracePt t="114675" x="3638550" y="5924550"/>
          <p14:tracePt t="114689" x="3632200" y="5930900"/>
          <p14:tracePt t="114695" x="3619500" y="5930900"/>
          <p14:tracePt t="114710" x="3613150" y="5937250"/>
          <p14:tracePt t="114717" x="3594100" y="5943600"/>
          <p14:tracePt t="114733" x="3575050" y="5949950"/>
          <p14:tracePt t="114746" x="3517900" y="5962650"/>
          <p14:tracePt t="114763" x="3473450" y="5981700"/>
          <p14:tracePt t="114780" x="3403600" y="6000750"/>
          <p14:tracePt t="114796" x="3365500" y="6000750"/>
          <p14:tracePt t="114813" x="3295650" y="6000750"/>
          <p14:tracePt t="114830" x="3244850" y="5988050"/>
          <p14:tracePt t="114846" x="3225800" y="5981700"/>
          <p14:tracePt t="114863" x="3200400" y="5969000"/>
          <p14:tracePt t="114879" x="3187700" y="5962650"/>
          <p14:tracePt t="114896" x="3181350" y="5962650"/>
          <p14:tracePt t="114913" x="3181350" y="5956300"/>
          <p14:tracePt t="114929" x="3181350" y="5949950"/>
          <p14:tracePt t="114963" x="3187700" y="5949950"/>
          <p14:tracePt t="114979" x="3200400" y="5943600"/>
          <p14:tracePt t="114995" x="3206750" y="5943600"/>
          <p14:tracePt t="115012" x="3232150" y="5937250"/>
          <p14:tracePt t="115029" x="3282950" y="5937250"/>
          <p14:tracePt t="115045" x="3308350" y="5930900"/>
          <p14:tracePt t="115063" x="3390900" y="5924550"/>
          <p14:tracePt t="115078" x="3429000" y="5911850"/>
          <p14:tracePt t="115096" x="3549650" y="5905500"/>
          <p14:tracePt t="115111" x="3581400" y="5905500"/>
          <p14:tracePt t="115129" x="3606800" y="5905500"/>
          <p14:tracePt t="115145" x="3638550" y="5905500"/>
          <p14:tracePt t="115162" x="3651250" y="5905500"/>
          <p14:tracePt t="115178" x="3657600" y="5905500"/>
          <p14:tracePt t="115211" x="3651250" y="5905500"/>
          <p14:tracePt t="115228" x="3638550" y="5905500"/>
          <p14:tracePt t="115245" x="3625850" y="5911850"/>
          <p14:tracePt t="115261" x="3606800" y="5911850"/>
          <p14:tracePt t="115279" x="3556000" y="5911850"/>
          <p14:tracePt t="115294" x="3517900" y="5918200"/>
          <p14:tracePt t="115311" x="3422650" y="5918200"/>
          <p14:tracePt t="115328" x="3321050" y="5918200"/>
          <p14:tracePt t="115344" x="3276600" y="5905500"/>
          <p14:tracePt t="115361" x="3225800" y="5905500"/>
          <p14:tracePt t="115377" x="3155950" y="5899150"/>
          <p14:tracePt t="115394" x="3143250" y="5899150"/>
          <p14:tracePt t="115411" x="3136900" y="5899150"/>
          <p14:tracePt t="115444" x="3149600" y="5892800"/>
          <p14:tracePt t="115461" x="3175000" y="5892800"/>
          <p14:tracePt t="115478" x="3187700" y="5892800"/>
          <p14:tracePt t="115494" x="3219450" y="5892800"/>
          <p14:tracePt t="115510" x="3251200" y="5886450"/>
          <p14:tracePt t="115527" x="3270250" y="5886450"/>
          <p14:tracePt t="115544" x="3321050" y="5880100"/>
          <p14:tracePt t="115560" x="3365500" y="5873750"/>
          <p14:tracePt t="115577" x="3384550" y="5873750"/>
          <p14:tracePt t="115594" x="3403600" y="5867400"/>
          <p14:tracePt t="115678" x="3397250" y="5867400"/>
          <p14:tracePt t="115699" x="3384550" y="5873750"/>
          <p14:tracePt t="115713" x="3378200" y="5873750"/>
          <p14:tracePt t="115720" x="3371850" y="5873750"/>
          <p14:tracePt t="115729" x="3359150" y="5880100"/>
          <p14:tracePt t="115749" x="3346450" y="5880100"/>
          <p14:tracePt t="115763" x="3327400" y="5880100"/>
          <p14:tracePt t="115777" x="3314700" y="5880100"/>
          <p14:tracePt t="115793" x="3270250" y="5880100"/>
          <p14:tracePt t="115809" x="3257550" y="5880100"/>
          <p14:tracePt t="115826" x="3238500" y="5880100"/>
          <p14:tracePt t="115859" x="3238500" y="5873750"/>
          <p14:tracePt t="115876" x="3251200" y="5873750"/>
          <p14:tracePt t="115893" x="3263900" y="5867400"/>
          <p14:tracePt t="115910" x="3289300" y="5867400"/>
          <p14:tracePt t="115925" x="3308350" y="5867400"/>
          <p14:tracePt t="115942" x="3346450" y="5867400"/>
          <p14:tracePt t="115959" x="3403600" y="5861050"/>
          <p14:tracePt t="115976" x="3441700" y="5861050"/>
          <p14:tracePt t="115992" x="3486150" y="5854700"/>
          <p14:tracePt t="116009" x="3562350" y="5854700"/>
          <p14:tracePt t="116025" x="3581400" y="5854700"/>
          <p14:tracePt t="116042" x="3600450" y="5854700"/>
          <p14:tracePt t="116045" x="3606800" y="5854700"/>
          <p14:tracePt t="116058" x="3613150" y="5854700"/>
          <p14:tracePt t="116075" x="3619500" y="5854700"/>
          <p14:tracePt t="116100" x="3613150" y="5854700"/>
          <p14:tracePt t="116113" x="3600450" y="5854700"/>
          <p14:tracePt t="116125" x="3594100" y="5854700"/>
          <p14:tracePt t="116142" x="3575050" y="5861050"/>
          <p14:tracePt t="116158" x="3562350" y="5867400"/>
          <p14:tracePt t="116175" x="3517900" y="5880100"/>
          <p14:tracePt t="116192" x="3460750" y="5892800"/>
          <p14:tracePt t="116208" x="3429000" y="5899150"/>
          <p14:tracePt t="116225" x="3378200" y="5924550"/>
          <p14:tracePt t="116241" x="3359150" y="5930900"/>
          <p14:tracePt t="116258" x="3333750" y="5937250"/>
          <p14:tracePt t="116275" x="3327400" y="5937250"/>
          <p14:tracePt t="116291" x="3302000" y="5956300"/>
          <p14:tracePt t="116338" x="3314700" y="5956300"/>
          <p14:tracePt t="116352" x="3327400" y="5956300"/>
          <p14:tracePt t="116360" x="3340100" y="5949950"/>
          <p14:tracePt t="116374" x="3346450" y="5943600"/>
          <p14:tracePt t="116391" x="3359150" y="5943600"/>
          <p14:tracePt t="116408" x="3403600" y="5937250"/>
          <p14:tracePt t="116424" x="3422650" y="5930900"/>
          <p14:tracePt t="116440" x="3454400" y="5918200"/>
          <p14:tracePt t="116457" x="3492500" y="5911850"/>
          <p14:tracePt t="116473" x="3524250" y="5899150"/>
          <p14:tracePt t="116490" x="3530600" y="5899150"/>
          <p14:tracePt t="116507" x="3543300" y="5892800"/>
          <p14:tracePt t="116543" x="3536950" y="5892800"/>
          <p14:tracePt t="116563" x="3530600" y="5892800"/>
          <p14:tracePt t="116573" x="3524250" y="5899150"/>
          <p14:tracePt t="116590" x="3511550" y="5899150"/>
          <p14:tracePt t="116606" x="3505200" y="5899150"/>
          <p14:tracePt t="116623" x="3498850" y="5905500"/>
          <p14:tracePt t="116640" x="3492500" y="5905500"/>
          <p14:tracePt t="116656" x="3486150" y="5911850"/>
          <p14:tracePt t="116673" x="3479800" y="5911850"/>
          <p14:tracePt t="116690" x="3467100" y="5918200"/>
          <p14:tracePt t="116706" x="3460750" y="5918200"/>
          <p14:tracePt t="116731" x="3454400" y="5924550"/>
          <p14:tracePt t="116801" x="3460750" y="5924550"/>
          <p14:tracePt t="116815" x="3467100" y="5924550"/>
          <p14:tracePt t="116823" x="3473450" y="5924550"/>
          <p14:tracePt t="116836" x="3486150" y="5924550"/>
          <p14:tracePt t="116843" x="3492500" y="5924550"/>
          <p14:tracePt t="116855" x="3505200" y="5924550"/>
          <p14:tracePt t="116872" x="3524250" y="5924550"/>
          <p14:tracePt t="116889" x="3536950" y="5918200"/>
          <p14:tracePt t="116906" x="3549650" y="5918200"/>
          <p14:tracePt t="116963" x="3543300" y="5918200"/>
          <p14:tracePt t="116991" x="3536950" y="5918200"/>
          <p14:tracePt t="117004" x="3530600" y="5918200"/>
          <p14:tracePt t="117012" x="3524250" y="5918200"/>
          <p14:tracePt t="117026" x="3511550" y="5918200"/>
          <p14:tracePt t="117038" x="3498850" y="5918200"/>
          <p14:tracePt t="117055" x="3473450" y="5918200"/>
          <p14:tracePt t="117071" x="3454400" y="5918200"/>
          <p14:tracePt t="117089" x="3429000" y="5924550"/>
          <p14:tracePt t="117104" x="3409950" y="5930900"/>
          <p14:tracePt t="117121" x="3403600" y="5930900"/>
          <p14:tracePt t="117138" x="3397250" y="5930900"/>
          <p14:tracePt t="117222" x="3397250" y="5937250"/>
          <p14:tracePt t="117341" x="3409950" y="5937250"/>
          <p14:tracePt t="117844" x="3422650" y="5937250"/>
          <p14:tracePt t="117859" x="3435350" y="5937250"/>
          <p14:tracePt t="117866" x="3454400" y="5937250"/>
          <p14:tracePt t="117873" x="3473450" y="5937250"/>
          <p14:tracePt t="117888" x="3498850" y="5930900"/>
          <p14:tracePt t="117902" x="3517900" y="5930900"/>
          <p14:tracePt t="117919" x="3543300" y="5924550"/>
          <p14:tracePt t="117936" x="3562350" y="5918200"/>
          <p14:tracePt t="117952" x="3568700" y="5918200"/>
          <p14:tracePt t="117988" x="3575050" y="5918200"/>
          <p14:tracePt t="118069" x="3575050" y="5924550"/>
          <p14:tracePt t="118083" x="3575050" y="5930900"/>
          <p14:tracePt t="118125" x="3568700" y="5930900"/>
          <p14:tracePt t="118139" x="3568700" y="5943600"/>
          <p14:tracePt t="118153" x="3568700" y="5956300"/>
          <p14:tracePt t="118169" x="3568700" y="5962650"/>
          <p14:tracePt t="118188" x="3568700" y="5975350"/>
          <p14:tracePt t="118195" x="3568700" y="5994400"/>
          <p14:tracePt t="118204" x="3562350" y="6019800"/>
          <p14:tracePt t="118218" x="3562350" y="6038850"/>
          <p14:tracePt t="118234" x="3562350" y="6064250"/>
          <p14:tracePt t="118251" x="3543300" y="6127750"/>
          <p14:tracePt t="118267" x="3530600" y="6197600"/>
          <p14:tracePt t="118284" x="3517900" y="6216650"/>
          <p14:tracePt t="118301" x="3486150" y="6280150"/>
          <p14:tracePt t="118317" x="3448050" y="6324600"/>
          <p14:tracePt t="118334" x="3435350" y="6337300"/>
          <p14:tracePt t="118351" x="3397250" y="6362700"/>
          <p14:tracePt t="118367" x="3378200" y="6381750"/>
          <p14:tracePt t="118385" x="3359150" y="6394450"/>
          <p14:tracePt t="118400" x="3352800" y="6394450"/>
          <p14:tracePt t="118417" x="3346450" y="6400800"/>
          <p14:tracePt t="118434" x="3340100" y="6407150"/>
          <p14:tracePt t="118476" x="3340100" y="6413500"/>
          <p14:tracePt t="118504" x="3346450" y="6413500"/>
          <p14:tracePt t="118525" x="3352800" y="6413500"/>
          <p14:tracePt t="118539" x="3352800" y="6419850"/>
          <p14:tracePt t="118560" x="3359150" y="6419850"/>
          <p14:tracePt t="118568" x="3365500" y="6419850"/>
          <p14:tracePt t="118574" x="3378200" y="6419850"/>
          <p14:tracePt t="118588" x="3384550" y="6419850"/>
          <p14:tracePt t="118599" x="3390900" y="6419850"/>
          <p14:tracePt t="118617" x="3429000" y="6419850"/>
          <p14:tracePt t="118633" x="3454400" y="6426200"/>
          <p14:tracePt t="118649" x="3536950" y="6432550"/>
          <p14:tracePt t="118666" x="3638550" y="6432550"/>
          <p14:tracePt t="118683" x="3689350" y="6432550"/>
          <p14:tracePt t="118700" x="3759200" y="6445250"/>
          <p14:tracePt t="118715" x="3949700" y="6457950"/>
          <p14:tracePt t="118733" x="4006850" y="6457950"/>
          <p14:tracePt t="118750" x="4083050" y="6470650"/>
          <p14:tracePt t="118766" x="4140200" y="6477000"/>
          <p14:tracePt t="118782" x="4165600" y="6477000"/>
          <p14:tracePt t="118799" x="4197350" y="6477000"/>
          <p14:tracePt t="118815" x="4203700" y="6477000"/>
          <p14:tracePt t="118832" x="4216400" y="6483350"/>
          <p14:tracePt t="118849" x="4229100" y="6483350"/>
          <p14:tracePt t="118876" x="4235450" y="6483350"/>
          <p14:tracePt t="118897" x="4241800" y="6483350"/>
          <p14:tracePt t="118918" x="4248150" y="6483350"/>
          <p14:tracePt t="118988" x="4254500" y="6483350"/>
          <p14:tracePt t="119009" x="4260850" y="6483350"/>
          <p14:tracePt t="119037" x="4267200" y="6483350"/>
          <p14:tracePt t="119058" x="4273550" y="6483350"/>
          <p14:tracePt t="119086" x="4279900" y="6483350"/>
          <p14:tracePt t="119122" x="4286250" y="6483350"/>
          <p14:tracePt t="119268" x="4286250" y="6477000"/>
          <p14:tracePt t="119360" x="4286250" y="6470650"/>
          <p14:tracePt t="119401" x="4279900" y="6464300"/>
          <p14:tracePt t="119430" x="4273550" y="6464300"/>
          <p14:tracePt t="119458" x="4267200" y="6457950"/>
          <p14:tracePt t="119479" x="4260850" y="6457950"/>
          <p14:tracePt t="119486" x="4260850" y="6451600"/>
          <p14:tracePt t="119507" x="4248150" y="6438900"/>
          <p14:tracePt t="119521" x="4248150" y="6432550"/>
          <p14:tracePt t="119530" x="4248150" y="6426200"/>
          <p14:tracePt t="119546" x="4235450" y="6413500"/>
          <p14:tracePt t="119563" x="4203700" y="6369050"/>
          <p14:tracePt t="119579" x="4133850" y="6292850"/>
          <p14:tracePt t="119596" x="4089400" y="6242050"/>
          <p14:tracePt t="119600" x="4038600" y="6172200"/>
          <p14:tracePt t="119616" x="3962400" y="6115050"/>
          <p14:tracePt t="119629" x="3835400" y="5994400"/>
          <p14:tracePt t="119646" x="3778250" y="5937250"/>
          <p14:tracePt t="119663" x="3670300" y="5842000"/>
          <p14:tracePt t="119679" x="3625850" y="5803900"/>
          <p14:tracePt t="119697" x="3556000" y="5746750"/>
          <p14:tracePt t="119713" x="3543300" y="5740400"/>
          <p14:tracePt t="119729" x="3530600" y="5734050"/>
          <p14:tracePt t="119746" x="3524250" y="5734050"/>
          <p14:tracePt t="119762" x="3517900" y="5734050"/>
          <p14:tracePt t="119823" x="3517900" y="5727700"/>
          <p14:tracePt t="119858" x="3511550" y="5727700"/>
          <p14:tracePt t="119880" x="3505200" y="5721350"/>
          <p14:tracePt t="119900" x="3498850" y="5715000"/>
          <p14:tracePt t="119928" x="3492500" y="5708650"/>
          <p14:tracePt t="119950" x="3486150" y="5708650"/>
          <p14:tracePt t="119992" x="3479800" y="5708650"/>
          <p14:tracePt t="120069" x="3486150" y="5715000"/>
          <p14:tracePt t="120090" x="3498850" y="5715000"/>
          <p14:tracePt t="120112" x="3505200" y="5721350"/>
          <p14:tracePt t="120117" x="3511550" y="5721350"/>
          <p14:tracePt t="120132" x="3517900" y="5721350"/>
          <p14:tracePt t="120152" x="3530600" y="5727700"/>
          <p14:tracePt t="120161" x="3543300" y="5727700"/>
          <p14:tracePt t="120177" x="3549650" y="5727700"/>
          <p14:tracePt t="120194" x="3581400" y="5734050"/>
          <p14:tracePt t="120210" x="3600450" y="5740400"/>
          <p14:tracePt t="120227" x="3613150" y="5740400"/>
          <p14:tracePt t="120244" x="3625850" y="5740400"/>
          <p14:tracePt t="120260" x="3632200" y="5740400"/>
          <p14:tracePt t="120293" x="3638550" y="5740400"/>
          <p14:tracePt t="120413" x="3638550" y="5746750"/>
          <p14:tracePt t="120433" x="3638550" y="5753100"/>
          <p14:tracePt t="120440" x="3638550" y="5759450"/>
          <p14:tracePt t="120455" x="3638550" y="5765800"/>
          <p14:tracePt t="120463" x="3638550" y="5778500"/>
          <p14:tracePt t="120483" x="3638550" y="5791200"/>
          <p14:tracePt t="120493" x="3638550" y="5822950"/>
          <p14:tracePt t="120511" x="3651250" y="5892800"/>
          <p14:tracePt t="120526" x="3651250" y="5930900"/>
          <p14:tracePt t="120542" x="3663950" y="6026150"/>
          <p14:tracePt t="120560" x="3695700" y="6121400"/>
          <p14:tracePt t="120576" x="3695700" y="6146800"/>
          <p14:tracePt t="120593" x="3708400" y="6191250"/>
          <p14:tracePt t="120610" x="3721100" y="6248400"/>
          <p14:tracePt t="120626" x="3727450" y="6261100"/>
          <p14:tracePt t="120643" x="3727450" y="6267450"/>
          <p14:tracePt t="120659" x="3733800" y="6280150"/>
          <p14:tracePt t="120693" x="3733800" y="6286500"/>
          <p14:tracePt t="120813" x="3740150" y="6286500"/>
          <p14:tracePt t="120833" x="3746500" y="6280150"/>
          <p14:tracePt t="120854" x="3752850" y="6280150"/>
          <p14:tracePt t="120861" x="3759200" y="6280150"/>
          <p14:tracePt t="120883" x="3759200" y="6273800"/>
          <p14:tracePt t="120904" x="3765550" y="6273800"/>
          <p14:tracePt t="120926" x="3771900" y="6273800"/>
          <p14:tracePt t="120932" x="3778250" y="6273800"/>
          <p14:tracePt t="120953" x="3784600" y="6273800"/>
          <p14:tracePt t="120961" x="3790950" y="6273800"/>
          <p14:tracePt t="121002" x="3797300" y="6267450"/>
          <p14:tracePt t="121023" x="3810000" y="6267450"/>
          <p14:tracePt t="121044" x="3816350" y="6267450"/>
          <p14:tracePt t="121072" x="3822700" y="6267450"/>
          <p14:tracePt t="121093" x="3835400" y="6267450"/>
          <p14:tracePt t="121114" x="3841750" y="6267450"/>
          <p14:tracePt t="121135" x="3848100" y="6267450"/>
          <p14:tracePt t="121142" x="3854450" y="6267450"/>
          <p14:tracePt t="121163" x="3867150" y="6267450"/>
          <p14:tracePt t="121170" x="3879850" y="6267450"/>
          <p14:tracePt t="121184" x="3898900" y="6267450"/>
          <p14:tracePt t="121194" x="3917950" y="6280150"/>
          <p14:tracePt t="121207" x="3943350" y="6292850"/>
          <p14:tracePt t="121224" x="3968750" y="6292850"/>
          <p14:tracePt t="121241" x="4057650" y="6311900"/>
          <p14:tracePt t="121257" x="4076700" y="6318250"/>
          <p14:tracePt t="121274" x="4102100" y="6324600"/>
          <p14:tracePt t="121290" x="4133850" y="6337300"/>
          <p14:tracePt t="121307" x="4159250" y="6343650"/>
          <p14:tracePt t="121340" x="4171950" y="6343650"/>
          <p14:tracePt t="121423" x="4178300" y="6343650"/>
          <p14:tracePt t="121451" x="4184650" y="6343650"/>
          <p14:tracePt t="121471" x="4191000" y="6343650"/>
          <p14:tracePt t="121493" x="4197350" y="6343650"/>
          <p14:tracePt t="121514" x="4203700" y="6343650"/>
          <p14:tracePt t="121556" x="4210050" y="6343650"/>
          <p14:tracePt t="121584" x="4210050" y="6337300"/>
          <p14:tracePt t="121612" x="4216400" y="6337300"/>
          <p14:tracePt t="121648" x="4222750" y="6330950"/>
          <p14:tracePt t="121661" x="4229100" y="6330950"/>
          <p14:tracePt t="121703" x="4229100" y="6324600"/>
          <p14:tracePt t="121732" x="4229100" y="6318250"/>
          <p14:tracePt t="122617" x="4235450" y="6318250"/>
          <p14:tracePt t="122638" x="4241800" y="6318250"/>
          <p14:tracePt t="122659" x="4248150" y="6318250"/>
          <p14:tracePt t="122680" x="4254500" y="6311900"/>
          <p14:tracePt t="122694" x="4260850" y="6311900"/>
          <p14:tracePt t="122715" x="4267200" y="6311900"/>
          <p14:tracePt t="122729" x="4273550" y="6311900"/>
          <p14:tracePt t="122757" x="4286250" y="6311900"/>
          <p14:tracePt t="122764" x="4286250" y="6305550"/>
          <p14:tracePt t="122786" x="4292600" y="6299200"/>
          <p14:tracePt t="122799" x="4298950" y="6299200"/>
          <p14:tracePt t="122806" x="4305300" y="6299200"/>
          <p14:tracePt t="122822" x="4311650" y="6292850"/>
          <p14:tracePt t="122835" x="4337050" y="6280150"/>
          <p14:tracePt t="122851" x="4349750" y="6273800"/>
          <p14:tracePt t="122869" x="4381500" y="6254750"/>
          <p14:tracePt t="122884" x="4406900" y="6242050"/>
          <p14:tracePt t="122901" x="4445000" y="6210300"/>
          <p14:tracePt t="122919" x="4489450" y="6172200"/>
          <p14:tracePt t="122935" x="4521200" y="6159500"/>
          <p14:tracePt t="122951" x="4565650" y="6102350"/>
          <p14:tracePt t="122968" x="4616450" y="6045200"/>
          <p14:tracePt t="122984" x="4629150" y="6007100"/>
          <p14:tracePt t="123001" x="4667250" y="5930900"/>
          <p14:tracePt t="123018" x="4692650" y="5822950"/>
          <p14:tracePt t="123034" x="4699000" y="5759450"/>
          <p14:tracePt t="123051" x="4699000" y="5568950"/>
          <p14:tracePt t="123067" x="4667250" y="5295900"/>
          <p14:tracePt t="123084" x="4610100" y="5092700"/>
          <p14:tracePt t="123101" x="4425950" y="4584700"/>
          <p14:tracePt t="123117" x="4089400" y="3981450"/>
          <p14:tracePt t="123134" x="3879850" y="3670300"/>
          <p14:tracePt t="123150" x="3435350" y="3067050"/>
          <p14:tracePt t="123167" x="3200400" y="2800350"/>
          <p14:tracePt t="123184" x="2686050" y="2349500"/>
          <p14:tracePt t="123200" x="2216150" y="2019300"/>
          <p14:tracePt t="123217" x="2006600" y="1892300"/>
          <p14:tracePt t="123234" x="1644650" y="1714500"/>
          <p14:tracePt t="123250" x="1447800" y="1631950"/>
          <p14:tracePt t="123267" x="1365250" y="1600200"/>
          <p14:tracePt t="123283" x="1231900" y="1562100"/>
          <p14:tracePt t="123300" x="1123950" y="1543050"/>
          <p14:tracePt t="123317" x="1092200" y="1536700"/>
          <p14:tracePt t="123333" x="1047750" y="1536700"/>
          <p14:tracePt t="123350" x="1009650" y="1543050"/>
          <p14:tracePt t="123367" x="996950" y="1549400"/>
          <p14:tracePt t="123383" x="990600" y="1549400"/>
          <p14:tracePt t="123400" x="984250" y="1555750"/>
          <p14:tracePt t="123466" x="984250" y="1562100"/>
          <p14:tracePt t="123501" x="977900" y="1562100"/>
          <p14:tracePt t="123508" x="971550" y="1562100"/>
          <p14:tracePt t="123528" x="965200" y="1562100"/>
          <p14:tracePt t="123550" x="958850" y="1562100"/>
          <p14:tracePt t="123557" x="952500" y="1562100"/>
          <p14:tracePt t="123571" x="946150" y="1562100"/>
          <p14:tracePt t="123582" x="939800" y="1562100"/>
          <p14:tracePt t="123599" x="927100" y="1562100"/>
          <p14:tracePt t="123633" x="920750" y="1562100"/>
          <p14:tracePt t="123649" x="908050" y="1555750"/>
          <p14:tracePt t="123690" x="901700" y="1549400"/>
          <p14:tracePt t="123718" x="895350" y="1549400"/>
          <p14:tracePt t="123746" x="889000" y="1549400"/>
          <p14:tracePt t="123817" x="889000" y="1543050"/>
          <p14:tracePt t="123852" x="882650" y="1536700"/>
          <p14:tracePt t="123858" x="876300" y="1536700"/>
          <p14:tracePt t="123880" x="876300" y="1530350"/>
          <p14:tracePt t="123908" x="869950" y="1530350"/>
          <p14:tracePt t="123950" x="863600" y="1530350"/>
          <p14:tracePt t="124582" x="869950" y="1524000"/>
          <p14:tracePt t="124590" x="882650" y="1524000"/>
          <p14:tracePt t="124603" x="889000" y="1524000"/>
          <p14:tracePt t="124625" x="895350" y="1517650"/>
          <p14:tracePt t="124632" x="901700" y="1511300"/>
          <p14:tracePt t="124646" x="908050" y="1504950"/>
          <p14:tracePt t="124662" x="914400" y="1498600"/>
          <p14:tracePt t="124679" x="920750" y="1492250"/>
          <p14:tracePt t="124695" x="933450" y="1485900"/>
          <p14:tracePt t="124731" x="946150" y="1479550"/>
          <p14:tracePt t="124772" x="952500" y="1479550"/>
          <p14:tracePt t="124780" x="958850" y="1479550"/>
          <p14:tracePt t="124800" x="965200" y="1479550"/>
          <p14:tracePt t="124842" x="971550" y="1473200"/>
          <p14:tracePt t="124849" x="977900" y="1473200"/>
          <p14:tracePt t="124870" x="977900" y="1466850"/>
          <p14:tracePt t="124884" x="984250" y="1466850"/>
          <p14:tracePt t="124905" x="990600" y="1466850"/>
          <p14:tracePt t="124914" x="990600" y="1460500"/>
          <p14:tracePt t="124927" x="996950" y="1460500"/>
          <p14:tracePt t="124945" x="1009650" y="1460500"/>
          <p14:tracePt t="124964" x="1016000" y="1460500"/>
          <p14:tracePt t="124982" x="1016000" y="1454150"/>
          <p14:tracePt t="124994" x="1022350" y="1454150"/>
          <p14:tracePt t="125032" x="1035050" y="1447800"/>
          <p14:tracePt t="125053" x="1041400" y="1447800"/>
          <p14:tracePt t="125080" x="1047750" y="1447800"/>
          <p14:tracePt t="125102" x="1054100" y="1447800"/>
          <p14:tracePt t="125123" x="1060450" y="1447800"/>
          <p14:tracePt t="125200" x="1066800" y="1454150"/>
          <p14:tracePt t="125221" x="1073150" y="1454150"/>
          <p14:tracePt t="125256" x="1079500" y="1454150"/>
          <p14:tracePt t="125284" x="1085850" y="1460500"/>
          <p14:tracePt t="125291" x="1085850" y="1466850"/>
          <p14:tracePt t="125305" x="1085850" y="1473200"/>
          <p14:tracePt t="125340" x="1085850" y="1479550"/>
        </p14:tracePtLst>
      </p14:laserTraceLst>
    </p:ext>
  </p:extLs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0"/>
            <a:ext cx="8839200" cy="838200"/>
          </a:xfrm>
        </p:spPr>
        <p:txBody>
          <a:bodyPr/>
          <a:lstStyle/>
          <a:p>
            <a:r>
              <a:rPr lang="en-US" altLang="zh-TW" sz="4400" dirty="0">
                <a:solidFill>
                  <a:srgbClr val="333399"/>
                </a:solidFill>
                <a:ea typeface="新細明體" pitchFamily="18" charset="-120"/>
              </a:rPr>
              <a:t>Running AWK</a:t>
            </a:r>
          </a:p>
        </p:txBody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2400" y="3124200"/>
            <a:ext cx="4114800" cy="3810000"/>
          </a:xfrm>
        </p:spPr>
        <p:txBody>
          <a:bodyPr/>
          <a:lstStyle/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</a:t>
            </a: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 echo "a  b c</a:t>
            </a: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#</a:t>
            </a: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 e" |tr "</a:t>
            </a: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#</a:t>
            </a: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" "\t" &gt;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cat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  b c	d 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'{print $4}'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</a:t>
            </a:r>
            <a:r>
              <a:rPr lang="en-US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 " '{print $4}'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</a:t>
            </a:r>
            <a:r>
              <a:rPr lang="en-US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"[ ]" '{print $4}'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c	   d</a:t>
            </a:r>
          </a:p>
        </p:txBody>
      </p:sp>
      <p:sp>
        <p:nvSpPr>
          <p:cNvPr id="55300" name="Rectangle 3"/>
          <p:cNvSpPr txBox="1">
            <a:spLocks noChangeArrowheads="1"/>
          </p:cNvSpPr>
          <p:nvPr/>
        </p:nvSpPr>
        <p:spPr bwMode="auto">
          <a:xfrm>
            <a:off x="4648200" y="3124200"/>
            <a:ext cx="4495800" cy="304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buSzPct val="80000"/>
            </a:pPr>
            <a:r>
              <a:rPr lang="pt-BR" altLang="zh-TW" dirty="0">
                <a:solidFill>
                  <a:srgbClr val="000000"/>
                </a:solidFill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dirty="0">
                <a:solidFill>
                  <a:srgbClr val="00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</a:t>
            </a:r>
            <a:r>
              <a:rPr lang="en-US" altLang="zh-TW" dirty="0">
                <a:solidFill>
                  <a:srgbClr val="000000"/>
                </a:solidFill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dirty="0">
                <a:solidFill>
                  <a:srgbClr val="00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"[\t]" '{print $2}' file</a:t>
            </a:r>
          </a:p>
          <a:p>
            <a:pPr marL="342900" indent="-342900"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00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 e</a:t>
            </a:r>
          </a:p>
          <a:p>
            <a:pPr marL="342900" indent="-342900">
              <a:buSzPct val="80000"/>
              <a:buFont typeface="Monotype Sorts" pitchFamily="2" charset="2"/>
              <a:buNone/>
            </a:pPr>
            <a:r>
              <a:rPr lang="pt-BR" altLang="zh-TW" dirty="0">
                <a:solidFill>
                  <a:srgbClr val="FF0000"/>
                </a:solidFill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dirty="0">
                <a:solidFill>
                  <a:srgbClr val="FF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</a:t>
            </a:r>
            <a:r>
              <a:rPr lang="en-US" altLang="zh-TW" dirty="0">
                <a:solidFill>
                  <a:srgbClr val="FF0000"/>
                </a:solidFill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dirty="0">
                <a:solidFill>
                  <a:srgbClr val="FF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"[ \t]" '{print $4}' file</a:t>
            </a:r>
          </a:p>
          <a:p>
            <a:pPr marL="342900" indent="-342900">
              <a:buSzPct val="80000"/>
              <a:buFont typeface="Monotype Sorts" pitchFamily="2" charset="2"/>
              <a:buNone/>
            </a:pPr>
            <a:r>
              <a:rPr lang="en-US" altLang="zh-TW" b="1" dirty="0">
                <a:solidFill>
                  <a:srgbClr val="00FF99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c</a:t>
            </a:r>
          </a:p>
          <a:p>
            <a:pPr marL="342900" indent="-342900">
              <a:buSzPct val="80000"/>
              <a:buFont typeface="Monotype Sorts" pitchFamily="2" charset="2"/>
              <a:buNone/>
            </a:pPr>
            <a:r>
              <a:rPr lang="pt-BR" altLang="zh-TW" dirty="0">
                <a:solidFill>
                  <a:srgbClr val="FFFFFF"/>
                </a:solidFill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dirty="0">
                <a:solidFill>
                  <a:srgbClr val="FFFFFF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</a:t>
            </a:r>
            <a:r>
              <a:rPr lang="en-US" altLang="zh-TW" dirty="0">
                <a:solidFill>
                  <a:srgbClr val="FFFFFF"/>
                </a:solidFill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dirty="0">
                <a:solidFill>
                  <a:srgbClr val="FFFFFF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"[ \t]*" '{print $4}' file</a:t>
            </a:r>
          </a:p>
          <a:p>
            <a:pPr marL="342900" indent="-342900"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FFFFFF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</a:t>
            </a:r>
          </a:p>
          <a:p>
            <a:pPr marL="342900" indent="-342900">
              <a:buSzPct val="80000"/>
              <a:buFont typeface="Monotype Sorts" pitchFamily="2" charset="2"/>
              <a:buNone/>
            </a:pPr>
            <a:r>
              <a:rPr lang="pt-BR" altLang="zh-TW" dirty="0">
                <a:solidFill>
                  <a:srgbClr val="FFFFFF"/>
                </a:solidFill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dirty="0">
                <a:solidFill>
                  <a:srgbClr val="FFFFFF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'{print $4}' file</a:t>
            </a:r>
            <a:endParaRPr lang="en-US" altLang="zh-TW" sz="2600" dirty="0">
              <a:solidFill>
                <a:srgbClr val="FFFFFF"/>
              </a:solidFill>
              <a:latin typeface="High Tower Text" pitchFamily="18" charset="0"/>
              <a:ea typeface="新細明體" pitchFamily="18" charset="-120"/>
              <a:cs typeface="Times New Roman" pitchFamily="18" charset="0"/>
            </a:endParaRPr>
          </a:p>
          <a:p>
            <a:pPr marL="342900" indent="-342900"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FFFFFF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</a:t>
            </a:r>
          </a:p>
        </p:txBody>
      </p:sp>
      <p:sp>
        <p:nvSpPr>
          <p:cNvPr id="55301" name="Rectangle 3"/>
          <p:cNvSpPr txBox="1">
            <a:spLocks noChangeArrowheads="1"/>
          </p:cNvSpPr>
          <p:nvPr/>
        </p:nvSpPr>
        <p:spPr bwMode="auto">
          <a:xfrm>
            <a:off x="152400" y="762000"/>
            <a:ext cx="8839200" cy="220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SzPct val="80000"/>
              <a:buFont typeface="Monotype Sorts" pitchFamily="2" charset="2"/>
              <a:buChar char="q"/>
            </a:pPr>
            <a:r>
              <a:rPr lang="en-US" altLang="zh-TW" sz="2800" dirty="0">
                <a:solidFill>
                  <a:srgbClr val="000000"/>
                </a:solidFill>
                <a:latin typeface="Arial" charset="0"/>
                <a:ea typeface="新細明體" pitchFamily="18" charset="-120"/>
              </a:rPr>
              <a:t>  </a:t>
            </a:r>
            <a:r>
              <a:rPr lang="en-US" altLang="zh-TW" sz="3200" dirty="0">
                <a:solidFill>
                  <a:srgbClr val="000000"/>
                </a:solidFill>
                <a:latin typeface="Arial" charset="0"/>
                <a:ea typeface="新細明體" pitchFamily="18" charset="-120"/>
              </a:rPr>
              <a:t>There are some useful flags</a:t>
            </a:r>
            <a:endParaRPr lang="en-US" altLang="zh-TW" sz="2800" dirty="0">
              <a:solidFill>
                <a:srgbClr val="000000"/>
              </a:solidFill>
              <a:latin typeface="Arial" charset="0"/>
              <a:ea typeface="新細明體" pitchFamily="18" charset="-120"/>
            </a:endParaRPr>
          </a:p>
          <a:p>
            <a:pPr marL="742950" lvl="1" indent="-285750"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</a:rPr>
              <a:t>-f  &lt;</a:t>
            </a:r>
            <a:r>
              <a:rPr lang="en-US" altLang="zh-TW" dirty="0" err="1">
                <a:solidFill>
                  <a:srgbClr val="CCCCCC"/>
                </a:solidFill>
                <a:latin typeface="Arial Narrow" pitchFamily="34" charset="0"/>
                <a:ea typeface="新細明體" pitchFamily="18" charset="-120"/>
              </a:rPr>
              <a:t>FileName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</a:rPr>
              <a:t>&gt;  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  Uses the file instead of a one-liner script			(But you can also just put a #!/</a:t>
            </a:r>
            <a:r>
              <a:rPr lang="en-US" altLang="zh-TW" dirty="0" err="1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usr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/bin/</a:t>
            </a:r>
            <a:r>
              <a:rPr lang="en-US" altLang="zh-TW" dirty="0" err="1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awk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 -f 			on line 1 to make the file an executable.)</a:t>
            </a:r>
          </a:p>
          <a:p>
            <a:pPr marL="742950" lvl="1" indent="-285750">
              <a:spcBef>
                <a:spcPct val="20000"/>
              </a:spcBef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000000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-F "x"     Uses the symbol(s) in "x" for the field separator</a:t>
            </a:r>
            <a:endParaRPr lang="en-US" altLang="zh-TW" dirty="0">
              <a:solidFill>
                <a:srgbClr val="000000"/>
              </a:solidFill>
              <a:latin typeface="Arial" charset="0"/>
              <a:ea typeface="新細明體" pitchFamily="18" charset="-120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34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73"/>
    </mc:Choice>
    <mc:Fallback>
      <p:transition spd="slow" advTm="28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6" x="5308600" y="4737100"/>
          <p14:tracePt t="53" x="5314950" y="4743450"/>
          <p14:tracePt t="96" x="5314950" y="4749800"/>
          <p14:tracePt t="362" x="5308600" y="4749800"/>
          <p14:tracePt t="390" x="5302250" y="4749800"/>
          <p14:tracePt t="426" x="5295900" y="4749800"/>
          <p14:tracePt t="460" x="5289550" y="4743450"/>
          <p14:tracePt t="489" x="5283200" y="4743450"/>
          <p14:tracePt t="496" x="5276850" y="4743450"/>
          <p14:tracePt t="510" x="5270500" y="4743450"/>
          <p14:tracePt t="524" x="5264150" y="4743450"/>
          <p14:tracePt t="533" x="5251450" y="4737100"/>
          <p14:tracePt t="547" x="5232400" y="4737100"/>
          <p14:tracePt t="564" x="5219700" y="4737100"/>
          <p14:tracePt t="580" x="5175250" y="4730750"/>
          <p14:tracePt t="599" x="5149850" y="4730750"/>
          <p14:tracePt t="614" x="5124450" y="4730750"/>
          <p14:tracePt t="631" x="5073650" y="4724400"/>
          <p14:tracePt t="647" x="5041900" y="4718050"/>
          <p14:tracePt t="664" x="4997450" y="4718050"/>
          <p14:tracePt t="680" x="4984750" y="4711700"/>
          <p14:tracePt t="696" x="4972050" y="4711700"/>
          <p14:tracePt t="700" x="4959350" y="4711700"/>
          <p14:tracePt t="716" x="4940300" y="4705350"/>
          <p14:tracePt t="729" x="4927600" y="4705350"/>
          <p14:tracePt t="746" x="4921250" y="4705350"/>
          <p14:tracePt t="763" x="4908550" y="4692650"/>
          <p14:tracePt t="780" x="4889500" y="4692650"/>
          <p14:tracePt t="796" x="4889500" y="4686300"/>
          <p14:tracePt t="813" x="4883150" y="4679950"/>
          <p14:tracePt t="829" x="4876800" y="4673600"/>
          <p14:tracePt t="863" x="4870450" y="4667250"/>
          <p14:tracePt t="880" x="4864100" y="4667250"/>
          <p14:tracePt t="899" x="4864100" y="4660900"/>
          <p14:tracePt t="917" x="4857750" y="4654550"/>
          <p14:tracePt t="939" x="4851400" y="4648200"/>
          <p14:tracePt t="988" x="4851400" y="4641850"/>
          <p14:tracePt t="1009" x="4845050" y="4635500"/>
          <p14:tracePt t="1030" x="4838700" y="4635500"/>
          <p14:tracePt t="1072" x="4838700" y="4629150"/>
          <p14:tracePt t="1142" x="4832350" y="4622800"/>
          <p14:tracePt t="1269" x="4838700" y="4622800"/>
          <p14:tracePt t="1318" x="4845050" y="4622800"/>
          <p14:tracePt t="1451" x="4851400" y="4629150"/>
        </p14:tracePtLst>
      </p14:laserTraceLst>
    </p:ext>
  </p:extLs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0"/>
            <a:ext cx="8839200" cy="838200"/>
          </a:xfrm>
        </p:spPr>
        <p:txBody>
          <a:bodyPr/>
          <a:lstStyle/>
          <a:p>
            <a:r>
              <a:rPr lang="en-US" altLang="zh-TW" sz="4400" dirty="0">
                <a:solidFill>
                  <a:srgbClr val="333399"/>
                </a:solidFill>
                <a:ea typeface="新細明體" pitchFamily="18" charset="-120"/>
              </a:rPr>
              <a:t>Running AWK</a:t>
            </a:r>
          </a:p>
        </p:txBody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2400" y="3124200"/>
            <a:ext cx="4114800" cy="3810000"/>
          </a:xfrm>
        </p:spPr>
        <p:txBody>
          <a:bodyPr/>
          <a:lstStyle/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</a:t>
            </a: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 echo "a  b c</a:t>
            </a: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#</a:t>
            </a: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 e" |tr "</a:t>
            </a: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#</a:t>
            </a: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" "\t" &gt;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cat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  b c	d 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'{print $4}'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</a:t>
            </a:r>
            <a:r>
              <a:rPr lang="en-US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 " '{print $4}'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</a:t>
            </a:r>
            <a:r>
              <a:rPr lang="en-US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"[ ]" '{print $4}'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c	   d</a:t>
            </a:r>
          </a:p>
        </p:txBody>
      </p:sp>
      <p:sp>
        <p:nvSpPr>
          <p:cNvPr id="56324" name="Rectangle 3"/>
          <p:cNvSpPr txBox="1">
            <a:spLocks noChangeArrowheads="1"/>
          </p:cNvSpPr>
          <p:nvPr/>
        </p:nvSpPr>
        <p:spPr bwMode="auto">
          <a:xfrm>
            <a:off x="4648200" y="3124200"/>
            <a:ext cx="4495800" cy="304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buSzPct val="80000"/>
            </a:pPr>
            <a:r>
              <a:rPr lang="pt-BR" altLang="zh-TW" dirty="0">
                <a:solidFill>
                  <a:srgbClr val="000000"/>
                </a:solidFill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dirty="0">
                <a:solidFill>
                  <a:srgbClr val="00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</a:t>
            </a:r>
            <a:r>
              <a:rPr lang="en-US" altLang="zh-TW" dirty="0">
                <a:solidFill>
                  <a:srgbClr val="000000"/>
                </a:solidFill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dirty="0">
                <a:solidFill>
                  <a:srgbClr val="00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"[\t]" '{print $2}' file</a:t>
            </a:r>
          </a:p>
          <a:p>
            <a:pPr marL="342900" indent="-342900"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00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 e</a:t>
            </a:r>
          </a:p>
          <a:p>
            <a:pPr marL="342900" indent="-342900">
              <a:buSzPct val="80000"/>
              <a:buFont typeface="Monotype Sorts" pitchFamily="2" charset="2"/>
              <a:buNone/>
            </a:pPr>
            <a:r>
              <a:rPr lang="pt-BR" altLang="zh-TW" dirty="0">
                <a:solidFill>
                  <a:srgbClr val="000000"/>
                </a:solidFill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dirty="0">
                <a:solidFill>
                  <a:srgbClr val="00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</a:t>
            </a:r>
            <a:r>
              <a:rPr lang="en-US" altLang="zh-TW" dirty="0">
                <a:solidFill>
                  <a:srgbClr val="000000"/>
                </a:solidFill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dirty="0">
                <a:solidFill>
                  <a:srgbClr val="00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"[ \t]" '{print $4}' file</a:t>
            </a:r>
          </a:p>
          <a:p>
            <a:pPr marL="342900" indent="-342900"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00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c</a:t>
            </a:r>
          </a:p>
          <a:p>
            <a:pPr marL="342900" indent="-342900">
              <a:buSzPct val="80000"/>
              <a:buFont typeface="Monotype Sorts" pitchFamily="2" charset="2"/>
              <a:buNone/>
            </a:pPr>
            <a:r>
              <a:rPr lang="pt-BR" altLang="zh-TW" dirty="0">
                <a:solidFill>
                  <a:srgbClr val="FF0000"/>
                </a:solidFill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dirty="0">
                <a:solidFill>
                  <a:srgbClr val="FF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</a:t>
            </a:r>
            <a:r>
              <a:rPr lang="en-US" altLang="zh-TW" dirty="0">
                <a:solidFill>
                  <a:srgbClr val="FF0000"/>
                </a:solidFill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dirty="0">
                <a:solidFill>
                  <a:srgbClr val="FF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"[ \t]*" '{print $4}' file</a:t>
            </a:r>
          </a:p>
          <a:p>
            <a:pPr marL="342900" indent="-342900">
              <a:buSzPct val="80000"/>
            </a:pPr>
            <a:r>
              <a:rPr lang="en-US" altLang="zh-TW" b="1" dirty="0">
                <a:solidFill>
                  <a:srgbClr val="FF0000"/>
                </a:solidFill>
                <a:ea typeface="新細明體" pitchFamily="18" charset="-120"/>
                <a:cs typeface="Times New Roman" pitchFamily="18" charset="0"/>
              </a:rPr>
              <a:t>?</a:t>
            </a:r>
            <a:r>
              <a:rPr lang="en-US" altLang="zh-TW" dirty="0">
                <a:solidFill>
                  <a:srgbClr val="FFFFFF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</a:t>
            </a:r>
          </a:p>
          <a:p>
            <a:pPr marL="342900" indent="-342900">
              <a:buSzPct val="80000"/>
              <a:buFont typeface="Monotype Sorts" pitchFamily="2" charset="2"/>
              <a:buNone/>
            </a:pPr>
            <a:r>
              <a:rPr lang="pt-BR" altLang="zh-TW" dirty="0">
                <a:solidFill>
                  <a:srgbClr val="FFFFFF"/>
                </a:solidFill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dirty="0">
                <a:solidFill>
                  <a:srgbClr val="FFFFFF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'{print $4}' file</a:t>
            </a:r>
            <a:endParaRPr lang="en-US" altLang="zh-TW" sz="2600" dirty="0">
              <a:solidFill>
                <a:srgbClr val="FFFFFF"/>
              </a:solidFill>
              <a:latin typeface="High Tower Text" pitchFamily="18" charset="0"/>
              <a:ea typeface="新細明體" pitchFamily="18" charset="-120"/>
              <a:cs typeface="Times New Roman" pitchFamily="18" charset="0"/>
            </a:endParaRPr>
          </a:p>
          <a:p>
            <a:pPr marL="342900" indent="-342900"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FFFFFF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</a:t>
            </a:r>
          </a:p>
        </p:txBody>
      </p:sp>
      <p:sp>
        <p:nvSpPr>
          <p:cNvPr id="56325" name="Rectangle 3"/>
          <p:cNvSpPr txBox="1">
            <a:spLocks noChangeArrowheads="1"/>
          </p:cNvSpPr>
          <p:nvPr/>
        </p:nvSpPr>
        <p:spPr bwMode="auto">
          <a:xfrm>
            <a:off x="152400" y="762000"/>
            <a:ext cx="8839200" cy="220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SzPct val="80000"/>
              <a:buFont typeface="Monotype Sorts" pitchFamily="2" charset="2"/>
              <a:buChar char="q"/>
            </a:pPr>
            <a:r>
              <a:rPr lang="en-US" altLang="zh-TW" sz="2800" dirty="0">
                <a:solidFill>
                  <a:srgbClr val="000000"/>
                </a:solidFill>
                <a:latin typeface="Arial" charset="0"/>
                <a:ea typeface="新細明體" pitchFamily="18" charset="-120"/>
              </a:rPr>
              <a:t>  </a:t>
            </a:r>
            <a:r>
              <a:rPr lang="en-US" altLang="zh-TW" sz="3200" dirty="0">
                <a:solidFill>
                  <a:srgbClr val="000000"/>
                </a:solidFill>
                <a:latin typeface="Arial" charset="0"/>
                <a:ea typeface="新細明體" pitchFamily="18" charset="-120"/>
              </a:rPr>
              <a:t>There are some useful flags</a:t>
            </a:r>
            <a:endParaRPr lang="en-US" altLang="zh-TW" sz="2800" dirty="0">
              <a:solidFill>
                <a:srgbClr val="000000"/>
              </a:solidFill>
              <a:latin typeface="Arial" charset="0"/>
              <a:ea typeface="新細明體" pitchFamily="18" charset="-120"/>
            </a:endParaRPr>
          </a:p>
          <a:p>
            <a:pPr marL="742950" lvl="1" indent="-285750"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</a:rPr>
              <a:t>-f  &lt;</a:t>
            </a:r>
            <a:r>
              <a:rPr lang="en-US" altLang="zh-TW" dirty="0" err="1">
                <a:solidFill>
                  <a:srgbClr val="CCCCCC"/>
                </a:solidFill>
                <a:latin typeface="Arial Narrow" pitchFamily="34" charset="0"/>
                <a:ea typeface="新細明體" pitchFamily="18" charset="-120"/>
              </a:rPr>
              <a:t>FileName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</a:rPr>
              <a:t>&gt;  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  Uses the file instead of a one-liner script			(But you can also just put a #!/</a:t>
            </a:r>
            <a:r>
              <a:rPr lang="en-US" altLang="zh-TW" dirty="0" err="1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usr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/bin/</a:t>
            </a:r>
            <a:r>
              <a:rPr lang="en-US" altLang="zh-TW" dirty="0" err="1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awk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 -f 			on line 1 to make the file an executable.)</a:t>
            </a:r>
          </a:p>
          <a:p>
            <a:pPr marL="742950" lvl="1" indent="-285750">
              <a:spcBef>
                <a:spcPct val="20000"/>
              </a:spcBef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000000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-F "x"     Uses the symbol(s) in "x" for the field separator</a:t>
            </a:r>
            <a:endParaRPr lang="en-US" altLang="zh-TW" dirty="0">
              <a:solidFill>
                <a:srgbClr val="000000"/>
              </a:solidFill>
              <a:latin typeface="Arial" charset="0"/>
              <a:ea typeface="新細明體" pitchFamily="18" charset="-120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2708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207"/>
    </mc:Choice>
    <mc:Fallback>
      <p:transition spd="slow" advTm="512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746" x="4857750" y="4641850"/>
          <p14:tracePt t="753" x="4870450" y="4654550"/>
          <p14:tracePt t="767" x="4889500" y="4673600"/>
          <p14:tracePt t="780" x="4908550" y="4705350"/>
          <p14:tracePt t="796" x="4953000" y="4781550"/>
          <p14:tracePt t="813" x="4978400" y="4826000"/>
          <p14:tracePt t="830" x="5029200" y="4902200"/>
          <p14:tracePt t="846" x="5054600" y="4927600"/>
          <p14:tracePt t="863" x="5124450" y="4991100"/>
          <p14:tracePt t="880" x="5168900" y="5029200"/>
          <p14:tracePt t="896" x="5257800" y="5073650"/>
          <p14:tracePt t="913" x="5302250" y="5099050"/>
          <p14:tracePt t="930" x="5365750" y="5130800"/>
          <p14:tracePt t="946" x="5524500" y="5162550"/>
          <p14:tracePt t="962" x="5600700" y="5168900"/>
          <p14:tracePt t="979" x="5772150" y="5181600"/>
          <p14:tracePt t="996" x="5861050" y="5187950"/>
          <p14:tracePt t="1013" x="5937250" y="5187950"/>
          <p14:tracePt t="1029" x="6076950" y="5187950"/>
          <p14:tracePt t="1046" x="6140450" y="5187950"/>
          <p14:tracePt t="1064" x="6248400" y="5175250"/>
          <p14:tracePt t="1079" x="6286500" y="5175250"/>
          <p14:tracePt t="1096" x="6311900" y="5175250"/>
          <p14:tracePt t="1112" x="6350000" y="5168900"/>
          <p14:tracePt t="1146" x="6356350" y="5168900"/>
          <p14:tracePt t="1163" x="6375400" y="5168900"/>
          <p14:tracePt t="1196" x="6381750" y="5168900"/>
          <p14:tracePt t="1238" x="6388100" y="5168900"/>
          <p14:tracePt t="1246" x="6388100" y="5162550"/>
          <p14:tracePt t="1294" x="6394450" y="5162550"/>
          <p14:tracePt t="1357" x="6394450" y="5156200"/>
          <p14:tracePt t="1379" x="6400800" y="5149850"/>
          <p14:tracePt t="1413" x="6407150" y="5143500"/>
          <p14:tracePt t="1428" x="6407150" y="5137150"/>
          <p14:tracePt t="1456" x="6413500" y="5137150"/>
          <p14:tracePt t="1462" x="6413500" y="5130800"/>
          <p14:tracePt t="1490" x="6413500" y="5124450"/>
          <p14:tracePt t="1525" x="6419850" y="5124450"/>
          <p14:tracePt t="1589" x="6419850" y="5111750"/>
          <p14:tracePt t="1617" x="6426200" y="5105400"/>
          <p14:tracePt t="1624" x="6432550" y="5105400"/>
          <p14:tracePt t="1638" x="6432550" y="5099050"/>
          <p14:tracePt t="1652" x="6438900" y="5092700"/>
          <p14:tracePt t="1666" x="6445250" y="5092700"/>
          <p14:tracePt t="1695" x="6451600" y="5092700"/>
          <p14:tracePt t="1701" x="6457950" y="5092700"/>
          <p14:tracePt t="1710" x="6464300" y="5086350"/>
          <p14:tracePt t="1727" x="6470650" y="5086350"/>
          <p14:tracePt t="1750" x="6477000" y="5086350"/>
          <p14:tracePt t="1760" x="6489700" y="5080000"/>
          <p14:tracePt t="1776" x="6502400" y="5073650"/>
          <p14:tracePt t="1794" x="6534150" y="5060950"/>
          <p14:tracePt t="1810" x="6578600" y="5054600"/>
          <p14:tracePt t="1828" x="6616700" y="5048250"/>
          <p14:tracePt t="1843" x="6642100" y="5035550"/>
          <p14:tracePt t="1860" x="6680200" y="5029200"/>
          <p14:tracePt t="1877" x="6692900" y="5022850"/>
          <p14:tracePt t="1880" x="6705600" y="5016500"/>
          <p14:tracePt t="1893" x="6718300" y="5016500"/>
          <p14:tracePt t="1910" x="6731000" y="5010150"/>
          <p14:tracePt t="1926" x="6756400" y="5003800"/>
          <p14:tracePt t="1959" x="6762750" y="5003800"/>
          <p14:tracePt t="1976" x="6769100" y="4997450"/>
          <p14:tracePt t="2038" x="6769100" y="4991100"/>
          <p14:tracePt t="2080" x="6775450" y="4991100"/>
          <p14:tracePt t="6249" x="6775450" y="4984750"/>
          <p14:tracePt t="6284" x="6775450" y="4978400"/>
          <p14:tracePt t="6319" x="6769100" y="4978400"/>
          <p14:tracePt t="6354" x="6769100" y="4972050"/>
          <p14:tracePt t="6389" x="6762750" y="4965700"/>
          <p14:tracePt t="6430" x="6756400" y="4965700"/>
          <p14:tracePt t="6460" x="6756400" y="4959350"/>
          <p14:tracePt t="6501" x="6750050" y="4953000"/>
          <p14:tracePt t="6529" x="6750050" y="4946650"/>
          <p14:tracePt t="6621" x="6750050" y="4940300"/>
          <p14:tracePt t="6733" x="6750050" y="4933950"/>
          <p14:tracePt t="6803" x="6743700" y="4927600"/>
          <p14:tracePt t="6874" x="6743700" y="4921250"/>
          <p14:tracePt t="6944" x="6743700" y="4914900"/>
          <p14:tracePt t="6972" x="6743700" y="4908550"/>
          <p14:tracePt t="7007" x="6750050" y="4908550"/>
          <p14:tracePt t="7077" x="6756400" y="4908550"/>
          <p14:tracePt t="7084" x="6762750" y="4908550"/>
          <p14:tracePt t="7133" x="6769100" y="4908550"/>
          <p14:tracePt t="7197" x="6775450" y="4908550"/>
          <p14:tracePt t="7232" x="6775450" y="4902200"/>
          <p14:tracePt t="7267" x="6781800" y="4902200"/>
          <p14:tracePt t="7275" x="6781800" y="4895850"/>
          <p14:tracePt t="7315" x="6788150" y="4895850"/>
          <p14:tracePt t="7323" x="6788150" y="4889500"/>
          <p14:tracePt t="7372" x="6794500" y="4889500"/>
          <p14:tracePt t="7429" x="6800850" y="4889500"/>
          <p14:tracePt t="8201" x="6794500" y="4895850"/>
          <p14:tracePt t="8236" x="6794500" y="4902200"/>
          <p14:tracePt t="8278" x="6788150" y="4902200"/>
          <p14:tracePt t="8349" x="6788150" y="4908550"/>
          <p14:tracePt t="8650" x="6781800" y="4908550"/>
          <p14:tracePt t="9268" x="6775450" y="4908550"/>
          <p14:tracePt t="9374" x="6769100" y="4908550"/>
          <p14:tracePt t="9409" x="6762750" y="4908550"/>
          <p14:tracePt t="9514" x="6756400" y="4908550"/>
          <p14:tracePt t="9563" x="6756400" y="4902200"/>
          <p14:tracePt t="9613" x="6750050" y="4902200"/>
          <p14:tracePt t="9641" x="6743700" y="4902200"/>
          <p14:tracePt t="9690" x="6737350" y="4902200"/>
          <p14:tracePt t="9725" x="6737350" y="4895850"/>
          <p14:tracePt t="9731" x="6731000" y="4895850"/>
          <p14:tracePt t="9753" x="6724650" y="4895850"/>
          <p14:tracePt t="9760" x="6718300" y="4889500"/>
          <p14:tracePt t="9774" x="6711950" y="4889500"/>
          <p14:tracePt t="9795" x="6705600" y="4889500"/>
          <p14:tracePt t="9802" x="6699250" y="4889500"/>
          <p14:tracePt t="9823" x="6692900" y="4883150"/>
          <p14:tracePt t="9832" x="6686550" y="4883150"/>
          <p14:tracePt t="9848" x="6680200" y="4883150"/>
          <p14:tracePt t="9866" x="6654800" y="4876800"/>
          <p14:tracePt t="9882" x="6635750" y="4870450"/>
          <p14:tracePt t="9899" x="6591300" y="4864100"/>
          <p14:tracePt t="9915" x="6534150" y="4857750"/>
          <p14:tracePt t="9932" x="6508750" y="4857750"/>
          <p14:tracePt t="9935" x="6477000" y="4851400"/>
          <p14:tracePt t="9949" x="6451600" y="4851400"/>
          <p14:tracePt t="9965" x="6407150" y="4851400"/>
          <p14:tracePt t="9981" x="6400800" y="4851400"/>
          <p14:tracePt t="9999" x="6362700" y="4851400"/>
          <p14:tracePt t="10015" x="6337300" y="4851400"/>
          <p14:tracePt t="10032" x="6330950" y="4851400"/>
          <p14:tracePt t="10048" x="6311900" y="4851400"/>
          <p14:tracePt t="10065" x="6286500" y="4851400"/>
          <p14:tracePt t="10081" x="6273800" y="4851400"/>
          <p14:tracePt t="10098" x="6242050" y="4851400"/>
          <p14:tracePt t="10114" x="6210300" y="4857750"/>
          <p14:tracePt t="10131" x="6197600" y="4864100"/>
          <p14:tracePt t="10147" x="6159500" y="4870450"/>
          <p14:tracePt t="10164" x="6146800" y="4876800"/>
          <p14:tracePt t="10182" x="6121400" y="4883150"/>
          <p14:tracePt t="10197" x="6115050" y="4883150"/>
          <p14:tracePt t="10214" x="6102350" y="4883150"/>
          <p14:tracePt t="10231" x="6096000" y="4883150"/>
          <p14:tracePt t="10247" x="6089650" y="4883150"/>
          <p14:tracePt t="10264" x="6089650" y="4889500"/>
          <p14:tracePt t="10322" x="6096000" y="4889500"/>
          <p14:tracePt t="10336" x="6096000" y="4883150"/>
          <p14:tracePt t="10343" x="6102350" y="4883150"/>
          <p14:tracePt t="10357" x="6108700" y="4883150"/>
          <p14:tracePt t="10366" x="6115050" y="4876800"/>
          <p14:tracePt t="10380" x="6127750" y="4870450"/>
          <p14:tracePt t="10397" x="6159500" y="4857750"/>
          <p14:tracePt t="10414" x="6197600" y="4845050"/>
          <p14:tracePt t="10430" x="6229350" y="4838700"/>
          <p14:tracePt t="10447" x="6248400" y="4832350"/>
          <p14:tracePt t="10450" x="6280150" y="4819650"/>
          <p14:tracePt t="10463" x="6330950" y="4806950"/>
          <p14:tracePt t="10480" x="6350000" y="4800600"/>
          <p14:tracePt t="10497" x="6394450" y="4787900"/>
          <p14:tracePt t="10513" x="6407150" y="4781550"/>
          <p14:tracePt t="10530" x="6426200" y="4775200"/>
          <p14:tracePt t="10547" x="6432550" y="4775200"/>
          <p14:tracePt t="10638" x="6432550" y="4768850"/>
          <p14:tracePt t="10672" x="6432550" y="4762500"/>
          <p14:tracePt t="10708" x="6426200" y="4762500"/>
          <p14:tracePt t="10743" x="6419850" y="4762500"/>
          <p14:tracePt t="10785" x="6413500" y="4756150"/>
          <p14:tracePt t="10904" x="6413500" y="4749800"/>
          <p14:tracePt t="10947" x="6407150" y="4749800"/>
          <p14:tracePt t="10996" x="6407150" y="4743450"/>
          <p14:tracePt t="11059" x="6407150" y="4737100"/>
          <p14:tracePt t="11087" x="6400800" y="4730750"/>
          <p14:tracePt t="11115" x="6394450" y="4730750"/>
          <p14:tracePt t="11819" x="6388100" y="4737100"/>
          <p14:tracePt t="11833" x="6388100" y="4743450"/>
          <p14:tracePt t="11840" x="6381750" y="4749800"/>
          <p14:tracePt t="11861" x="6375400" y="4756150"/>
          <p14:tracePt t="11868" x="6375400" y="4768850"/>
          <p14:tracePt t="11882" x="6369050" y="4768850"/>
          <p14:tracePt t="11891" x="6369050" y="4781550"/>
          <p14:tracePt t="11908" x="6362700" y="4781550"/>
          <p14:tracePt t="11925" x="6362700" y="4794250"/>
          <p14:tracePt t="11941" x="6356350" y="4794250"/>
          <p14:tracePt t="11974" x="6356350" y="4800600"/>
          <p14:tracePt t="12001" x="6356350" y="4806950"/>
          <p14:tracePt t="12044" x="6356350" y="4813300"/>
          <p14:tracePt t="12128" x="6350000" y="4819650"/>
          <p14:tracePt t="12163" x="6350000" y="4826000"/>
          <p14:tracePt t="12205" x="6343650" y="4832350"/>
          <p14:tracePt t="12233" x="6337300" y="4832350"/>
          <p14:tracePt t="12254" x="6330950" y="4838700"/>
          <p14:tracePt t="12261" x="6330950" y="4845050"/>
          <p14:tracePt t="12282" x="6324600" y="4845050"/>
          <p14:tracePt t="12290" x="6318250" y="4851400"/>
          <p14:tracePt t="12310" x="6318250" y="4857750"/>
          <p14:tracePt t="12326" x="6318250" y="4864100"/>
          <p14:tracePt t="12340" x="6311900" y="4870450"/>
          <p14:tracePt t="12357" x="6299200" y="4876800"/>
          <p14:tracePt t="12374" x="6292850" y="4889500"/>
          <p14:tracePt t="12391" x="6273800" y="4908550"/>
          <p14:tracePt t="12408" x="6261100" y="4927600"/>
          <p14:tracePt t="12423" x="6248400" y="4946650"/>
          <p14:tracePt t="12440" x="6235700" y="4953000"/>
          <p14:tracePt t="12456" x="6229350" y="4959350"/>
          <p14:tracePt t="12473" x="6229350" y="4965700"/>
          <p14:tracePt t="14440" x="6223000" y="4965700"/>
          <p14:tracePt t="14447" x="6216650" y="4965700"/>
          <p14:tracePt t="14468" x="6210300" y="4965700"/>
          <p14:tracePt t="14489" x="6203950" y="4965700"/>
          <p14:tracePt t="14510" x="6197600" y="4965700"/>
          <p14:tracePt t="14574" x="6191250" y="4965700"/>
          <p14:tracePt t="14602" x="6184900" y="4965700"/>
          <p14:tracePt t="14609" x="6184900" y="4959350"/>
          <p14:tracePt t="14630" x="6178550" y="4959350"/>
          <p14:tracePt t="14658" x="6178550" y="4953000"/>
          <p14:tracePt t="14679" x="6178550" y="4946650"/>
          <p14:tracePt t="14700" x="6184900" y="4940300"/>
          <p14:tracePt t="14721" x="6191250" y="4940300"/>
          <p14:tracePt t="14727" x="6191250" y="4933950"/>
          <p14:tracePt t="14743" x="6197600" y="4933950"/>
          <p14:tracePt t="14771" x="6203950" y="4933950"/>
          <p14:tracePt t="14784" x="6210300" y="4933950"/>
          <p14:tracePt t="14791" x="6216650" y="4933950"/>
          <p14:tracePt t="14801" x="6223000" y="4927600"/>
          <p14:tracePt t="14820" x="6229350" y="4921250"/>
          <p14:tracePt t="14834" x="6235700" y="4914900"/>
          <p14:tracePt t="14848" x="6254750" y="4902200"/>
          <p14:tracePt t="14864" x="6292850" y="4876800"/>
          <p14:tracePt t="14881" x="6318250" y="4864100"/>
          <p14:tracePt t="14898" x="6356350" y="4838700"/>
          <p14:tracePt t="14914" x="6426200" y="4787900"/>
          <p14:tracePt t="14931" x="6445250" y="4775200"/>
          <p14:tracePt t="14948" x="6496050" y="4743450"/>
          <p14:tracePt t="14964" x="6540500" y="4724400"/>
          <p14:tracePt t="14982" x="6559550" y="4705350"/>
          <p14:tracePt t="14998" x="6572250" y="4699000"/>
          <p14:tracePt t="15014" x="6584950" y="4686300"/>
          <p14:tracePt t="15031" x="6584950" y="4679950"/>
          <p14:tracePt t="15213" x="6578600" y="4686300"/>
          <p14:tracePt t="15241" x="6565900" y="4686300"/>
          <p14:tracePt t="15262" x="6559550" y="4692650"/>
          <p14:tracePt t="15283" x="6553200" y="4699000"/>
          <p14:tracePt t="15311" x="6546850" y="4705350"/>
          <p14:tracePt t="15325" x="6540500" y="4705350"/>
          <p14:tracePt t="15333" x="6527800" y="4705350"/>
          <p14:tracePt t="15349" x="6515100" y="4724400"/>
          <p14:tracePt t="15363" x="6470650" y="4737100"/>
          <p14:tracePt t="15380" x="6438900" y="4749800"/>
          <p14:tracePt t="15396" x="6400800" y="4781550"/>
          <p14:tracePt t="15413" x="6375400" y="4794250"/>
          <p14:tracePt t="15430" x="6337300" y="4819650"/>
          <p14:tracePt t="15446" x="6305550" y="4832350"/>
          <p14:tracePt t="15462" x="6299200" y="4851400"/>
          <p14:tracePt t="15480" x="6286500" y="4857750"/>
          <p14:tracePt t="15501" x="6280150" y="4857750"/>
          <p14:tracePt t="15571" x="6280150" y="4864100"/>
          <p14:tracePt t="15852" x="6280150" y="4857750"/>
          <p14:tracePt t="15908" x="6286500" y="4857750"/>
          <p14:tracePt t="15936" x="6292850" y="4851400"/>
          <p14:tracePt t="15957" x="6292850" y="4845050"/>
          <p14:tracePt t="15980" x="6299200" y="4845050"/>
          <p14:tracePt t="15992" x="6305550" y="4838700"/>
          <p14:tracePt t="16007" x="6311900" y="4838700"/>
          <p14:tracePt t="16029" x="6318250" y="4838700"/>
          <p14:tracePt t="16034" x="6318250" y="4832350"/>
          <p14:tracePt t="16055" x="6324600" y="4826000"/>
          <p14:tracePt t="16064" x="6330950" y="4826000"/>
          <p14:tracePt t="16079" x="6337300" y="4826000"/>
          <p14:tracePt t="16093" x="6356350" y="4826000"/>
          <p14:tracePt t="16111" x="6388100" y="4806950"/>
          <p14:tracePt t="16127" x="6451600" y="4787900"/>
          <p14:tracePt t="16143" x="6489700" y="4775200"/>
          <p14:tracePt t="16161" x="6559550" y="4762500"/>
          <p14:tracePt t="16176" x="6616700" y="4749800"/>
          <p14:tracePt t="16193" x="6648450" y="4743450"/>
          <p14:tracePt t="16211" x="6680200" y="4737100"/>
          <p14:tracePt t="16226" x="6705600" y="4730750"/>
          <p14:tracePt t="16243" x="6711950" y="4730750"/>
          <p14:tracePt t="16260" x="6724650" y="4724400"/>
          <p14:tracePt t="16386" x="6718300" y="4724400"/>
          <p14:tracePt t="16407" x="6711950" y="4724400"/>
          <p14:tracePt t="16414" x="6705600" y="4724400"/>
          <p14:tracePt t="16456" x="6699250" y="4730750"/>
          <p14:tracePt t="16477" x="6692900" y="4730750"/>
          <p14:tracePt t="16505" x="6686550" y="4737100"/>
          <p14:tracePt t="16527" x="6680200" y="4737100"/>
          <p14:tracePt t="16540" x="6673850" y="4737100"/>
          <p14:tracePt t="16554" x="6673850" y="4743450"/>
          <p14:tracePt t="16568" x="6667500" y="4743450"/>
          <p14:tracePt t="16589" x="6661150" y="4749800"/>
          <p14:tracePt t="16597" x="6654800" y="4756150"/>
          <p14:tracePt t="16612" x="6648450" y="4756150"/>
          <p14:tracePt t="16626" x="6635750" y="4762500"/>
          <p14:tracePt t="16642" x="6623050" y="4768850"/>
          <p14:tracePt t="16659" x="6610350" y="4775200"/>
          <p14:tracePt t="16675" x="6578600" y="4806950"/>
          <p14:tracePt t="16692" x="6546850" y="4826000"/>
          <p14:tracePt t="16709" x="6515100" y="4851400"/>
          <p14:tracePt t="16725" x="6502400" y="4857750"/>
          <p14:tracePt t="16741" x="6483350" y="4876800"/>
          <p14:tracePt t="16759" x="6464300" y="4883150"/>
          <p14:tracePt t="16775" x="6457950" y="4889500"/>
          <p14:tracePt t="16792" x="6451600" y="4895850"/>
          <p14:tracePt t="16808" x="6445250" y="4895850"/>
          <p14:tracePt t="16891" x="6445250" y="4902200"/>
          <p14:tracePt t="16940" x="6438900" y="4902200"/>
          <p14:tracePt t="16969" x="6432550" y="4908550"/>
          <p14:tracePt t="16997" x="6426200" y="4908550"/>
          <p14:tracePt t="17018" x="6419850" y="4914900"/>
          <p14:tracePt t="17039" x="6413500" y="4914900"/>
          <p14:tracePt t="17060" x="6407150" y="4914900"/>
          <p14:tracePt t="17067" x="6407150" y="4921250"/>
          <p14:tracePt t="17102" x="6400800" y="4927600"/>
          <p14:tracePt t="17109" x="6394450" y="4927600"/>
          <p14:tracePt t="17137" x="6388100" y="4933950"/>
          <p14:tracePt t="17158" x="6381750" y="4933950"/>
          <p14:tracePt t="17186" x="6375400" y="4940300"/>
          <p14:tracePt t="17208" x="6369050" y="4940300"/>
          <p14:tracePt t="17257" x="6362700" y="4940300"/>
          <p14:tracePt t="17313" x="6362700" y="4933950"/>
          <p14:tracePt t="17320" x="6362700" y="4927600"/>
          <p14:tracePt t="17341" x="6362700" y="4921250"/>
          <p14:tracePt t="17348" x="6369050" y="4921250"/>
          <p14:tracePt t="17369" x="6375400" y="4921250"/>
          <p14:tracePt t="17390" x="6381750" y="4914900"/>
          <p14:tracePt t="17397" x="6388100" y="4914900"/>
          <p14:tracePt t="17418" x="6394450" y="4914900"/>
          <p14:tracePt t="17440" x="6400800" y="4908550"/>
          <p14:tracePt t="17460" x="6407150" y="4902200"/>
          <p14:tracePt t="17467" x="6413500" y="4902200"/>
          <p14:tracePt t="17490" x="6419850" y="4902200"/>
          <p14:tracePt t="17502" x="6426200" y="4902200"/>
          <p14:tracePt t="17510" x="6432550" y="4902200"/>
          <p14:tracePt t="17530" x="6438900" y="4902200"/>
          <p14:tracePt t="17552" x="6438900" y="4895850"/>
          <p14:tracePt t="17559" x="6445250" y="4895850"/>
          <p14:tracePt t="17579" x="6457950" y="4895850"/>
          <p14:tracePt t="17601" x="6464300" y="4895850"/>
          <p14:tracePt t="17629" x="6470650" y="4895850"/>
          <p14:tracePt t="17650" x="6477000" y="4895850"/>
          <p14:tracePt t="17671" x="6483350" y="4895850"/>
          <p14:tracePt t="17720" x="6489700" y="4895850"/>
          <p14:tracePt t="17734" x="6489700" y="4902200"/>
          <p14:tracePt t="17741" x="6489700" y="4908550"/>
          <p14:tracePt t="17783" x="6489700" y="4914900"/>
          <p14:tracePt t="17818" x="6489700" y="4921250"/>
          <p14:tracePt t="17861" x="6489700" y="4927600"/>
          <p14:tracePt t="17889" x="6489700" y="4933950"/>
          <p14:tracePt t="17945" x="6489700" y="4940300"/>
          <p14:tracePt t="17952" x="6483350" y="4940300"/>
          <p14:tracePt t="17980" x="6477000" y="4940300"/>
          <p14:tracePt t="18001" x="6470650" y="4940300"/>
          <p14:tracePt t="18029" x="6464300" y="4940300"/>
          <p14:tracePt t="18050" x="6457950" y="4940300"/>
          <p14:tracePt t="18072" x="6451600" y="4940300"/>
          <p14:tracePt t="18120" x="6445250" y="4940300"/>
          <p14:tracePt t="18141" x="6438900" y="4940300"/>
          <p14:tracePt t="18170" x="6432550" y="4940300"/>
          <p14:tracePt t="18191" x="6426200" y="4940300"/>
          <p14:tracePt t="18212" x="6419850" y="4940300"/>
          <p14:tracePt t="18240" x="6413500" y="4940300"/>
          <p14:tracePt t="18282" x="6407150" y="4940300"/>
          <p14:tracePt t="18310" x="6400800" y="4940300"/>
          <p14:tracePt t="18331" x="6394450" y="4940300"/>
          <p14:tracePt t="18373" x="6381750" y="4933950"/>
          <p14:tracePt t="18401" x="6375400" y="4927600"/>
          <p14:tracePt t="18422" x="6369050" y="4921250"/>
          <p14:tracePt t="18472" x="6362700" y="4914900"/>
          <p14:tracePt t="18487" x="6362700" y="4908550"/>
          <p14:tracePt t="18493" x="6356350" y="4908550"/>
          <p14:tracePt t="18514" x="6350000" y="4902200"/>
          <p14:tracePt t="18522" x="6343650" y="4902200"/>
          <p14:tracePt t="18542" x="6343650" y="4895850"/>
          <p14:tracePt t="18556" x="6337300" y="4889500"/>
          <p14:tracePt t="18568" x="6337300" y="4883150"/>
          <p14:tracePt t="18585" x="6330950" y="4883150"/>
          <p14:tracePt t="18612" x="6330950" y="4876800"/>
          <p14:tracePt t="18633" x="6324600" y="4870450"/>
          <p14:tracePt t="18654" x="6318250" y="4870450"/>
          <p14:tracePt t="18661" x="6318250" y="4864100"/>
          <p14:tracePt t="18682" x="6318250" y="4857750"/>
          <p14:tracePt t="18725" x="6311900" y="4851400"/>
          <p14:tracePt t="18753" x="6311900" y="4845050"/>
          <p14:tracePt t="18788" x="6305550" y="4845050"/>
          <p14:tracePt t="18794" x="6305550" y="4838700"/>
          <p14:tracePt t="18843" x="6299200" y="4832350"/>
          <p14:tracePt t="18864" x="6299200" y="4826000"/>
          <p14:tracePt t="18907" x="6292850" y="4819650"/>
          <p14:tracePt t="19005" x="6292850" y="4826000"/>
          <p14:tracePt t="19048" x="6292850" y="4832350"/>
          <p14:tracePt t="19055" x="6299200" y="4832350"/>
          <p14:tracePt t="19076" x="6299200" y="4838700"/>
          <p14:tracePt t="19104" x="6305550" y="4845050"/>
          <p14:tracePt t="19125" x="6311900" y="4845050"/>
          <p14:tracePt t="19139" x="6311900" y="4851400"/>
          <p14:tracePt t="19146" x="6318250" y="4851400"/>
          <p14:tracePt t="19153" x="6324600" y="4857750"/>
          <p14:tracePt t="19174" x="6330950" y="4864100"/>
          <p14:tracePt t="19187" x="6337300" y="4864100"/>
          <p14:tracePt t="19200" x="6343650" y="4870450"/>
          <p14:tracePt t="19216" x="6375400" y="4876800"/>
          <p14:tracePt t="19233" x="6388100" y="4883150"/>
          <p14:tracePt t="19250" x="6419850" y="4883150"/>
          <p14:tracePt t="19266" x="6457950" y="4889500"/>
          <p14:tracePt t="19283" x="6470650" y="4889500"/>
          <p14:tracePt t="19300" x="6496050" y="4889500"/>
          <p14:tracePt t="19315" x="6502400" y="4889500"/>
          <p14:tracePt t="19332" x="6515100" y="4889500"/>
          <p14:tracePt t="19365" x="6527800" y="4876800"/>
          <p14:tracePt t="19401" x="6534150" y="4876800"/>
          <p14:tracePt t="19455" x="6534150" y="4870450"/>
          <p14:tracePt t="19476" x="6540500" y="4857750"/>
          <p14:tracePt t="19497" x="6546850" y="4857750"/>
          <p14:tracePt t="19504" x="6546850" y="4851400"/>
          <p14:tracePt t="19539" x="6546850" y="4845050"/>
          <p14:tracePt t="19567" x="6546850" y="4838700"/>
          <p14:tracePt t="19609" x="6546850" y="4832350"/>
          <p14:tracePt t="20066" x="6546850" y="4838700"/>
          <p14:tracePt t="20129" x="6553200" y="4845050"/>
          <p14:tracePt t="20157" x="6553200" y="4851400"/>
          <p14:tracePt t="20178" x="6553200" y="4857750"/>
          <p14:tracePt t="20192" x="6559550" y="4864100"/>
          <p14:tracePt t="20207" x="6565900" y="4864100"/>
          <p14:tracePt t="20227" x="6572250" y="4870450"/>
          <p14:tracePt t="20249" x="6584950" y="4876800"/>
          <p14:tracePt t="20264" x="6591300" y="4883150"/>
          <p14:tracePt t="20270" x="6597650" y="4883150"/>
          <p14:tracePt t="20279" x="6610350" y="4889500"/>
          <p14:tracePt t="20296" x="6635750" y="4895850"/>
          <p14:tracePt t="20313" x="6686550" y="4908550"/>
          <p14:tracePt t="20329" x="6711950" y="4908550"/>
          <p14:tracePt t="20346" x="6769100" y="4921250"/>
          <p14:tracePt t="20363" x="6819900" y="4921250"/>
          <p14:tracePt t="20379" x="6845300" y="4921250"/>
          <p14:tracePt t="20396" x="6883400" y="4914900"/>
          <p14:tracePt t="20412" x="6915150" y="4908550"/>
          <p14:tracePt t="20429" x="6921500" y="4908550"/>
          <p14:tracePt t="20446" x="6921500" y="4902200"/>
          <p14:tracePt t="20478" x="6927850" y="4895850"/>
          <p14:tracePt t="20523" x="6927850" y="4889500"/>
          <p14:tracePt t="20579" x="6921500" y="4889500"/>
          <p14:tracePt t="20599" x="6915150" y="4889500"/>
          <p14:tracePt t="20621" x="6908800" y="4889500"/>
          <p14:tracePt t="20649" x="6902450" y="4889500"/>
          <p14:tracePt t="20670" x="6896100" y="4889500"/>
          <p14:tracePt t="20684" x="6889750" y="4889500"/>
          <p14:tracePt t="20740" x="6883400" y="4889500"/>
          <p14:tracePt t="20768" x="6877050" y="4889500"/>
          <p14:tracePt t="20790" x="6870700" y="4889500"/>
          <p14:tracePt t="20804" x="6864350" y="4889500"/>
          <p14:tracePt t="20831" x="6858000" y="4889500"/>
          <p14:tracePt t="20860" x="6851650" y="4889500"/>
          <p14:tracePt t="20874" x="6845300" y="4889500"/>
          <p14:tracePt t="20902" x="6838950" y="4889500"/>
          <p14:tracePt t="20909" x="6832600" y="4889500"/>
          <p14:tracePt t="20929" x="6826250" y="4889500"/>
          <p14:tracePt t="20972" x="6819900" y="4889500"/>
          <p14:tracePt t="21014" x="6813550" y="4889500"/>
          <p14:tracePt t="21049" x="6807200" y="4889500"/>
          <p14:tracePt t="21070" x="6800850" y="4889500"/>
          <p14:tracePt t="21120" x="6794500" y="4889500"/>
          <p14:tracePt t="21162" x="6794500" y="4883150"/>
          <p14:tracePt t="21225" x="6794500" y="4876800"/>
          <p14:tracePt t="21253" x="6794500" y="4870450"/>
          <p14:tracePt t="21331" x="6794500" y="4864100"/>
          <p14:tracePt t="21373" x="6794500" y="4857750"/>
          <p14:tracePt t="21415" x="6794500" y="4851400"/>
          <p14:tracePt t="21471" x="6800850" y="4851400"/>
          <p14:tracePt t="21555" x="6800850" y="4845050"/>
          <p14:tracePt t="21632" x="6807200" y="4838700"/>
          <p14:tracePt t="21738" x="6807200" y="4832350"/>
          <p14:tracePt t="22314" x="6807200" y="4838700"/>
          <p14:tracePt t="22335" x="6807200" y="4845050"/>
          <p14:tracePt t="22377" x="6807200" y="4851400"/>
          <p14:tracePt t="22383" x="6807200" y="4857750"/>
          <p14:tracePt t="22419" x="6807200" y="4864100"/>
          <p14:tracePt t="22489" x="6807200" y="4870450"/>
          <p14:tracePt t="22510" x="6807200" y="4876800"/>
          <p14:tracePt t="22524" x="6807200" y="4883150"/>
          <p14:tracePt t="22545" x="6807200" y="4889500"/>
          <p14:tracePt t="22567" x="6813550" y="4889500"/>
          <p14:tracePt t="22595" x="6813550" y="4895850"/>
          <p14:tracePt t="23190" x="6769100" y="4895850"/>
          <p14:tracePt t="23204" x="6648450" y="4889500"/>
          <p14:tracePt t="23211" x="6489700" y="4864100"/>
          <p14:tracePt t="23219" x="6280150" y="4864100"/>
          <p14:tracePt t="23235" x="6045200" y="4864100"/>
          <p14:tracePt t="23253" x="5340350" y="4832350"/>
          <p14:tracePt t="23269" x="4552950" y="4781550"/>
          <p14:tracePt t="23286" x="4191000" y="4781550"/>
          <p14:tracePt t="23302" x="3517900" y="4781550"/>
          <p14:tracePt t="23319" x="3232150" y="4781550"/>
          <p14:tracePt t="23336" x="2628900" y="4749800"/>
          <p14:tracePt t="23352" x="2393950" y="4749800"/>
          <p14:tracePt t="23368" x="2095500" y="4749800"/>
          <p14:tracePt t="23386" x="1936750" y="4737100"/>
          <p14:tracePt t="23402" x="1784350" y="4737100"/>
          <p14:tracePt t="23419" x="1555750" y="4718050"/>
          <p14:tracePt t="23436" x="1479550" y="4718050"/>
          <p14:tracePt t="23452" x="1422400" y="4711700"/>
          <p14:tracePt t="23468" x="1352550" y="4692650"/>
          <p14:tracePt t="23485" x="1333500" y="4686300"/>
          <p14:tracePt t="23502" x="1282700" y="4667250"/>
          <p14:tracePt t="23518" x="1276350" y="4660900"/>
          <p14:tracePt t="23535" x="1276350" y="4648200"/>
          <p14:tracePt t="23872" x="1276350" y="4641850"/>
          <p14:tracePt t="23878" x="1276350" y="4635500"/>
          <p14:tracePt t="23893" x="1276350" y="4616450"/>
          <p14:tracePt t="23907" x="1276350" y="4597400"/>
          <p14:tracePt t="23917" x="1276350" y="4584700"/>
          <p14:tracePt t="23933" x="1276350" y="4559300"/>
          <p14:tracePt t="23950" x="1276350" y="4495800"/>
          <p14:tracePt t="23966" x="1276350" y="4470400"/>
          <p14:tracePt t="23984" x="1276350" y="4438650"/>
          <p14:tracePt t="24000" x="1276350" y="4425950"/>
          <p14:tracePt t="24017" x="1276350" y="4406900"/>
          <p14:tracePt t="24034" x="1270000" y="4394200"/>
          <p14:tracePt t="24050" x="1270000" y="4387850"/>
          <p14:tracePt t="24066" x="1270000" y="4375150"/>
          <p14:tracePt t="24145" x="1250950" y="4375150"/>
          <p14:tracePt t="24152" x="1250950" y="4381500"/>
          <p14:tracePt t="24166" x="1250950" y="4387850"/>
          <p14:tracePt t="24182" x="1244600" y="4387850"/>
          <p14:tracePt t="24199" x="1244600" y="4394200"/>
          <p14:tracePt t="24216" x="1238250" y="4400550"/>
          <p14:tracePt t="24233" x="1231900" y="4413250"/>
          <p14:tracePt t="24265" x="1225550" y="4425950"/>
          <p14:tracePt t="24282" x="1212850" y="4438650"/>
          <p14:tracePt t="24299" x="1200150" y="4451350"/>
          <p14:tracePt t="24315" x="1155700" y="4483100"/>
          <p14:tracePt t="24332" x="1111250" y="4514850"/>
          <p14:tracePt t="24349" x="1066800" y="4552950"/>
          <p14:tracePt t="24365" x="1022350" y="4584700"/>
          <p14:tracePt t="24382" x="1003300" y="4597400"/>
          <p14:tracePt t="24399" x="965200" y="4610100"/>
          <p14:tracePt t="24415" x="939800" y="4622800"/>
          <p14:tracePt t="24432" x="927100" y="4622800"/>
          <p14:tracePt t="24449" x="920750" y="4629150"/>
          <p14:tracePt t="24465" x="908050" y="4629150"/>
          <p14:tracePt t="24482" x="901700" y="4629150"/>
          <p14:tracePt t="24497" x="895350" y="4629150"/>
          <p14:tracePt t="24514" x="889000" y="4629150"/>
          <p14:tracePt t="24532" x="876300" y="4622800"/>
          <p14:tracePt t="24548" x="869950" y="4622800"/>
          <p14:tracePt t="24581" x="850900" y="4616450"/>
          <p14:tracePt t="24598" x="838200" y="4616450"/>
          <p14:tracePt t="24615" x="838200" y="4610100"/>
          <p14:tracePt t="24631" x="812800" y="4610100"/>
          <p14:tracePt t="24647" x="787400" y="4603750"/>
          <p14:tracePt t="24665" x="755650" y="4603750"/>
          <p14:tracePt t="24680" x="730250" y="4597400"/>
          <p14:tracePt t="24697" x="704850" y="4584700"/>
          <p14:tracePt t="24714" x="673100" y="4578350"/>
          <p14:tracePt t="24730" x="660400" y="4572000"/>
          <p14:tracePt t="24747" x="641350" y="4559300"/>
          <p14:tracePt t="24764" x="628650" y="4552950"/>
          <p14:tracePt t="24797" x="622300" y="4546600"/>
          <p14:tracePt t="24814" x="622300" y="4533900"/>
          <p14:tracePt t="24855" x="622300" y="4527550"/>
          <p14:tracePt t="24863" x="622300" y="4521200"/>
          <p14:tracePt t="24898" x="622300" y="4514850"/>
          <p14:tracePt t="24925" x="622300" y="4508500"/>
          <p14:tracePt t="24946" x="622300" y="4502150"/>
          <p14:tracePt t="24952" x="622300" y="4495800"/>
          <p14:tracePt t="24967" x="622300" y="4489450"/>
          <p14:tracePt t="24980" x="622300" y="4483100"/>
          <p14:tracePt t="24996" x="628650" y="4464050"/>
          <p14:tracePt t="25013" x="635000" y="4438650"/>
          <p14:tracePt t="25030" x="641350" y="4406900"/>
          <p14:tracePt t="25046" x="666750" y="4362450"/>
          <p14:tracePt t="25063" x="679450" y="4343400"/>
          <p14:tracePt t="25080" x="698500" y="4292600"/>
          <p14:tracePt t="25095" x="736600" y="4241800"/>
          <p14:tracePt t="25113" x="762000" y="4216400"/>
          <p14:tracePt t="25129" x="806450" y="4165600"/>
          <p14:tracePt t="25146" x="863600" y="4108450"/>
          <p14:tracePt t="25163" x="889000" y="4070350"/>
          <p14:tracePt t="25179" x="946150" y="4013200"/>
          <p14:tracePt t="25195" x="971550" y="3968750"/>
          <p14:tracePt t="25199" x="1009650" y="3943350"/>
          <p14:tracePt t="25213" x="1041400" y="3911600"/>
          <p14:tracePt t="25229" x="1111250" y="3854450"/>
          <p14:tracePt t="25245" x="1155700" y="3822700"/>
          <p14:tracePt t="25262" x="1219200" y="3759200"/>
          <p14:tracePt t="25279" x="1301750" y="3708400"/>
          <p14:tracePt t="25295" x="1333500" y="3683000"/>
          <p14:tracePt t="25312" x="1377950" y="3644900"/>
          <p14:tracePt t="25328" x="1422400" y="3600450"/>
          <p14:tracePt t="25346" x="1435100" y="3587750"/>
          <p14:tracePt t="25361" x="1460500" y="3549650"/>
          <p14:tracePt t="25378" x="1485900" y="3524250"/>
          <p14:tracePt t="25396" x="1517650" y="3505200"/>
          <p14:tracePt t="25411" x="1524000" y="3492500"/>
          <p14:tracePt t="25428" x="1530350" y="3479800"/>
          <p14:tracePt t="25445" x="1536700" y="3473450"/>
          <p14:tracePt t="25487" x="1543050" y="3467100"/>
          <p14:tracePt t="25655" x="1536700" y="3467100"/>
          <p14:tracePt t="25740" x="1530350" y="3467100"/>
          <p14:tracePt t="25767" x="1517650" y="3467100"/>
          <p14:tracePt t="25795" x="1511300" y="3467100"/>
          <p14:tracePt t="25817" x="1498600" y="3467100"/>
          <p14:tracePt t="25845" x="1492250" y="3467100"/>
          <p14:tracePt t="25866" x="1485900" y="3473450"/>
          <p14:tracePt t="25901" x="1479550" y="3473450"/>
          <p14:tracePt t="25908" x="1473200" y="3473450"/>
          <p14:tracePt t="25929" x="1466850" y="3473450"/>
          <p14:tracePt t="25957" x="1460500" y="3473450"/>
          <p14:tracePt t="25971" x="1454150" y="3473450"/>
          <p14:tracePt t="26006" x="1447800" y="3473450"/>
          <p14:tracePt t="26049" x="1441450" y="3473450"/>
          <p14:tracePt t="26077" x="1435100" y="3473450"/>
          <p14:tracePt t="26098" x="1428750" y="3473450"/>
          <p14:tracePt t="26125" x="1422400" y="3473450"/>
          <p14:tracePt t="26147" x="1416050" y="3473450"/>
          <p14:tracePt t="26168" x="1409700" y="3473450"/>
          <p14:tracePt t="26190" x="1409700" y="3467100"/>
          <p14:tracePt t="26217" x="1409700" y="3460750"/>
          <p14:tracePt t="26238" x="1409700" y="3454400"/>
          <p14:tracePt t="26260" x="1403350" y="3448050"/>
          <p14:tracePt t="26302" x="1403350" y="3441700"/>
          <p14:tracePt t="26310" x="1403350" y="3435350"/>
          <p14:tracePt t="26337" x="1397000" y="3435350"/>
          <p14:tracePt t="26379" x="1397000" y="3429000"/>
          <p14:tracePt t="26442" x="1397000" y="3422650"/>
          <p14:tracePt t="26547" x="1390650" y="3422650"/>
          <p14:tracePt t="26568" x="1390650" y="3429000"/>
          <p14:tracePt t="26590" x="1390650" y="3435350"/>
          <p14:tracePt t="26604" x="1390650" y="3441700"/>
          <p14:tracePt t="26610" x="1390650" y="3448050"/>
          <p14:tracePt t="26625" x="1384300" y="3460750"/>
          <p14:tracePt t="26641" x="1365250" y="3492500"/>
          <p14:tracePt t="26657" x="1339850" y="3536950"/>
          <p14:tracePt t="26674" x="1244600" y="3651250"/>
          <p14:tracePt t="26691" x="1117600" y="3816350"/>
          <p14:tracePt t="26707" x="1054100" y="3911600"/>
          <p14:tracePt t="26711" x="984250" y="4006850"/>
          <p14:tracePt t="26724" x="908050" y="4102100"/>
          <p14:tracePt t="26740" x="831850" y="4197350"/>
          <p14:tracePt t="26757" x="711200" y="4349750"/>
          <p14:tracePt t="26773" x="615950" y="4457700"/>
          <p14:tracePt t="26790" x="571500" y="4502150"/>
          <p14:tracePt t="26807" x="501650" y="4572000"/>
          <p14:tracePt t="26823" x="450850" y="4610100"/>
          <p14:tracePt t="26840" x="431800" y="4629150"/>
          <p14:tracePt t="26857" x="412750" y="4635500"/>
          <p14:tracePt t="26873" x="393700" y="4635500"/>
          <p14:tracePt t="26920" x="387350" y="4635500"/>
          <p14:tracePt t="26969" x="381000" y="4635500"/>
          <p14:tracePt t="27032" x="374650" y="4635500"/>
          <p14:tracePt t="27130" x="368300" y="4635500"/>
          <p14:tracePt t="27165" x="361950" y="4635500"/>
          <p14:tracePt t="27200" x="355600" y="4635500"/>
          <p14:tracePt t="27250" x="355600" y="4641850"/>
          <p14:tracePt t="27461" x="349250" y="4641850"/>
          <p14:tracePt t="27524" x="349250" y="4635500"/>
          <p14:tracePt t="27552" x="342900" y="4629150"/>
          <p14:tracePt t="27566" x="342900" y="4622800"/>
          <p14:tracePt t="27593" x="336550" y="4616450"/>
          <p14:tracePt t="27601" x="336550" y="4610100"/>
          <p14:tracePt t="27622" x="336550" y="4603750"/>
          <p14:tracePt t="27643" x="330200" y="4603750"/>
          <p14:tracePt t="27664" x="330200" y="4597400"/>
          <p14:tracePt t="27706" x="330200" y="4591050"/>
          <p14:tracePt t="27734" x="323850" y="4584700"/>
          <p14:tracePt t="27763" x="323850" y="4578350"/>
          <p14:tracePt t="27784" x="317500" y="4572000"/>
          <p14:tracePt t="28086" x="317500" y="4578350"/>
          <p14:tracePt t="28092" x="323850" y="4584700"/>
          <p14:tracePt t="28156" x="330200" y="4591050"/>
          <p14:tracePt t="28197" x="336550" y="4591050"/>
          <p14:tracePt t="28204" x="342900" y="4591050"/>
          <p14:tracePt t="28233" x="349250" y="4591050"/>
          <p14:tracePt t="28275" x="355600" y="4591050"/>
          <p14:tracePt t="28290" x="361950" y="4591050"/>
          <p14:tracePt t="28303" x="368300" y="4591050"/>
          <p14:tracePt t="28346" x="374650" y="4591050"/>
          <p14:tracePt t="28360" x="381000" y="4584700"/>
          <p14:tracePt t="28367" x="387350" y="4584700"/>
          <p14:tracePt t="28395" x="387350" y="4578350"/>
          <p14:tracePt t="28416" x="387350" y="4572000"/>
          <p14:tracePt t="28437" x="393700" y="4565650"/>
          <p14:tracePt t="28479" x="400050" y="4565650"/>
          <p14:tracePt t="28514" x="400050" y="4559300"/>
          <p14:tracePt t="28535" x="406400" y="4552950"/>
          <p14:tracePt t="28549" x="412750" y="4552950"/>
          <p14:tracePt t="28556" x="419100" y="4552950"/>
          <p14:tracePt t="28577" x="419100" y="4546600"/>
          <p14:tracePt t="28587" x="425450" y="4546600"/>
          <p14:tracePt t="28620" x="431800" y="4540250"/>
          <p14:tracePt t="28627" x="438150" y="4540250"/>
          <p14:tracePt t="28641" x="444500" y="4540250"/>
          <p14:tracePt t="28655" x="450850" y="4540250"/>
          <p14:tracePt t="28670" x="457200" y="4540250"/>
          <p14:tracePt t="28690" x="463550" y="4540250"/>
          <p14:tracePt t="28700" x="469900" y="4540250"/>
          <p14:tracePt t="28720" x="476250" y="4540250"/>
          <p14:tracePt t="28733" x="482600" y="4540250"/>
          <p14:tracePt t="28750" x="488950" y="4540250"/>
          <p14:tracePt t="28769" x="501650" y="4533900"/>
          <p14:tracePt t="28795" x="508000" y="4533900"/>
          <p14:tracePt t="28837" x="514350" y="4527550"/>
          <p14:tracePt t="28865" x="520700" y="4527550"/>
          <p14:tracePt t="28900" x="520700" y="4521200"/>
          <p14:tracePt t="28922" x="514350" y="4521200"/>
          <p14:tracePt t="28935" x="508000" y="4521200"/>
          <p14:tracePt t="28956" x="501650" y="4521200"/>
          <p14:tracePt t="28971" x="495300" y="4521200"/>
          <p14:tracePt t="28999" x="488950" y="4521200"/>
          <p14:tracePt t="29006" x="482600" y="4521200"/>
          <p14:tracePt t="29026" x="476250" y="4521200"/>
          <p14:tracePt t="29062" x="469900" y="4521200"/>
          <p14:tracePt t="29076" x="463550" y="4521200"/>
          <p14:tracePt t="29090" x="457200" y="4521200"/>
          <p14:tracePt t="29118" x="450850" y="4521200"/>
          <p14:tracePt t="29139" x="444500" y="4521200"/>
          <p14:tracePt t="29146" x="438150" y="4521200"/>
          <p14:tracePt t="29217" x="431800" y="4521200"/>
          <p14:tracePt t="29280" x="438150" y="4521200"/>
          <p14:tracePt t="29287" x="444500" y="4521200"/>
          <p14:tracePt t="29301" x="450850" y="4521200"/>
          <p14:tracePt t="29315" x="457200" y="4521200"/>
          <p14:tracePt t="29331" x="463550" y="4521200"/>
          <p14:tracePt t="29348" x="469900" y="4521200"/>
          <p14:tracePt t="29364" x="476250" y="4521200"/>
          <p14:tracePt t="29381" x="482600" y="4521200"/>
          <p14:tracePt t="29398" x="488950" y="4521200"/>
          <p14:tracePt t="29414" x="514350" y="4521200"/>
          <p14:tracePt t="29430" x="527050" y="4521200"/>
          <p14:tracePt t="29448" x="552450" y="4521200"/>
          <p14:tracePt t="29464" x="558800" y="4521200"/>
          <p14:tracePt t="29481" x="571500" y="4521200"/>
          <p14:tracePt t="29498" x="584200" y="4521200"/>
          <p14:tracePt t="29561" x="584200" y="4514850"/>
          <p14:tracePt t="29610" x="577850" y="4508500"/>
          <p14:tracePt t="29631" x="571500" y="4508500"/>
          <p14:tracePt t="29638" x="565150" y="4508500"/>
          <p14:tracePt t="29652" x="558800" y="4508500"/>
          <p14:tracePt t="29673" x="552450" y="4508500"/>
          <p14:tracePt t="29694" x="546100" y="4508500"/>
          <p14:tracePt t="29701" x="539750" y="4508500"/>
          <p14:tracePt t="29713" x="533400" y="4508500"/>
          <p14:tracePt t="29730" x="520700" y="4508500"/>
          <p14:tracePt t="29746" x="514350" y="4508500"/>
          <p14:tracePt t="29764" x="488950" y="4508500"/>
          <p14:tracePt t="29779" x="463550" y="4514850"/>
          <p14:tracePt t="29796" x="450850" y="4514850"/>
          <p14:tracePt t="29800" x="438150" y="4521200"/>
          <p14:tracePt t="29816" x="425450" y="4521200"/>
          <p14:tracePt t="29829" x="419100" y="4521200"/>
          <p14:tracePt t="29846" x="406400" y="4521200"/>
          <p14:tracePt t="29863" x="400050" y="4521200"/>
          <p14:tracePt t="30052" x="406400" y="4521200"/>
          <p14:tracePt t="30073" x="412750" y="4521200"/>
          <p14:tracePt t="30080" x="419100" y="4521200"/>
          <p14:tracePt t="30094" x="425450" y="4521200"/>
          <p14:tracePt t="30101" x="431800" y="4521200"/>
          <p14:tracePt t="30115" x="438150" y="4521200"/>
          <p14:tracePt t="30150" x="444500" y="4521200"/>
          <p14:tracePt t="30172" x="450850" y="4521200"/>
          <p14:tracePt t="30186" x="457200" y="4521200"/>
          <p14:tracePt t="30220" x="463550" y="4514850"/>
          <p14:tracePt t="30256" x="463550" y="4508500"/>
          <p14:tracePt t="30269" x="463550" y="4502150"/>
          <p14:tracePt t="30312" x="457200" y="4502150"/>
          <p14:tracePt t="30332" x="450850" y="4495800"/>
          <p14:tracePt t="30361" x="444500" y="4495800"/>
          <p14:tracePt t="30403" x="438150" y="4495800"/>
          <p14:tracePt t="30410" x="431800" y="4495800"/>
          <p14:tracePt t="30431" x="425450" y="4495800"/>
          <p14:tracePt t="30452" x="419100" y="4495800"/>
          <p14:tracePt t="30473" x="412750" y="4495800"/>
          <p14:tracePt t="30515" x="406400" y="4495800"/>
          <p14:tracePt t="30642" x="406400" y="4502150"/>
          <p14:tracePt t="30656" x="412750" y="4502150"/>
          <p14:tracePt t="30663" x="419100" y="4502150"/>
          <p14:tracePt t="30684" x="425450" y="4508500"/>
          <p14:tracePt t="30693" x="431800" y="4508500"/>
          <p14:tracePt t="30713" x="438150" y="4514850"/>
          <p14:tracePt t="30752" x="444500" y="4521200"/>
          <p14:tracePt t="30760" x="444500" y="4527550"/>
          <p14:tracePt t="30773" x="450850" y="4527550"/>
          <p14:tracePt t="30788" x="457200" y="4527550"/>
          <p14:tracePt t="30808" x="457200" y="4533900"/>
          <p14:tracePt t="30823" x="463550" y="4540250"/>
          <p14:tracePt t="30844" x="469900" y="4540250"/>
          <p14:tracePt t="30851" x="469900" y="4546600"/>
          <p14:tracePt t="30860" x="476250" y="4546600"/>
          <p14:tracePt t="30879" x="476250" y="4559300"/>
          <p14:tracePt t="30895" x="482600" y="4559300"/>
          <p14:tracePt t="30921" x="488950" y="4565650"/>
          <p14:tracePt t="30929" x="495300" y="4565650"/>
          <p14:tracePt t="30944" x="495300" y="4572000"/>
          <p14:tracePt t="30959" x="501650" y="4572000"/>
          <p14:tracePt t="30976" x="514350" y="4572000"/>
          <p14:tracePt t="30992" x="520700" y="4572000"/>
          <p14:tracePt t="31012" x="527050" y="4572000"/>
          <p14:tracePt t="31033" x="533400" y="4572000"/>
          <p14:tracePt t="31042" x="539750" y="4572000"/>
          <p14:tracePt t="31062" x="546100" y="4572000"/>
          <p14:tracePt t="31076" x="552450" y="4572000"/>
          <p14:tracePt t="31103" x="558800" y="4572000"/>
          <p14:tracePt t="31118" x="565150" y="4572000"/>
          <p14:tracePt t="31139" x="571500" y="4572000"/>
          <p14:tracePt t="31160" x="577850" y="4565650"/>
          <p14:tracePt t="31174" x="584200" y="4565650"/>
          <p14:tracePt t="31181" x="590550" y="4565650"/>
          <p14:tracePt t="31201" x="590550" y="4559300"/>
          <p14:tracePt t="31211" x="596900" y="4552950"/>
          <p14:tracePt t="31229" x="596900" y="4546600"/>
          <p14:tracePt t="31278" x="603250" y="4540250"/>
          <p14:tracePt t="31299" x="603250" y="4533900"/>
          <p14:tracePt t="31334" x="609600" y="4533900"/>
          <p14:tracePt t="31342" x="609600" y="4527550"/>
          <p14:tracePt t="31370" x="615950" y="4521200"/>
          <p14:tracePt t="31392" x="615950" y="4514850"/>
          <p14:tracePt t="31455" x="615950" y="4508500"/>
          <p14:tracePt t="31616" x="615950" y="4514850"/>
          <p14:tracePt t="31644" x="622300" y="4521200"/>
          <p14:tracePt t="31672" x="628650" y="4527550"/>
          <p14:tracePt t="31693" x="635000" y="4527550"/>
          <p14:tracePt t="31722" x="635000" y="4533900"/>
          <p14:tracePt t="31743" x="641350" y="4533900"/>
          <p14:tracePt t="31763" x="647700" y="4533900"/>
          <p14:tracePt t="31785" x="654050" y="4540250"/>
          <p14:tracePt t="31792" x="660400" y="4540250"/>
          <p14:tracePt t="31813" x="666750" y="4540250"/>
          <p14:tracePt t="31833" x="673100" y="4540250"/>
          <p14:tracePt t="31862" x="679450" y="4540250"/>
          <p14:tracePt t="31876" x="685800" y="4540250"/>
          <p14:tracePt t="31897" x="692150" y="4540250"/>
          <p14:tracePt t="31911" x="698500" y="4540250"/>
          <p14:tracePt t="31932" x="704850" y="4540250"/>
          <p14:tracePt t="31953" x="704850" y="4533900"/>
          <p14:tracePt t="31974" x="711200" y="4533900"/>
          <p14:tracePt t="31981" x="717550" y="4533900"/>
          <p14:tracePt t="32003" x="723900" y="4533900"/>
          <p14:tracePt t="32038" x="723900" y="4527550"/>
          <p14:tracePt t="32044" x="723900" y="4521200"/>
          <p14:tracePt t="32055" x="730250" y="4521200"/>
          <p14:tracePt t="32086" x="730250" y="4514850"/>
          <p14:tracePt t="32108" x="717550" y="4514850"/>
          <p14:tracePt t="32115" x="711200" y="4514850"/>
          <p14:tracePt t="32136" x="704850" y="4514850"/>
          <p14:tracePt t="32143" x="698500" y="4514850"/>
          <p14:tracePt t="32158" x="685800" y="4514850"/>
          <p14:tracePt t="32171" x="673100" y="4514850"/>
          <p14:tracePt t="32188" x="641350" y="4521200"/>
          <p14:tracePt t="32205" x="622300" y="4527550"/>
          <p14:tracePt t="32222" x="571500" y="4533900"/>
          <p14:tracePt t="32238" x="520700" y="4546600"/>
          <p14:tracePt t="32255" x="463550" y="4559300"/>
          <p14:tracePt t="32271" x="444500" y="4559300"/>
          <p14:tracePt t="32288" x="400050" y="4565650"/>
          <p14:tracePt t="32305" x="374650" y="4572000"/>
          <p14:tracePt t="32321" x="361950" y="4572000"/>
          <p14:tracePt t="32338" x="355600" y="4572000"/>
          <p14:tracePt t="32354" x="349250" y="4572000"/>
          <p14:tracePt t="32445" x="349250" y="4565650"/>
          <p14:tracePt t="32466" x="349250" y="4559300"/>
          <p14:tracePt t="32494" x="349250" y="4552950"/>
          <p14:tracePt t="32515" x="349250" y="4546600"/>
          <p14:tracePt t="32543" x="355600" y="4546600"/>
          <p14:tracePt t="32578" x="355600" y="4540250"/>
          <p14:tracePt t="32585" x="361950" y="4533900"/>
          <p14:tracePt t="32824" x="355600" y="4533900"/>
          <p14:tracePt t="32845" x="349250" y="4540250"/>
          <p14:tracePt t="32867" x="342900" y="4540250"/>
          <p14:tracePt t="32887" x="336550" y="4540250"/>
          <p14:tracePt t="32894" x="330200" y="4540250"/>
          <p14:tracePt t="32909" x="323850" y="4540250"/>
          <p14:tracePt t="32930" x="317500" y="4546600"/>
          <p14:tracePt t="32938" x="311150" y="4546600"/>
          <p14:tracePt t="32965" x="304800" y="4546600"/>
          <p14:tracePt t="32987" x="292100" y="4552950"/>
          <p14:tracePt t="33007" x="285750" y="4552950"/>
          <p14:tracePt t="33028" x="279400" y="4559300"/>
          <p14:tracePt t="33056" x="273050" y="4559300"/>
          <p14:tracePt t="33077" x="266700" y="4559300"/>
          <p14:tracePt t="33141" x="260350" y="4559300"/>
          <p14:tracePt t="33147" x="254000" y="4559300"/>
          <p14:tracePt t="33169" x="254000" y="4552950"/>
          <p14:tracePt t="33176" x="254000" y="4546600"/>
          <p14:tracePt t="33232" x="254000" y="4540250"/>
          <p14:tracePt t="33238" x="260350" y="4540250"/>
          <p14:tracePt t="33260" x="260350" y="4533900"/>
          <p14:tracePt t="33281" x="266700" y="4533900"/>
          <p14:tracePt t="33288" x="273050" y="4533900"/>
          <p14:tracePt t="33304" x="273050" y="4527550"/>
          <p14:tracePt t="33317" x="285750" y="4527550"/>
          <p14:tracePt t="33351" x="304800" y="4527550"/>
          <p14:tracePt t="33368" x="311150" y="4527550"/>
          <p14:tracePt t="33384" x="336550" y="4527550"/>
          <p14:tracePt t="33401" x="368300" y="4533900"/>
          <p14:tracePt t="33417" x="381000" y="4533900"/>
          <p14:tracePt t="33435" x="412750" y="4533900"/>
          <p14:tracePt t="33451" x="450850" y="4533900"/>
          <p14:tracePt t="33467" x="457200" y="4533900"/>
          <p14:tracePt t="33484" x="476250" y="4533900"/>
          <p14:tracePt t="33500" x="488950" y="4527550"/>
          <p14:tracePt t="33534" x="495300" y="4527550"/>
          <p14:tracePt t="33551" x="501650" y="4527550"/>
          <p14:tracePt t="33590" x="501650" y="4521200"/>
          <p14:tracePt t="33807" x="495300" y="4521200"/>
          <p14:tracePt t="33829" x="488950" y="4521200"/>
          <p14:tracePt t="33850" x="476250" y="4521200"/>
          <p14:tracePt t="33871" x="469900" y="4521200"/>
          <p14:tracePt t="33892" x="463550" y="4521200"/>
          <p14:tracePt t="33920" x="457200" y="4521200"/>
          <p14:tracePt t="33934" x="450850" y="4521200"/>
          <p14:tracePt t="33941" x="444500" y="4521200"/>
          <p14:tracePt t="33969" x="438150" y="4521200"/>
          <p14:tracePt t="33984" x="431800" y="4521200"/>
          <p14:tracePt t="34018" x="425450" y="4521200"/>
          <p14:tracePt t="34039" x="419100" y="4521200"/>
          <p14:tracePt t="34075" x="412750" y="4521200"/>
          <p14:tracePt t="34124" x="419100" y="4514850"/>
          <p14:tracePt t="34130" x="425450" y="4514850"/>
          <p14:tracePt t="34152" x="431800" y="4514850"/>
          <p14:tracePt t="34159" x="438150" y="4514850"/>
          <p14:tracePt t="34180" x="444500" y="4514850"/>
          <p14:tracePt t="34194" x="450850" y="4514850"/>
          <p14:tracePt t="34201" x="457200" y="4514850"/>
          <p14:tracePt t="34217" x="463550" y="4514850"/>
          <p14:tracePt t="34231" x="482600" y="4508500"/>
          <p14:tracePt t="34247" x="488950" y="4508500"/>
          <p14:tracePt t="34265" x="508000" y="4508500"/>
          <p14:tracePt t="34281" x="514350" y="4508500"/>
          <p14:tracePt t="34297" x="520700" y="4502150"/>
          <p14:tracePt t="34314" x="527050" y="4502150"/>
          <p14:tracePt t="34331" x="533400" y="4502150"/>
          <p14:tracePt t="34391" x="533400" y="4495800"/>
          <p14:tracePt t="34482" x="527050" y="4495800"/>
          <p14:tracePt t="34496" x="520700" y="4495800"/>
          <p14:tracePt t="34531" x="508000" y="4495800"/>
          <p14:tracePt t="34566" x="501650" y="4495800"/>
          <p14:tracePt t="34573" x="495300" y="4495800"/>
          <p14:tracePt t="34583" x="488950" y="4495800"/>
          <p14:tracePt t="34601" x="482600" y="4495800"/>
          <p14:tracePt t="34623" x="476250" y="4495800"/>
          <p14:tracePt t="34671" x="469900" y="4495800"/>
          <p14:tracePt t="34706" x="463550" y="4495800"/>
          <p14:tracePt t="34714" x="457200" y="4495800"/>
          <p14:tracePt t="34833" x="463550" y="4495800"/>
          <p14:tracePt t="34861" x="469900" y="4495800"/>
          <p14:tracePt t="34924" x="469900" y="4489450"/>
          <p14:tracePt t="35135" x="482600" y="4489450"/>
          <p14:tracePt t="35142" x="488950" y="4489450"/>
          <p14:tracePt t="35155" x="495300" y="4489450"/>
          <p14:tracePt t="35164" x="501650" y="4495800"/>
          <p14:tracePt t="35180" x="508000" y="4495800"/>
          <p14:tracePt t="35194" x="514350" y="4495800"/>
          <p14:tracePt t="35211" x="527050" y="4502150"/>
          <p14:tracePt t="35228" x="596900" y="4508500"/>
          <p14:tracePt t="35244" x="660400" y="4521200"/>
          <p14:tracePt t="35261" x="869950" y="4552950"/>
          <p14:tracePt t="35277" x="1250950" y="4597400"/>
          <p14:tracePt t="35294" x="1524000" y="4648200"/>
          <p14:tracePt t="35311" x="2222500" y="4743450"/>
          <p14:tracePt t="35327" x="3073400" y="4851400"/>
          <p14:tracePt t="35344" x="3517900" y="4889500"/>
          <p14:tracePt t="35360" x="4406900" y="4921250"/>
          <p14:tracePt t="35377" x="5270500" y="4876800"/>
          <p14:tracePt t="35394" x="5613400" y="4845050"/>
          <p14:tracePt t="35410" x="6191250" y="4737100"/>
          <p14:tracePt t="35427" x="6604000" y="4622800"/>
          <p14:tracePt t="35444" x="6832600" y="4527550"/>
          <p14:tracePt t="35460" x="6908800" y="4489450"/>
          <p14:tracePt t="35477" x="6978650" y="4451350"/>
          <p14:tracePt t="35493" x="7080250" y="4381500"/>
          <p14:tracePt t="35510" x="7150100" y="4330700"/>
          <p14:tracePt t="35527" x="7169150" y="4311650"/>
          <p14:tracePt t="35543" x="7213600" y="4279900"/>
          <p14:tracePt t="35560" x="7226300" y="4267200"/>
          <p14:tracePt t="35577" x="7239000" y="4254500"/>
          <p14:tracePt t="35593" x="7264400" y="4241800"/>
          <p14:tracePt t="35610" x="7270750" y="4235450"/>
          <p14:tracePt t="35627" x="7283450" y="4229100"/>
          <p14:tracePt t="35643" x="7289800" y="4229100"/>
          <p14:tracePt t="35660" x="7289800" y="4222750"/>
          <p14:tracePt t="35676" x="7296150" y="4216400"/>
          <p14:tracePt t="35725" x="7296150" y="4210050"/>
          <p14:tracePt t="35746" x="7289800" y="4210050"/>
          <p14:tracePt t="35781" x="7283450" y="4210050"/>
          <p14:tracePt t="35824" x="7270750" y="4216400"/>
          <p14:tracePt t="35830" x="7258050" y="4222750"/>
          <p14:tracePt t="35842" x="7239000" y="4222750"/>
          <p14:tracePt t="35859" x="7175500" y="4254500"/>
          <p14:tracePt t="35875" x="7112000" y="4273550"/>
          <p14:tracePt t="35892" x="6959600" y="4343400"/>
          <p14:tracePt t="35909" x="6788150" y="4419600"/>
          <p14:tracePt t="35925" x="6705600" y="4476750"/>
          <p14:tracePt t="35942" x="6565900" y="4540250"/>
          <p14:tracePt t="35958" x="6477000" y="4597400"/>
          <p14:tracePt t="35975" x="6445250" y="4622800"/>
          <p14:tracePt t="35992" x="6413500" y="4635500"/>
          <p14:tracePt t="36008" x="6400800" y="4635500"/>
          <p14:tracePt t="36043" x="6394450" y="4635500"/>
          <p14:tracePt t="36058" x="6388100" y="4629150"/>
          <p14:tracePt t="36091" x="6388100" y="4610100"/>
          <p14:tracePt t="36125" x="6388100" y="4572000"/>
          <p14:tracePt t="36141" x="6388100" y="4559300"/>
          <p14:tracePt t="36157" x="6388100" y="4546600"/>
          <p14:tracePt t="36175" x="6388100" y="4508500"/>
          <p14:tracePt t="36191" x="6388100" y="4464050"/>
          <p14:tracePt t="36207" x="6388100" y="4445000"/>
          <p14:tracePt t="36225" x="6388100" y="4406900"/>
          <p14:tracePt t="36241" x="6388100" y="4394200"/>
          <p14:tracePt t="36257" x="6388100" y="4349750"/>
          <p14:tracePt t="36274" x="6388100" y="4337050"/>
          <p14:tracePt t="36290" x="6388100" y="4311650"/>
          <p14:tracePt t="36324" x="6388100" y="4298950"/>
          <p14:tracePt t="36341" x="6375400" y="4279900"/>
          <p14:tracePt t="36357" x="6375400" y="4267200"/>
          <p14:tracePt t="36373" x="6362700" y="4248150"/>
          <p14:tracePt t="36407" x="6356350" y="4241800"/>
          <p14:tracePt t="36423" x="6343650" y="4229100"/>
          <p14:tracePt t="36441" x="6343650" y="4222750"/>
          <p14:tracePt t="36457" x="6343650" y="4216400"/>
          <p14:tracePt t="36491" x="6337300" y="4210050"/>
          <p14:tracePt t="36568" x="6330950" y="4210050"/>
          <p14:tracePt t="36603" x="6324600" y="4203700"/>
          <p14:tracePt t="36631" x="6318250" y="4203700"/>
          <p14:tracePt t="36666" x="6311900" y="4203700"/>
          <p14:tracePt t="36842" x="6305550" y="4203700"/>
          <p14:tracePt t="37102" x="6305550" y="4210050"/>
          <p14:tracePt t="37137" x="6305550" y="4216400"/>
          <p14:tracePt t="37158" x="6305550" y="4229100"/>
          <p14:tracePt t="37179" x="6311900" y="4235450"/>
          <p14:tracePt t="37193" x="6311900" y="4248150"/>
          <p14:tracePt t="37207" x="6311900" y="4254500"/>
          <p14:tracePt t="37222" x="6311900" y="4267200"/>
          <p14:tracePt t="37227" x="6311900" y="4279900"/>
          <p14:tracePt t="37237" x="6318250" y="4311650"/>
          <p14:tracePt t="37253" x="6318250" y="4337050"/>
          <p14:tracePt t="37270" x="6318250" y="4413250"/>
          <p14:tracePt t="37287" x="6330950" y="4495800"/>
          <p14:tracePt t="37304" x="6330950" y="4533900"/>
          <p14:tracePt t="37320" x="6330950" y="4603750"/>
          <p14:tracePt t="37337" x="6330950" y="4654550"/>
          <p14:tracePt t="37341" x="6330950" y="4660900"/>
          <p14:tracePt t="37356" x="6330950" y="4686300"/>
          <p14:tracePt t="37376" x="6330950" y="4699000"/>
          <p14:tracePt t="37386" x="6337300" y="4705350"/>
          <p14:tracePt t="37404" x="6337300" y="4711700"/>
          <p14:tracePt t="37420" x="6337300" y="4718050"/>
          <p14:tracePt t="37445" x="6337300" y="4724400"/>
          <p14:tracePt t="37566" x="6337300" y="4730750"/>
          <p14:tracePt t="37685" x="6337300" y="4737100"/>
          <p14:tracePt t="37727" x="6337300" y="4743450"/>
          <p14:tracePt t="37755" x="6337300" y="4749800"/>
          <p14:tracePt t="37797" x="6330950" y="4756150"/>
          <p14:tracePt t="37825" x="6330950" y="4762500"/>
          <p14:tracePt t="37867" x="6324600" y="4768850"/>
          <p14:tracePt t="37924" x="6324600" y="4775200"/>
          <p14:tracePt t="37944" x="6324600" y="4781550"/>
          <p14:tracePt t="37994" x="6324600" y="4787900"/>
          <p14:tracePt t="38022" x="6324600" y="4794250"/>
          <p14:tracePt t="38043" x="6324600" y="4800600"/>
          <p14:tracePt t="38078" x="6324600" y="4806950"/>
          <p14:tracePt t="38155" x="6324600" y="4813300"/>
          <p14:tracePt t="38183" x="6330950" y="4813300"/>
          <p14:tracePt t="38232" x="6330950" y="4819650"/>
          <p14:tracePt t="38373" x="6324600" y="4819650"/>
          <p14:tracePt t="38408" x="6318250" y="4819650"/>
          <p14:tracePt t="38479" x="6311900" y="4826000"/>
          <p14:tracePt t="38514" x="6305550" y="4826000"/>
          <p14:tracePt t="38548" x="6305550" y="4832350"/>
          <p14:tracePt t="38577" x="6305550" y="4838700"/>
          <p14:tracePt t="38640" x="6299200" y="4838700"/>
          <p14:tracePt t="38689" x="6292850" y="4838700"/>
          <p14:tracePt t="38745" x="6286500" y="4838700"/>
          <p14:tracePt t="38781" x="6280150" y="4838700"/>
          <p14:tracePt t="38815" x="6273800" y="4832350"/>
          <p14:tracePt t="38907" x="6273800" y="4838700"/>
          <p14:tracePt t="38956" x="6273800" y="4845050"/>
          <p14:tracePt t="38977" x="6280150" y="4857750"/>
          <p14:tracePt t="39005" x="6286500" y="4864100"/>
          <p14:tracePt t="39026" x="6286500" y="4870450"/>
          <p14:tracePt t="39046" x="6292850" y="4876800"/>
          <p14:tracePt t="39068" x="6299200" y="4876800"/>
          <p14:tracePt t="39076" x="6299200" y="4883150"/>
          <p14:tracePt t="39118" x="6311900" y="4889500"/>
          <p14:tracePt t="39139" x="6318250" y="4895850"/>
          <p14:tracePt t="39153" x="6330950" y="4902200"/>
          <p14:tracePt t="39159" x="6337300" y="4908550"/>
          <p14:tracePt t="39167" x="6350000" y="4914900"/>
          <p14:tracePt t="39183" x="6369050" y="4921250"/>
          <p14:tracePt t="39197" x="6381750" y="4933950"/>
          <p14:tracePt t="39214" x="6426200" y="4965700"/>
          <p14:tracePt t="39230" x="6483350" y="4984750"/>
          <p14:tracePt t="39247" x="6508750" y="5003800"/>
          <p14:tracePt t="39264" x="6565900" y="5022850"/>
          <p14:tracePt t="39280" x="6623050" y="5035550"/>
          <p14:tracePt t="39297" x="6648450" y="5035550"/>
          <p14:tracePt t="39314" x="6686550" y="5035550"/>
          <p14:tracePt t="39330" x="6731000" y="5035550"/>
          <p14:tracePt t="39347" x="6743700" y="5029200"/>
          <p14:tracePt t="39351" x="6756400" y="5029200"/>
          <p14:tracePt t="39363" x="6775450" y="5022850"/>
          <p14:tracePt t="39380" x="6788150" y="5010150"/>
          <p14:tracePt t="39396" x="6794500" y="5010150"/>
          <p14:tracePt t="39414" x="6807200" y="4991100"/>
          <p14:tracePt t="39430" x="6813550" y="4978400"/>
          <p14:tracePt t="39448" x="6826250" y="4959350"/>
          <p14:tracePt t="39463" x="6832600" y="4953000"/>
          <p14:tracePt t="39480" x="6832600" y="4946650"/>
          <p14:tracePt t="39497" x="6838950" y="4940300"/>
          <p14:tracePt t="39513" x="6845300" y="4927600"/>
          <p14:tracePt t="39530" x="6851650" y="4921250"/>
          <p14:tracePt t="39547" x="6858000" y="4914900"/>
          <p14:tracePt t="39563" x="6870700" y="4902200"/>
          <p14:tracePt t="39580" x="6870700" y="4895850"/>
          <p14:tracePt t="39596" x="6877050" y="4883150"/>
          <p14:tracePt t="39612" x="6877050" y="4870450"/>
          <p14:tracePt t="39637" x="6877050" y="4864100"/>
          <p14:tracePt t="39646" x="6877050" y="4857750"/>
          <p14:tracePt t="39693" x="6877050" y="4851400"/>
          <p14:tracePt t="39715" x="6877050" y="4845050"/>
          <p14:tracePt t="39730" x="6877050" y="4838700"/>
          <p14:tracePt t="39757" x="6877050" y="4832350"/>
          <p14:tracePt t="39799" x="6870700" y="4832350"/>
          <p14:tracePt t="39820" x="6870700" y="4838700"/>
          <p14:tracePt t="39841" x="6864350" y="4845050"/>
          <p14:tracePt t="39862" x="6858000" y="4851400"/>
          <p14:tracePt t="39869" x="6858000" y="4857750"/>
          <p14:tracePt t="39890" x="6851650" y="4864100"/>
          <p14:tracePt t="39912" x="6845300" y="4864100"/>
          <p14:tracePt t="39939" x="6845300" y="4870450"/>
          <p14:tracePt t="39960" x="6838950" y="4876800"/>
          <p14:tracePt t="39974" x="6832600" y="4883150"/>
          <p14:tracePt t="39981" x="6826250" y="4883150"/>
          <p14:tracePt t="39995" x="6819900" y="4889500"/>
          <p14:tracePt t="40011" x="6800850" y="4902200"/>
          <p14:tracePt t="40028" x="6794500" y="4902200"/>
          <p14:tracePt t="40045" x="6756400" y="4914900"/>
          <p14:tracePt t="40061" x="6724650" y="4927600"/>
          <p14:tracePt t="40078" x="6680200" y="4933950"/>
          <p14:tracePt t="40095" x="6604000" y="4953000"/>
          <p14:tracePt t="40111" x="6578600" y="4953000"/>
          <p14:tracePt t="40127" x="6508750" y="4959350"/>
          <p14:tracePt t="40144" x="6451600" y="4953000"/>
          <p14:tracePt t="40160" x="6419850" y="4953000"/>
          <p14:tracePt t="40178" x="6375400" y="4933950"/>
          <p14:tracePt t="40194" x="6337300" y="4921250"/>
          <p14:tracePt t="40210" x="6324600" y="4908550"/>
          <p14:tracePt t="40227" x="6299200" y="4902200"/>
          <p14:tracePt t="40243" x="6280150" y="4889500"/>
          <p14:tracePt t="40260" x="6273800" y="4883150"/>
          <p14:tracePt t="40276" x="6267450" y="4876800"/>
          <p14:tracePt t="40294" x="6261100" y="4870450"/>
          <p14:tracePt t="40310" x="6254750" y="4870450"/>
          <p14:tracePt t="40327" x="6248400" y="4864100"/>
          <p14:tracePt t="40343" x="6242050" y="4857750"/>
          <p14:tracePt t="40363" x="6235700" y="4857750"/>
          <p14:tracePt t="40452" x="6242050" y="4857750"/>
          <p14:tracePt t="40466" x="6248400" y="4857750"/>
          <p14:tracePt t="40473" x="6254750" y="4864100"/>
          <p14:tracePt t="40480" x="6261100" y="4864100"/>
          <p14:tracePt t="40496" x="6261100" y="4870450"/>
          <p14:tracePt t="40509" x="6273800" y="4870450"/>
          <p14:tracePt t="40526" x="6299200" y="4883150"/>
          <p14:tracePt t="40543" x="6362700" y="4902200"/>
          <p14:tracePt t="40559" x="6388100" y="4908550"/>
          <p14:tracePt t="40576" x="6477000" y="4933950"/>
          <p14:tracePt t="40593" x="6584950" y="4965700"/>
          <p14:tracePt t="40609" x="6635750" y="4972050"/>
          <p14:tracePt t="40626" x="6743700" y="4972050"/>
          <p14:tracePt t="40643" x="6800850" y="4972050"/>
          <p14:tracePt t="40659" x="6819900" y="4965700"/>
          <p14:tracePt t="40676" x="6838950" y="4959350"/>
          <p14:tracePt t="40692" x="6858000" y="4933950"/>
          <p14:tracePt t="40709" x="6858000" y="4927600"/>
          <p14:tracePt t="40726" x="6858000" y="4914900"/>
          <p14:tracePt t="40758" x="6858000" y="4902200"/>
          <p14:tracePt t="40775" x="6845300" y="4895850"/>
          <p14:tracePt t="40792" x="6845300" y="4889500"/>
          <p14:tracePt t="40808" x="6838950" y="4883150"/>
          <p14:tracePt t="40852" x="6832600" y="4883150"/>
          <p14:tracePt t="40888" x="6826250" y="4883150"/>
          <p14:tracePt t="40894" x="6819900" y="4883150"/>
          <p14:tracePt t="40908" x="6813550" y="4883150"/>
          <p14:tracePt t="40924" x="6794500" y="4883150"/>
          <p14:tracePt t="40941" x="6788150" y="4889500"/>
          <p14:tracePt t="40958" x="6743700" y="4895850"/>
          <p14:tracePt t="40974" x="6667500" y="4902200"/>
          <p14:tracePt t="40991" x="6623050" y="4914900"/>
          <p14:tracePt t="41008" x="6502400" y="4940300"/>
          <p14:tracePt t="41024" x="6438900" y="4953000"/>
          <p14:tracePt t="41041" x="6280150" y="4978400"/>
          <p14:tracePt t="41057" x="6242050" y="4978400"/>
          <p14:tracePt t="41074" x="6197600" y="4984750"/>
          <p14:tracePt t="41091" x="6146800" y="4984750"/>
          <p14:tracePt t="41107" x="6115050" y="4984750"/>
          <p14:tracePt t="41124" x="6102350" y="4984750"/>
          <p14:tracePt t="41140" x="6102350" y="4978400"/>
          <p14:tracePt t="41157" x="6096000" y="4978400"/>
          <p14:tracePt t="41190" x="6108700" y="4972050"/>
          <p14:tracePt t="41207" x="6146800" y="4953000"/>
          <p14:tracePt t="41224" x="6191250" y="4946650"/>
          <p14:tracePt t="41240" x="6235700" y="4940300"/>
          <p14:tracePt t="41256" x="6273800" y="4933950"/>
          <p14:tracePt t="41274" x="6356350" y="4914900"/>
          <p14:tracePt t="41290" x="6464300" y="4895850"/>
          <p14:tracePt t="41306" x="6521450" y="4883150"/>
          <p14:tracePt t="41323" x="6654800" y="4857750"/>
          <p14:tracePt t="41340" x="6686550" y="4845050"/>
          <p14:tracePt t="41356" x="6699250" y="4838700"/>
          <p14:tracePt t="41373" x="6718300" y="4832350"/>
          <p14:tracePt t="41390" x="6724650" y="4826000"/>
          <p14:tracePt t="41414" x="6724650" y="4819650"/>
          <p14:tracePt t="41435" x="6724650" y="4813300"/>
          <p14:tracePt t="41449" x="6718300" y="4813300"/>
          <p14:tracePt t="41477" x="6711950" y="4813300"/>
          <p14:tracePt t="41484" x="6705600" y="4813300"/>
          <p14:tracePt t="41498" x="6699250" y="4813300"/>
          <p14:tracePt t="41508" x="6692900" y="4813300"/>
          <p14:tracePt t="41522" x="6686550" y="4813300"/>
          <p14:tracePt t="41540" x="6667500" y="4813300"/>
          <p14:tracePt t="41555" x="6616700" y="4826000"/>
          <p14:tracePt t="41572" x="6584950" y="4832350"/>
          <p14:tracePt t="41590" x="6502400" y="4857750"/>
          <p14:tracePt t="41605" x="6419850" y="4876800"/>
          <p14:tracePt t="41622" x="6388100" y="4883150"/>
          <p14:tracePt t="41639" x="6324600" y="4908550"/>
          <p14:tracePt t="41655" x="6305550" y="4914900"/>
          <p14:tracePt t="41672" x="6273800" y="4921250"/>
          <p14:tracePt t="41689" x="6254750" y="4933950"/>
          <p14:tracePt t="41705" x="6248400" y="4933950"/>
          <p14:tracePt t="41730" x="6254750" y="4933950"/>
          <p14:tracePt t="41738" x="6273800" y="4933950"/>
          <p14:tracePt t="41755" x="6292850" y="4927600"/>
          <p14:tracePt t="41772" x="6330950" y="4914900"/>
          <p14:tracePt t="41788" x="6394450" y="4889500"/>
          <p14:tracePt t="41805" x="6451600" y="4870450"/>
          <p14:tracePt t="41821" x="6534150" y="4838700"/>
          <p14:tracePt t="41838" x="6597650" y="4813300"/>
          <p14:tracePt t="41855" x="6610350" y="4800600"/>
          <p14:tracePt t="41871" x="6642100" y="4787900"/>
          <p14:tracePt t="41888" x="6654800" y="4775200"/>
          <p14:tracePt t="41905" x="6654800" y="4768850"/>
          <p14:tracePt t="41908" x="6654800" y="4762500"/>
          <p14:tracePt t="41954" x="6648450" y="4762500"/>
          <p14:tracePt t="41976" x="6642100" y="4762500"/>
          <p14:tracePt t="41990" x="6635750" y="4762500"/>
          <p14:tracePt t="41997" x="6623050" y="4762500"/>
          <p14:tracePt t="42011" x="6616700" y="4762500"/>
          <p14:tracePt t="42021" x="6597650" y="4762500"/>
          <p14:tracePt t="42037" x="6578600" y="4768850"/>
          <p14:tracePt t="42054" x="6521450" y="4768850"/>
          <p14:tracePt t="42071" x="6426200" y="4787900"/>
          <p14:tracePt t="42088" x="6375400" y="4787900"/>
          <p14:tracePt t="42103" x="6267450" y="4806950"/>
          <p14:tracePt t="42121" x="6146800" y="4813300"/>
          <p14:tracePt t="42138" x="6045200" y="4813300"/>
          <p14:tracePt t="42153" x="5981700" y="4813300"/>
          <p14:tracePt t="42170" x="5848350" y="4800600"/>
          <p14:tracePt t="42187" x="5670550" y="4768850"/>
          <p14:tracePt t="42204" x="5556250" y="4768850"/>
          <p14:tracePt t="42220" x="5416550" y="4749800"/>
          <p14:tracePt t="42236" x="4826000" y="4667250"/>
          <p14:tracePt t="42254" x="4584700" y="4641850"/>
          <p14:tracePt t="42271" x="4019550" y="4578350"/>
          <p14:tracePt t="42286" x="3721100" y="4546600"/>
          <p14:tracePt t="42303" x="3098800" y="4451350"/>
          <p14:tracePt t="42321" x="2508250" y="4387850"/>
          <p14:tracePt t="42336" x="2241550" y="4375150"/>
          <p14:tracePt t="42352" x="1822450" y="4381500"/>
          <p14:tracePt t="42370" x="1416050" y="4406900"/>
          <p14:tracePt t="42386" x="1270000" y="4432300"/>
          <p14:tracePt t="42403" x="1054100" y="4451350"/>
          <p14:tracePt t="42420" x="869950" y="4489450"/>
          <p14:tracePt t="42436" x="793750" y="4508500"/>
          <p14:tracePt t="42453" x="685800" y="4546600"/>
          <p14:tracePt t="42469" x="609600" y="4572000"/>
          <p14:tracePt t="42486" x="590550" y="4584700"/>
          <p14:tracePt t="42503" x="527050" y="4610100"/>
          <p14:tracePt t="42519" x="476250" y="4629150"/>
          <p14:tracePt t="42536" x="444500" y="4654550"/>
          <p14:tracePt t="42553" x="412750" y="4673600"/>
          <p14:tracePt t="42569" x="387350" y="4692650"/>
          <p14:tracePt t="42586" x="355600" y="4711700"/>
          <p14:tracePt t="42602" x="336550" y="4724400"/>
          <p14:tracePt t="42619" x="330200" y="4724400"/>
          <p14:tracePt t="42636" x="323850" y="4730750"/>
          <p14:tracePt t="42652" x="317500" y="4737100"/>
          <p14:tracePt t="42668" x="317500" y="4743450"/>
          <p14:tracePt t="43083" x="317500" y="4737100"/>
          <p14:tracePt t="43090" x="317500" y="4730750"/>
          <p14:tracePt t="43125" x="317500" y="4724400"/>
          <p14:tracePt t="43139" x="317500" y="4718050"/>
          <p14:tracePt t="43152" x="317500" y="4711700"/>
          <p14:tracePt t="43174" x="317500" y="4705350"/>
          <p14:tracePt t="43181" x="317500" y="4699000"/>
          <p14:tracePt t="43195" x="317500" y="4692650"/>
          <p14:tracePt t="43223" x="317500" y="4686300"/>
          <p14:tracePt t="43251" x="317500" y="4679950"/>
          <p14:tracePt t="43272" x="317500" y="4673600"/>
          <p14:tracePt t="43315" x="317500" y="4667250"/>
          <p14:tracePt t="43335" x="317500" y="4660900"/>
          <p14:tracePt t="43371" x="317500" y="4654550"/>
          <p14:tracePt t="43392" x="317500" y="4648200"/>
          <p14:tracePt t="43413" x="317500" y="4641850"/>
          <p14:tracePt t="43441" x="317500" y="4635500"/>
          <p14:tracePt t="43476" x="317500" y="4629150"/>
          <p14:tracePt t="43484" x="311150" y="4629150"/>
          <p14:tracePt t="43490" x="311150" y="4622800"/>
          <p14:tracePt t="43546" x="311150" y="4616450"/>
          <p14:tracePt t="43575" x="311150" y="4610100"/>
          <p14:tracePt t="43596" x="311150" y="4603750"/>
          <p14:tracePt t="43602" x="311150" y="4597400"/>
          <p14:tracePt t="43623" x="311150" y="4591050"/>
          <p14:tracePt t="43652" x="311150" y="4584700"/>
          <p14:tracePt t="43701" x="311150" y="4578350"/>
          <p14:tracePt t="43736" x="311150" y="4572000"/>
          <p14:tracePt t="43770" x="311150" y="4565650"/>
          <p14:tracePt t="43806" x="311150" y="4559300"/>
          <p14:tracePt t="43827" x="311150" y="4552950"/>
          <p14:tracePt t="43841" x="311150" y="4546600"/>
          <p14:tracePt t="43897" x="311150" y="4540250"/>
          <p14:tracePt t="43954" x="311150" y="4533900"/>
          <p14:tracePt t="44017" x="304800" y="4527550"/>
          <p14:tracePt t="44143" x="304800" y="4521200"/>
          <p14:tracePt t="44249" x="298450" y="4514850"/>
          <p14:tracePt t="44326" x="298450" y="4508500"/>
          <p14:tracePt t="44860" x="304800" y="4508500"/>
          <p14:tracePt t="44867" x="304800" y="4514850"/>
          <p14:tracePt t="44930" x="304800" y="4521200"/>
          <p14:tracePt t="44965" x="304800" y="4527550"/>
          <p14:tracePt t="44986" x="304800" y="4533900"/>
          <p14:tracePt t="45021" x="304800" y="4540250"/>
          <p14:tracePt t="45078" x="304800" y="4546600"/>
          <p14:tracePt t="45106" x="304800" y="4552950"/>
          <p14:tracePt t="45127" x="311150" y="4552950"/>
          <p14:tracePt t="45148" x="317500" y="4559300"/>
          <p14:tracePt t="45169" x="323850" y="4559300"/>
          <p14:tracePt t="45197" x="336550" y="4559300"/>
          <p14:tracePt t="45232" x="342900" y="4559300"/>
          <p14:tracePt t="45239" x="349250" y="4559300"/>
          <p14:tracePt t="45281" x="355600" y="4559300"/>
          <p14:tracePt t="45288" x="361950" y="4559300"/>
          <p14:tracePt t="45310" x="368300" y="4559300"/>
          <p14:tracePt t="45316" x="374650" y="4559300"/>
          <p14:tracePt t="45330" x="381000" y="4559300"/>
          <p14:tracePt t="45352" x="387350" y="4559300"/>
          <p14:tracePt t="45359" x="387350" y="4552950"/>
          <p14:tracePt t="45379" x="393700" y="4552950"/>
          <p14:tracePt t="45393" x="400050" y="4552950"/>
          <p14:tracePt t="45409" x="406400" y="4546600"/>
          <p14:tracePt t="45425" x="412750" y="4546600"/>
          <p14:tracePt t="45443" x="419100" y="4546600"/>
          <p14:tracePt t="45459" x="425450" y="4540250"/>
          <p14:tracePt t="45478" x="431800" y="4540250"/>
          <p14:tracePt t="45495" x="438150" y="4540250"/>
          <p14:tracePt t="45513" x="444500" y="4533900"/>
          <p14:tracePt t="45525" x="450850" y="4533900"/>
          <p14:tracePt t="45542" x="457200" y="4533900"/>
          <p14:tracePt t="45562" x="463550" y="4527550"/>
          <p14:tracePt t="45583" x="469900" y="4527550"/>
          <p14:tracePt t="45597" x="476250" y="4527550"/>
          <p14:tracePt t="45619" x="482600" y="4521200"/>
          <p14:tracePt t="45633" x="488950" y="4521200"/>
          <p14:tracePt t="45660" x="495300" y="4521200"/>
          <p14:tracePt t="45689" x="501650" y="4521200"/>
          <p14:tracePt t="45709" x="508000" y="4514850"/>
          <p14:tracePt t="45731" x="514350" y="4514850"/>
          <p14:tracePt t="45759" x="520700" y="4508500"/>
          <p14:tracePt t="45780" x="527050" y="4508500"/>
          <p14:tracePt t="45807" x="533400" y="4508500"/>
          <p14:tracePt t="45871" x="539750" y="4508500"/>
          <p14:tracePt t="45899" x="539750" y="4514850"/>
          <p14:tracePt t="45913" x="546100" y="4514850"/>
          <p14:tracePt t="45920" x="546100" y="4521200"/>
          <p14:tracePt t="45942" x="546100" y="4533900"/>
          <p14:tracePt t="45984" x="552450" y="4540250"/>
          <p14:tracePt t="46012" x="558800" y="4546600"/>
          <p14:tracePt t="46019" x="565150" y="4546600"/>
          <p14:tracePt t="46041" x="571500" y="4546600"/>
          <p14:tracePt t="46068" x="577850" y="4546600"/>
          <p14:tracePt t="46089" x="584200" y="4552950"/>
          <p14:tracePt t="46103" x="590550" y="4552950"/>
          <p14:tracePt t="46110" x="596900" y="4552950"/>
          <p14:tracePt t="46131" x="603250" y="4552950"/>
          <p14:tracePt t="46145" x="609600" y="4552950"/>
          <p14:tracePt t="46174" x="615950" y="4552950"/>
          <p14:tracePt t="46180" x="622300" y="4552950"/>
          <p14:tracePt t="46194" x="628650" y="4552950"/>
          <p14:tracePt t="46210" x="635000" y="4552950"/>
          <p14:tracePt t="46225" x="641350" y="4552950"/>
          <p14:tracePt t="46250" x="647700" y="4552950"/>
          <p14:tracePt t="46271" x="654050" y="4552950"/>
          <p14:tracePt t="46279" x="654050" y="4546600"/>
          <p14:tracePt t="46293" x="660400" y="4546600"/>
          <p14:tracePt t="46306" x="666750" y="4540250"/>
          <p14:tracePt t="46335" x="673100" y="4540250"/>
          <p14:tracePt t="46342" x="679450" y="4533900"/>
          <p14:tracePt t="46370" x="679450" y="4527550"/>
          <p14:tracePt t="46405" x="685800" y="4521200"/>
          <p14:tracePt t="46440" x="692150" y="4521200"/>
          <p14:tracePt t="46461" x="698500" y="4521200"/>
          <p14:tracePt t="46482" x="704850" y="4514850"/>
          <p14:tracePt t="46503" x="711200" y="4514850"/>
          <p14:tracePt t="46552" x="711200" y="4521200"/>
          <p14:tracePt t="46560" x="711200" y="4527550"/>
          <p14:tracePt t="46574" x="711200" y="4533900"/>
          <p14:tracePt t="46595" x="711200" y="4540250"/>
          <p14:tracePt t="46623" x="711200" y="4546600"/>
          <p14:tracePt t="46672" x="711200" y="4552950"/>
          <p14:tracePt t="46693" x="711200" y="4559300"/>
          <p14:tracePt t="46714" x="717550" y="4559300"/>
          <p14:tracePt t="46722" x="717550" y="4565650"/>
          <p14:tracePt t="46742" x="717550" y="4572000"/>
          <p14:tracePt t="46756" x="723900" y="4572000"/>
          <p14:tracePt t="46763" x="730250" y="4572000"/>
          <p14:tracePt t="46776" x="736600" y="4572000"/>
          <p14:tracePt t="46787" x="742950" y="4578350"/>
          <p14:tracePt t="46805" x="749300" y="4578350"/>
          <p14:tracePt t="46821" x="768350" y="4578350"/>
          <p14:tracePt t="46837" x="787400" y="4578350"/>
          <p14:tracePt t="46855" x="819150" y="4572000"/>
          <p14:tracePt t="46870" x="831850" y="4565650"/>
          <p14:tracePt t="46887" x="863600" y="4546600"/>
          <p14:tracePt t="46904" x="876300" y="4533900"/>
          <p14:tracePt t="46921" x="882650" y="4527550"/>
          <p14:tracePt t="46937" x="889000" y="4514850"/>
          <p14:tracePt t="46954" x="889000" y="4502150"/>
          <p14:tracePt t="46987" x="895350" y="4502150"/>
          <p14:tracePt t="47003" x="895350" y="4495800"/>
          <p14:tracePt t="47044" x="895350" y="4489450"/>
          <p14:tracePt t="47072" x="895350" y="4483100"/>
          <p14:tracePt t="47107" x="895350" y="4476750"/>
          <p14:tracePt t="47227" x="901700" y="4476750"/>
          <p14:tracePt t="47248" x="908050" y="4483100"/>
          <p14:tracePt t="47283" x="908050" y="4489450"/>
          <p14:tracePt t="47318" x="914400" y="4489450"/>
          <p14:tracePt t="47325" x="920750" y="4495800"/>
          <p14:tracePt t="47346" x="927100" y="4495800"/>
          <p14:tracePt t="47367" x="933450" y="4495800"/>
          <p14:tracePt t="47374" x="939800" y="4495800"/>
          <p14:tracePt t="47389" x="946150" y="4495800"/>
          <p14:tracePt t="47408" x="958850" y="4495800"/>
          <p14:tracePt t="47418" x="971550" y="4495800"/>
          <p14:tracePt t="47435" x="990600" y="4508500"/>
          <p14:tracePt t="47452" x="1035050" y="4508500"/>
          <p14:tracePt t="47469" x="1073150" y="4514850"/>
          <p14:tracePt t="47486" x="1098550" y="4514850"/>
          <p14:tracePt t="47501" x="1136650" y="4521200"/>
          <p14:tracePt t="47518" x="1174750" y="4521200"/>
          <p14:tracePt t="47536" x="1200150" y="4521200"/>
          <p14:tracePt t="47552" x="1212850" y="4521200"/>
          <p14:tracePt t="47568" x="1225550" y="4521200"/>
          <p14:tracePt t="47585" x="1231900" y="4521200"/>
          <p14:tracePt t="47618" x="1238250" y="4521200"/>
          <p14:tracePt t="47648" x="1244600" y="4521200"/>
          <p14:tracePt t="47746" x="1244600" y="4514850"/>
          <p14:tracePt t="48098" x="1238250" y="4514850"/>
          <p14:tracePt t="48126" x="1231900" y="4514850"/>
          <p14:tracePt t="48160" x="1225550" y="4514850"/>
          <p14:tracePt t="48252" x="1219200" y="4514850"/>
          <p14:tracePt t="48330" x="1212850" y="4514850"/>
          <p14:tracePt t="48371" x="1206500" y="4514850"/>
          <p14:tracePt t="48442" x="1200150" y="4514850"/>
          <p14:tracePt t="48498" x="1193800" y="4508500"/>
          <p14:tracePt t="48568" x="1187450" y="4508500"/>
          <p14:tracePt t="48589" x="1181100" y="4508500"/>
          <p14:tracePt t="48617" x="1181100" y="4502150"/>
          <p14:tracePt t="49185" x="1181100" y="4508500"/>
          <p14:tracePt t="49199" x="1181100" y="4514850"/>
          <p14:tracePt t="49214" x="1181100" y="4521200"/>
          <p14:tracePt t="49262" x="1181100" y="4527550"/>
          <p14:tracePt t="49291" x="1181100" y="4533900"/>
          <p14:tracePt t="49311" x="1181100" y="4540250"/>
          <p14:tracePt t="49340" x="1181100" y="4546600"/>
          <p14:tracePt t="49360" x="1181100" y="4552950"/>
          <p14:tracePt t="49382" x="1187450" y="4559300"/>
          <p14:tracePt t="49403" x="1193800" y="4559300"/>
          <p14:tracePt t="49409" x="1193800" y="4565650"/>
          <p14:tracePt t="49430" x="1200150" y="4565650"/>
          <p14:tracePt t="49447" x="1206500" y="4572000"/>
          <p14:tracePt t="49452" x="1206500" y="4578350"/>
          <p14:tracePt t="49473" x="1212850" y="4584700"/>
          <p14:tracePt t="49501" x="1219200" y="4584700"/>
          <p14:tracePt t="49522" x="1225550" y="4584700"/>
          <p14:tracePt t="49544" x="1231900" y="4584700"/>
          <p14:tracePt t="49550" x="1238250" y="4584700"/>
          <p14:tracePt t="49571" x="1238250" y="4572000"/>
          <p14:tracePt t="49592" x="1244600" y="4565650"/>
          <p14:tracePt t="49607" x="1244600" y="4552950"/>
          <p14:tracePt t="49614" x="1244600" y="4546600"/>
          <p14:tracePt t="49627" x="1250950" y="4533900"/>
          <p14:tracePt t="49644" x="1250950" y="4489450"/>
          <p14:tracePt t="49662" x="1250950" y="4470400"/>
          <p14:tracePt t="49678" x="1250950" y="4438650"/>
          <p14:tracePt t="49695" x="1250950" y="4413250"/>
          <p14:tracePt t="49712" x="1244600" y="4406900"/>
          <p14:tracePt t="49754" x="1244600" y="4419600"/>
          <p14:tracePt t="49763" x="1244600" y="4432300"/>
          <p14:tracePt t="49778" x="1244600" y="4451350"/>
          <p14:tracePt t="49794" x="1257300" y="4483100"/>
          <p14:tracePt t="49811" x="1295400" y="4572000"/>
          <p14:tracePt t="49827" x="1339850" y="4705350"/>
          <p14:tracePt t="49844" x="1358900" y="4762500"/>
          <p14:tracePt t="49860" x="1397000" y="4845050"/>
          <p14:tracePt t="49877" x="1409700" y="4889500"/>
          <p14:tracePt t="49895" x="1416050" y="4908550"/>
          <p14:tracePt t="49926" x="1416050" y="4895850"/>
          <p14:tracePt t="49944" x="1416050" y="4883150"/>
          <p14:tracePt t="49960" x="1409700" y="4851400"/>
          <p14:tracePt t="49977" x="1409700" y="4806950"/>
          <p14:tracePt t="49994" x="1403350" y="4762500"/>
          <p14:tracePt t="50010" x="1397000" y="4730750"/>
          <p14:tracePt t="50026" x="1377950" y="4699000"/>
          <p14:tracePt t="50043" x="1358900" y="4635500"/>
          <p14:tracePt t="50059" x="1352550" y="4616450"/>
          <p14:tracePt t="50077" x="1352550" y="4610100"/>
          <p14:tracePt t="50093" x="1352550" y="4597400"/>
          <p14:tracePt t="50110" x="1352550" y="4591050"/>
          <p14:tracePt t="50143" x="1352550" y="4597400"/>
          <p14:tracePt t="50159" x="1352550" y="4610100"/>
          <p14:tracePt t="50176" x="1352550" y="4629150"/>
          <p14:tracePt t="50210" x="1352550" y="4648200"/>
          <p14:tracePt t="50226" x="1352550" y="4667250"/>
          <p14:tracePt t="50242" x="1352550" y="4673600"/>
          <p14:tracePt t="50259" x="1352550" y="4679950"/>
          <p14:tracePt t="50275" x="1352550" y="4686300"/>
          <p14:tracePt t="50344" x="1352550" y="4679950"/>
          <p14:tracePt t="50359" x="1352550" y="4673600"/>
          <p14:tracePt t="50365" x="1346200" y="4667250"/>
          <p14:tracePt t="50380" x="1346200" y="4660900"/>
          <p14:tracePt t="50392" x="1346200" y="4654550"/>
          <p14:tracePt t="50409" x="1339850" y="4648200"/>
          <p14:tracePt t="50425" x="1333500" y="4648200"/>
          <p14:tracePt t="50442" x="1333500" y="4641850"/>
          <p14:tracePt t="50458" x="1327150" y="4635500"/>
          <p14:tracePt t="50485" x="1327150" y="4629150"/>
          <p14:tracePt t="50494" x="1320800" y="4629150"/>
          <p14:tracePt t="50508" x="1320800" y="4622800"/>
          <p14:tracePt t="50548" x="1320800" y="4616450"/>
          <p14:tracePt t="50618" x="1327150" y="4622800"/>
          <p14:tracePt t="50639" x="1339850" y="4629150"/>
          <p14:tracePt t="50646" x="1346200" y="4629150"/>
          <p14:tracePt t="50657" x="1352550" y="4635500"/>
          <p14:tracePt t="50675" x="1390650" y="4648200"/>
          <p14:tracePt t="50691" x="1428750" y="4654550"/>
          <p14:tracePt t="50707" x="1492250" y="4667250"/>
          <p14:tracePt t="50724" x="1676400" y="4686300"/>
          <p14:tracePt t="50741" x="1943100" y="4686300"/>
          <p14:tracePt t="50757" x="2133600" y="4679950"/>
          <p14:tracePt t="50774" x="2641600" y="4635500"/>
          <p14:tracePt t="50790" x="2940050" y="4603750"/>
          <p14:tracePt t="50808" x="3606800" y="4521200"/>
          <p14:tracePt t="50824" x="3981450" y="4470400"/>
          <p14:tracePt t="50840" x="4324350" y="4438650"/>
          <p14:tracePt t="50857" x="4679950" y="4387850"/>
          <p14:tracePt t="50873" x="4946650" y="4356100"/>
          <p14:tracePt t="50890" x="5175250" y="4318000"/>
          <p14:tracePt t="50906" x="5473700" y="4267200"/>
          <p14:tracePt t="50923" x="5575300" y="4248150"/>
          <p14:tracePt t="50940" x="5651500" y="4241800"/>
          <p14:tracePt t="50957" x="5715000" y="4229100"/>
          <p14:tracePt t="50973" x="5734050" y="4229100"/>
          <p14:tracePt t="50990" x="5740400" y="4229100"/>
          <p14:tracePt t="51006" x="5753100" y="4235450"/>
          <p14:tracePt t="51040" x="5753100" y="4248150"/>
          <p14:tracePt t="51056" x="5759450" y="4254500"/>
          <p14:tracePt t="51073" x="5765800" y="4260850"/>
          <p14:tracePt t="51089" x="5784850" y="4279900"/>
          <p14:tracePt t="51106" x="5810250" y="4324350"/>
          <p14:tracePt t="51122" x="5835650" y="4337050"/>
          <p14:tracePt t="51139" x="5905500" y="4432300"/>
          <p14:tracePt t="51156" x="5930900" y="4470400"/>
          <p14:tracePt t="51173" x="5962650" y="4521200"/>
          <p14:tracePt t="51189" x="5988050" y="4565650"/>
          <p14:tracePt t="51206" x="5994400" y="4578350"/>
        </p14:tracePtLst>
      </p14:laserTraceLst>
    </p:ext>
  </p:extLs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0"/>
            <a:ext cx="8839200" cy="838200"/>
          </a:xfrm>
        </p:spPr>
        <p:txBody>
          <a:bodyPr/>
          <a:lstStyle/>
          <a:p>
            <a:r>
              <a:rPr lang="en-US" altLang="zh-TW" sz="4400" dirty="0">
                <a:solidFill>
                  <a:srgbClr val="333399"/>
                </a:solidFill>
                <a:ea typeface="新細明體" pitchFamily="18" charset="-120"/>
              </a:rPr>
              <a:t>Running AWK</a:t>
            </a:r>
          </a:p>
        </p:txBody>
      </p:sp>
      <p:sp>
        <p:nvSpPr>
          <p:cNvPr id="573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2400" y="3124200"/>
            <a:ext cx="4114800" cy="3810000"/>
          </a:xfrm>
        </p:spPr>
        <p:txBody>
          <a:bodyPr/>
          <a:lstStyle/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</a:t>
            </a: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 echo "a  b c</a:t>
            </a: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#</a:t>
            </a: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 e" |tr "</a:t>
            </a: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#</a:t>
            </a: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" "\t" &gt;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cat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  b c	d 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'{print $4}'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</a:t>
            </a:r>
            <a:r>
              <a:rPr lang="en-US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 " '{print $4}'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</a:t>
            </a:r>
            <a:r>
              <a:rPr lang="en-US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"[ ]" '{print $4}'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c 	   d</a:t>
            </a:r>
          </a:p>
        </p:txBody>
      </p:sp>
      <p:sp>
        <p:nvSpPr>
          <p:cNvPr id="57348" name="Rectangle 3"/>
          <p:cNvSpPr txBox="1">
            <a:spLocks noChangeArrowheads="1"/>
          </p:cNvSpPr>
          <p:nvPr/>
        </p:nvSpPr>
        <p:spPr bwMode="auto">
          <a:xfrm>
            <a:off x="4648200" y="3124200"/>
            <a:ext cx="4495800" cy="304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buSzPct val="80000"/>
            </a:pPr>
            <a:r>
              <a:rPr lang="pt-BR" altLang="zh-TW" dirty="0">
                <a:solidFill>
                  <a:srgbClr val="000000"/>
                </a:solidFill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dirty="0">
                <a:solidFill>
                  <a:srgbClr val="00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</a:t>
            </a:r>
            <a:r>
              <a:rPr lang="en-US" altLang="zh-TW" dirty="0">
                <a:solidFill>
                  <a:srgbClr val="000000"/>
                </a:solidFill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dirty="0">
                <a:solidFill>
                  <a:srgbClr val="00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"[\t]" '{print $2}' file</a:t>
            </a:r>
          </a:p>
          <a:p>
            <a:pPr marL="342900" indent="-342900"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00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 e</a:t>
            </a:r>
          </a:p>
          <a:p>
            <a:pPr marL="342900" indent="-342900">
              <a:buSzPct val="80000"/>
              <a:buFont typeface="Monotype Sorts" pitchFamily="2" charset="2"/>
              <a:buNone/>
            </a:pPr>
            <a:r>
              <a:rPr lang="pt-BR" altLang="zh-TW" dirty="0">
                <a:solidFill>
                  <a:srgbClr val="000000"/>
                </a:solidFill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dirty="0">
                <a:solidFill>
                  <a:srgbClr val="00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</a:t>
            </a:r>
            <a:r>
              <a:rPr lang="en-US" altLang="zh-TW" dirty="0">
                <a:solidFill>
                  <a:srgbClr val="000000"/>
                </a:solidFill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dirty="0">
                <a:solidFill>
                  <a:srgbClr val="00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"[ \t]" '{print $4}' file</a:t>
            </a:r>
          </a:p>
          <a:p>
            <a:pPr marL="342900" indent="-342900"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00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c</a:t>
            </a:r>
          </a:p>
          <a:p>
            <a:pPr marL="342900" indent="-342900">
              <a:buSzPct val="80000"/>
              <a:buFont typeface="Monotype Sorts" pitchFamily="2" charset="2"/>
              <a:buNone/>
            </a:pPr>
            <a:r>
              <a:rPr lang="pt-BR" altLang="zh-TW" dirty="0">
                <a:solidFill>
                  <a:srgbClr val="FF0000"/>
                </a:solidFill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dirty="0">
                <a:solidFill>
                  <a:srgbClr val="FF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</a:t>
            </a:r>
            <a:r>
              <a:rPr lang="en-US" altLang="zh-TW" dirty="0">
                <a:solidFill>
                  <a:srgbClr val="FF0000"/>
                </a:solidFill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dirty="0">
                <a:solidFill>
                  <a:srgbClr val="FF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"[ \t]*" '{print $4}' file</a:t>
            </a:r>
          </a:p>
          <a:p>
            <a:pPr marL="342900" indent="-342900">
              <a:buSzPct val="80000"/>
              <a:buFont typeface="Monotype Sorts" pitchFamily="2" charset="2"/>
              <a:buNone/>
            </a:pPr>
            <a:r>
              <a:rPr lang="en-US" altLang="zh-TW" b="1" dirty="0">
                <a:solidFill>
                  <a:srgbClr val="00FF99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</a:t>
            </a:r>
          </a:p>
          <a:p>
            <a:pPr marL="342900" indent="-342900">
              <a:buSzPct val="80000"/>
              <a:buFont typeface="Monotype Sorts" pitchFamily="2" charset="2"/>
              <a:buNone/>
            </a:pPr>
            <a:r>
              <a:rPr lang="pt-BR" altLang="zh-TW" dirty="0">
                <a:solidFill>
                  <a:srgbClr val="FFFFFF"/>
                </a:solidFill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dirty="0">
                <a:solidFill>
                  <a:srgbClr val="FFFFFF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'{print $4}' file</a:t>
            </a:r>
            <a:endParaRPr lang="en-US" altLang="zh-TW" sz="2600" dirty="0">
              <a:solidFill>
                <a:srgbClr val="FFFFFF"/>
              </a:solidFill>
              <a:latin typeface="High Tower Text" pitchFamily="18" charset="0"/>
              <a:ea typeface="新細明體" pitchFamily="18" charset="-120"/>
              <a:cs typeface="Times New Roman" pitchFamily="18" charset="0"/>
            </a:endParaRPr>
          </a:p>
          <a:p>
            <a:pPr marL="342900" indent="-342900"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FFFFFF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</a:t>
            </a:r>
          </a:p>
        </p:txBody>
      </p:sp>
      <p:sp>
        <p:nvSpPr>
          <p:cNvPr id="57349" name="Rectangle 3"/>
          <p:cNvSpPr txBox="1">
            <a:spLocks noChangeArrowheads="1"/>
          </p:cNvSpPr>
          <p:nvPr/>
        </p:nvSpPr>
        <p:spPr bwMode="auto">
          <a:xfrm>
            <a:off x="152400" y="762000"/>
            <a:ext cx="8839200" cy="220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SzPct val="80000"/>
              <a:buFont typeface="Monotype Sorts" pitchFamily="2" charset="2"/>
              <a:buChar char="q"/>
            </a:pPr>
            <a:r>
              <a:rPr lang="en-US" altLang="zh-TW" sz="2800" dirty="0">
                <a:solidFill>
                  <a:srgbClr val="000000"/>
                </a:solidFill>
                <a:latin typeface="Arial" charset="0"/>
                <a:ea typeface="新細明體" pitchFamily="18" charset="-120"/>
              </a:rPr>
              <a:t>  </a:t>
            </a:r>
            <a:r>
              <a:rPr lang="en-US" altLang="zh-TW" sz="3200" dirty="0">
                <a:solidFill>
                  <a:srgbClr val="000000"/>
                </a:solidFill>
                <a:latin typeface="Arial" charset="0"/>
                <a:ea typeface="新細明體" pitchFamily="18" charset="-120"/>
              </a:rPr>
              <a:t>There are some useful flags</a:t>
            </a:r>
            <a:endParaRPr lang="en-US" altLang="zh-TW" sz="2800" dirty="0">
              <a:solidFill>
                <a:srgbClr val="000000"/>
              </a:solidFill>
              <a:latin typeface="Arial" charset="0"/>
              <a:ea typeface="新細明體" pitchFamily="18" charset="-120"/>
            </a:endParaRPr>
          </a:p>
          <a:p>
            <a:pPr marL="742950" lvl="1" indent="-285750"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</a:rPr>
              <a:t>-f  &lt;</a:t>
            </a:r>
            <a:r>
              <a:rPr lang="en-US" altLang="zh-TW" dirty="0" err="1">
                <a:solidFill>
                  <a:srgbClr val="CCCCCC"/>
                </a:solidFill>
                <a:latin typeface="Arial Narrow" pitchFamily="34" charset="0"/>
                <a:ea typeface="新細明體" pitchFamily="18" charset="-120"/>
              </a:rPr>
              <a:t>FileName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</a:rPr>
              <a:t>&gt;  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  Uses the file instead of a one-liner script			(But you can also just put a #!/</a:t>
            </a:r>
            <a:r>
              <a:rPr lang="en-US" altLang="zh-TW" dirty="0" err="1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usr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/bin/</a:t>
            </a:r>
            <a:r>
              <a:rPr lang="en-US" altLang="zh-TW" dirty="0" err="1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awk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 -f 			on line 1 to make the file an executable.)</a:t>
            </a:r>
          </a:p>
          <a:p>
            <a:pPr marL="742950" lvl="1" indent="-285750">
              <a:spcBef>
                <a:spcPct val="20000"/>
              </a:spcBef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000000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-F "x"     Uses the symbol(s) in "x" for the field separator</a:t>
            </a:r>
            <a:endParaRPr lang="en-US" altLang="zh-TW" dirty="0">
              <a:solidFill>
                <a:srgbClr val="000000"/>
              </a:solidFill>
              <a:latin typeface="Arial" charset="0"/>
              <a:ea typeface="新細明體" pitchFamily="18" charset="-120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2462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76"/>
    </mc:Choice>
    <mc:Fallback>
      <p:transition spd="slow" advTm="45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5" x="6013450" y="4622800"/>
          <p14:tracePt t="48" x="6019800" y="4635500"/>
          <p14:tracePt t="64" x="6026150" y="4648200"/>
          <p14:tracePt t="91" x="6026150" y="4654550"/>
          <p14:tracePt t="232" x="6019800" y="4654550"/>
          <p14:tracePt t="239" x="6013450" y="4654550"/>
          <p14:tracePt t="253" x="6007100" y="4654550"/>
          <p14:tracePt t="263" x="6000750" y="4660900"/>
          <p14:tracePt t="281" x="6000750" y="4667250"/>
          <p14:tracePt t="297" x="5988050" y="4673600"/>
          <p14:tracePt t="313" x="5949950" y="4692650"/>
          <p14:tracePt t="331" x="5886450" y="4724400"/>
          <p14:tracePt t="346" x="5842000" y="4743450"/>
          <p14:tracePt t="363" x="5784850" y="4768850"/>
          <p14:tracePt t="367" x="5734050" y="4787900"/>
          <p14:tracePt t="380" x="5594350" y="4845050"/>
          <p14:tracePt t="396" x="5524500" y="4876800"/>
          <p14:tracePt t="413" x="5461000" y="4895850"/>
          <p14:tracePt t="430" x="5334000" y="4953000"/>
          <p14:tracePt t="446" x="5226050" y="4997450"/>
          <p14:tracePt t="463" x="5181600" y="5022850"/>
          <p14:tracePt t="479" x="5105400" y="5048250"/>
          <p14:tracePt t="496" x="5048250" y="5054600"/>
          <p14:tracePt t="513" x="5010150" y="5060950"/>
          <p14:tracePt t="529" x="4991100" y="5067300"/>
          <p14:tracePt t="546" x="4953000" y="5067300"/>
          <p14:tracePt t="563" x="4914900" y="5073650"/>
          <p14:tracePt t="578" x="4902200" y="5073650"/>
          <p14:tracePt t="596" x="4876800" y="5073650"/>
          <p14:tracePt t="612" x="4851400" y="5080000"/>
          <p14:tracePt t="630" x="4838700" y="5086350"/>
          <p14:tracePt t="646" x="4826000" y="5086350"/>
          <p14:tracePt t="662" x="4794250" y="5099050"/>
          <p14:tracePt t="678" x="4794250" y="5105400"/>
          <p14:tracePt t="696" x="4781550" y="5105400"/>
          <p14:tracePt t="712" x="4775200" y="5111750"/>
          <p14:tracePt t="728" x="4762500" y="5118100"/>
          <p14:tracePt t="745" x="4762500" y="5124450"/>
          <p14:tracePt t="762" x="4756150" y="5124450"/>
          <p14:tracePt t="787" x="4756150" y="5130800"/>
          <p14:tracePt t="836" x="4749800" y="5130800"/>
          <p14:tracePt t="843" x="4749800" y="5137150"/>
          <p14:tracePt t="865" x="4749800" y="5143500"/>
          <p14:tracePt t="907" x="4749800" y="5149850"/>
          <p14:tracePt t="956" x="4749800" y="5156200"/>
          <p14:tracePt t="1026" x="4756150" y="5156200"/>
          <p14:tracePt t="1437" x="4756150" y="5168900"/>
          <p14:tracePt t="1445" x="4775200" y="5194300"/>
          <p14:tracePt t="1458" x="4781550" y="5226050"/>
          <p14:tracePt t="1466" x="4800600" y="5270500"/>
          <p14:tracePt t="1480" x="4806950" y="5308600"/>
          <p14:tracePt t="1494" x="4851400" y="5397500"/>
          <p14:tracePt t="1509" x="4870450" y="5454650"/>
          <p14:tracePt t="1525" x="4895850" y="5499100"/>
          <p14:tracePt t="1543" x="4946650" y="5575300"/>
          <p14:tracePt t="1559" x="5010150" y="5657850"/>
          <p14:tracePt t="1576" x="5035550" y="5702300"/>
          <p14:tracePt t="1592" x="5060950" y="5734050"/>
          <p14:tracePt t="1609" x="5092700" y="5772150"/>
          <p14:tracePt t="1625" x="5099050" y="5784850"/>
          <p14:tracePt t="1642" x="5105400" y="5791200"/>
          <p14:tracePt t="1659" x="5111750" y="5803900"/>
          <p14:tracePt t="1711" x="5111750" y="5797550"/>
          <p14:tracePt t="1732" x="5111750" y="5791200"/>
          <p14:tracePt t="2577" x="5105400" y="5784850"/>
          <p14:tracePt t="2591" x="5092700" y="5759450"/>
          <p14:tracePt t="2598" x="5067300" y="5727700"/>
          <p14:tracePt t="2612" x="5054600" y="5695950"/>
          <p14:tracePt t="2621" x="5035550" y="5676900"/>
          <p14:tracePt t="2638" x="4997450" y="5638800"/>
          <p14:tracePt t="2655" x="4927600" y="5549900"/>
          <p14:tracePt t="2672" x="4832350" y="5454650"/>
          <p14:tracePt t="2689" x="4794250" y="5410200"/>
          <p14:tracePt t="2705" x="4711700" y="5308600"/>
          <p14:tracePt t="2721" x="4654550" y="5219700"/>
          <p14:tracePt t="2739" x="4622800" y="5168900"/>
          <p14:tracePt t="2755" x="4616450" y="5156200"/>
          <p14:tracePt t="2771" x="4610100" y="5143500"/>
          <p14:tracePt t="2788" x="4610100" y="5124450"/>
          <p14:tracePt t="2821" x="4610100" y="5118100"/>
          <p14:tracePt t="2838" x="4610100" y="5105400"/>
          <p14:tracePt t="2872" x="4616450" y="5105400"/>
          <p14:tracePt t="2893" x="4622800" y="5099050"/>
          <p14:tracePt t="2928" x="4629150" y="5099050"/>
          <p14:tracePt t="2970" x="4635500" y="5092700"/>
          <p14:tracePt t="2991" x="4635500" y="5086350"/>
          <p14:tracePt t="3020" x="4641850" y="5086350"/>
          <p14:tracePt t="3041" x="4648200" y="5086350"/>
          <p14:tracePt t="3061" x="4654550" y="5080000"/>
          <p14:tracePt t="3104" x="4660900" y="5080000"/>
          <p14:tracePt t="3139" x="4667250" y="5080000"/>
          <p14:tracePt t="3230" x="4660900" y="5080000"/>
          <p14:tracePt t="3244" x="4654550" y="5080000"/>
          <p14:tracePt t="3251" x="4648200" y="5080000"/>
          <p14:tracePt t="3265" x="4641850" y="5080000"/>
          <p14:tracePt t="3273" x="4629150" y="5080000"/>
          <p14:tracePt t="3286" x="4591050" y="5080000"/>
          <p14:tracePt t="3303" x="4445000" y="5080000"/>
          <p14:tracePt t="3320" x="4337050" y="5080000"/>
          <p14:tracePt t="3336" x="4000500" y="5105400"/>
          <p14:tracePt t="3353" x="3543300" y="5130800"/>
          <p14:tracePt t="3370" x="3003550" y="5194300"/>
          <p14:tracePt t="3386" x="2768600" y="5207000"/>
          <p14:tracePt t="3402" x="2540000" y="5251450"/>
          <p14:tracePt t="3420" x="2051050" y="5321300"/>
          <p14:tracePt t="3436" x="1936750" y="5340350"/>
          <p14:tracePt t="3452" x="1835150" y="5359400"/>
          <p14:tracePt t="3469" x="1651000" y="5403850"/>
          <p14:tracePt t="3485" x="1530350" y="5429250"/>
          <p14:tracePt t="3502" x="1479550" y="5441950"/>
          <p14:tracePt t="3519" x="1428750" y="5448300"/>
          <p14:tracePt t="3535" x="1397000" y="5448300"/>
          <p14:tracePt t="3553" x="1390650" y="5448300"/>
          <p14:tracePt t="3568" x="1377950" y="5448300"/>
          <p14:tracePt t="3585" x="1371600" y="5441950"/>
          <p14:tracePt t="3602" x="1365250" y="5435600"/>
          <p14:tracePt t="3618" x="1358900" y="5435600"/>
          <p14:tracePt t="3635" x="1352550" y="5429250"/>
          <p14:tracePt t="3652" x="1339850" y="5429250"/>
          <p14:tracePt t="3668" x="1333500" y="5422900"/>
          <p14:tracePt t="3702" x="1320800" y="5410200"/>
          <p14:tracePt t="3757" x="1314450" y="5403850"/>
          <p14:tracePt t="3862" x="1327150" y="5397500"/>
          <p14:tracePt t="3876" x="1333500" y="5397500"/>
          <p14:tracePt t="3883" x="1339850" y="5397500"/>
          <p14:tracePt t="3897" x="1352550" y="5397500"/>
          <p14:tracePt t="3904" x="1365250" y="5391150"/>
          <p14:tracePt t="3918" x="1397000" y="5391150"/>
          <p14:tracePt t="3934" x="1511300" y="5391150"/>
          <p14:tracePt t="3951" x="1587500" y="5391150"/>
          <p14:tracePt t="3968" x="1695450" y="5391150"/>
          <p14:tracePt t="3984" x="2178050" y="5378450"/>
          <p14:tracePt t="4001" x="2393950" y="5365750"/>
          <p14:tracePt t="4017" x="2870200" y="5340350"/>
          <p14:tracePt t="4033" x="3302000" y="5314950"/>
          <p14:tracePt t="4050" x="3454400" y="5314950"/>
          <p14:tracePt t="4067" x="3708400" y="5289550"/>
          <p14:tracePt t="4083" x="3822700" y="5289550"/>
          <p14:tracePt t="4101" x="4013200" y="5283200"/>
          <p14:tracePt t="4116" x="4146550" y="5283200"/>
          <p14:tracePt t="4133" x="4197350" y="5283200"/>
          <p14:tracePt t="4150" x="4267200" y="5289550"/>
          <p14:tracePt t="4166" x="4318000" y="5295900"/>
          <p14:tracePt t="4183" x="4324350" y="5302250"/>
          <p14:tracePt t="4200" x="4337050" y="5308600"/>
          <p14:tracePt t="4216" x="4356100" y="5314950"/>
          <p14:tracePt t="4233" x="4362450" y="5314950"/>
          <p14:tracePt t="4250" x="4375150" y="5314950"/>
          <p14:tracePt t="4266" x="4387850" y="5314950"/>
          <p14:tracePt t="4282" x="4394200" y="5314950"/>
          <p14:tracePt t="4299" x="4413250" y="5314950"/>
          <p14:tracePt t="4316" x="4419600" y="5308600"/>
          <p14:tracePt t="4334" x="4438650" y="5302250"/>
          <p14:tracePt t="4350" x="4445000" y="5302250"/>
          <p14:tracePt t="4366" x="4457700" y="5302250"/>
          <p14:tracePt t="4382" x="4464050" y="5302250"/>
          <p14:tracePt t="4399" x="4470400" y="5295900"/>
          <p14:tracePt t="4433" x="4483100" y="5295900"/>
        </p14:tracePtLst>
      </p14:laserTraceLst>
    </p:ext>
  </p:extLs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0"/>
            <a:ext cx="8839200" cy="838200"/>
          </a:xfrm>
        </p:spPr>
        <p:txBody>
          <a:bodyPr/>
          <a:lstStyle/>
          <a:p>
            <a:r>
              <a:rPr lang="en-US" altLang="zh-TW" sz="4400" dirty="0">
                <a:solidFill>
                  <a:srgbClr val="333399"/>
                </a:solidFill>
                <a:ea typeface="新細明體" pitchFamily="18" charset="-120"/>
              </a:rPr>
              <a:t>Running AWK</a:t>
            </a:r>
          </a:p>
        </p:txBody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2400" y="3124200"/>
            <a:ext cx="4114800" cy="3810000"/>
          </a:xfrm>
        </p:spPr>
        <p:txBody>
          <a:bodyPr/>
          <a:lstStyle/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</a:t>
            </a: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 echo "a  b c</a:t>
            </a: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#</a:t>
            </a: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 e" |tr "</a:t>
            </a: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#</a:t>
            </a: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" "\t" &gt;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cat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  b c	d 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'{print $4}'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</a:t>
            </a:r>
            <a:r>
              <a:rPr lang="en-US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 " '{print $4}'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</a:t>
            </a:r>
            <a:r>
              <a:rPr lang="en-US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"[ ]" '{print $4}'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c	   d</a:t>
            </a:r>
          </a:p>
        </p:txBody>
      </p:sp>
      <p:sp>
        <p:nvSpPr>
          <p:cNvPr id="58372" name="Rectangle 3"/>
          <p:cNvSpPr txBox="1">
            <a:spLocks noChangeArrowheads="1"/>
          </p:cNvSpPr>
          <p:nvPr/>
        </p:nvSpPr>
        <p:spPr bwMode="auto">
          <a:xfrm>
            <a:off x="4648200" y="3124200"/>
            <a:ext cx="4495800" cy="304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buSzPct val="80000"/>
            </a:pPr>
            <a:r>
              <a:rPr lang="pt-BR" altLang="zh-TW" dirty="0">
                <a:solidFill>
                  <a:srgbClr val="000000"/>
                </a:solidFill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dirty="0">
                <a:solidFill>
                  <a:srgbClr val="00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</a:t>
            </a:r>
            <a:r>
              <a:rPr lang="en-US" altLang="zh-TW" dirty="0">
                <a:solidFill>
                  <a:srgbClr val="000000"/>
                </a:solidFill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dirty="0">
                <a:solidFill>
                  <a:srgbClr val="00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"[\t]" '{print $2}' file</a:t>
            </a:r>
          </a:p>
          <a:p>
            <a:pPr marL="342900" indent="-342900"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00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 e</a:t>
            </a:r>
          </a:p>
          <a:p>
            <a:pPr marL="342900" indent="-342900">
              <a:buSzPct val="80000"/>
              <a:buFont typeface="Monotype Sorts" pitchFamily="2" charset="2"/>
              <a:buNone/>
            </a:pPr>
            <a:r>
              <a:rPr lang="pt-BR" altLang="zh-TW" dirty="0">
                <a:solidFill>
                  <a:srgbClr val="000000"/>
                </a:solidFill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dirty="0">
                <a:solidFill>
                  <a:srgbClr val="00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</a:t>
            </a:r>
            <a:r>
              <a:rPr lang="en-US" altLang="zh-TW" dirty="0">
                <a:solidFill>
                  <a:srgbClr val="000000"/>
                </a:solidFill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dirty="0">
                <a:solidFill>
                  <a:srgbClr val="00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"[ \t]" '{print $4}' file</a:t>
            </a:r>
          </a:p>
          <a:p>
            <a:pPr marL="342900" indent="-342900"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00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c</a:t>
            </a:r>
          </a:p>
          <a:p>
            <a:pPr marL="342900" indent="-342900">
              <a:buSzPct val="80000"/>
              <a:buFont typeface="Monotype Sorts" pitchFamily="2" charset="2"/>
              <a:buNone/>
            </a:pPr>
            <a:r>
              <a:rPr lang="pt-BR" altLang="zh-TW" dirty="0">
                <a:solidFill>
                  <a:srgbClr val="000000"/>
                </a:solidFill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dirty="0">
                <a:solidFill>
                  <a:srgbClr val="00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</a:t>
            </a:r>
            <a:r>
              <a:rPr lang="en-US" altLang="zh-TW" dirty="0">
                <a:solidFill>
                  <a:srgbClr val="000000"/>
                </a:solidFill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dirty="0">
                <a:solidFill>
                  <a:srgbClr val="00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"[ \t]*" '{print $4}' file</a:t>
            </a:r>
          </a:p>
          <a:p>
            <a:pPr marL="342900" indent="-342900"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00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</a:t>
            </a:r>
          </a:p>
          <a:p>
            <a:pPr marL="342900" indent="-342900">
              <a:buSzPct val="80000"/>
              <a:buFont typeface="Monotype Sorts" pitchFamily="2" charset="2"/>
              <a:buNone/>
            </a:pPr>
            <a:r>
              <a:rPr lang="pt-BR" altLang="zh-TW" dirty="0">
                <a:solidFill>
                  <a:srgbClr val="FF0000"/>
                </a:solidFill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dirty="0" err="1">
                <a:solidFill>
                  <a:srgbClr val="FF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</a:t>
            </a:r>
            <a:r>
              <a:rPr lang="en-US" altLang="zh-TW" dirty="0">
                <a:solidFill>
                  <a:srgbClr val="FF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 </a:t>
            </a:r>
            <a:r>
              <a:rPr lang="en-US" altLang="zh-TW" dirty="0">
                <a:solidFill>
                  <a:srgbClr val="FF0000"/>
                </a:solidFill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dirty="0">
                <a:solidFill>
                  <a:srgbClr val="FF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"[ \t]+" '{print $4}' file</a:t>
            </a:r>
            <a:endParaRPr lang="en-US" altLang="zh-TW" sz="2600" dirty="0">
              <a:solidFill>
                <a:srgbClr val="FF0000"/>
              </a:solidFill>
              <a:latin typeface="High Tower Text" pitchFamily="18" charset="0"/>
              <a:ea typeface="新細明體" pitchFamily="18" charset="-120"/>
              <a:cs typeface="Times New Roman" pitchFamily="18" charset="0"/>
            </a:endParaRPr>
          </a:p>
          <a:p>
            <a:pPr marL="342900" indent="-342900">
              <a:buSzPct val="80000"/>
            </a:pPr>
            <a:r>
              <a:rPr lang="en-US" altLang="zh-TW" b="1" dirty="0">
                <a:solidFill>
                  <a:srgbClr val="FF0000"/>
                </a:solidFill>
                <a:ea typeface="新細明體" pitchFamily="18" charset="-120"/>
                <a:cs typeface="Times New Roman" pitchFamily="18" charset="0"/>
              </a:rPr>
              <a:t>?</a:t>
            </a:r>
            <a:r>
              <a:rPr lang="en-US" altLang="zh-TW" dirty="0">
                <a:solidFill>
                  <a:srgbClr val="FFFFFF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</a:t>
            </a:r>
          </a:p>
        </p:txBody>
      </p:sp>
      <p:sp>
        <p:nvSpPr>
          <p:cNvPr id="58373" name="Rectangle 3"/>
          <p:cNvSpPr txBox="1">
            <a:spLocks noChangeArrowheads="1"/>
          </p:cNvSpPr>
          <p:nvPr/>
        </p:nvSpPr>
        <p:spPr bwMode="auto">
          <a:xfrm>
            <a:off x="152400" y="762000"/>
            <a:ext cx="8839200" cy="220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SzPct val="80000"/>
              <a:buFont typeface="Monotype Sorts" pitchFamily="2" charset="2"/>
              <a:buChar char="q"/>
            </a:pPr>
            <a:r>
              <a:rPr lang="en-US" altLang="zh-TW" sz="2800" dirty="0">
                <a:solidFill>
                  <a:srgbClr val="000000"/>
                </a:solidFill>
                <a:latin typeface="Arial" charset="0"/>
                <a:ea typeface="新細明體" pitchFamily="18" charset="-120"/>
              </a:rPr>
              <a:t>  </a:t>
            </a:r>
            <a:r>
              <a:rPr lang="en-US" altLang="zh-TW" sz="3200" dirty="0">
                <a:solidFill>
                  <a:srgbClr val="000000"/>
                </a:solidFill>
                <a:latin typeface="Arial" charset="0"/>
                <a:ea typeface="新細明體" pitchFamily="18" charset="-120"/>
              </a:rPr>
              <a:t>There are some useful flags</a:t>
            </a:r>
            <a:endParaRPr lang="en-US" altLang="zh-TW" sz="2800" dirty="0">
              <a:solidFill>
                <a:srgbClr val="000000"/>
              </a:solidFill>
              <a:latin typeface="Arial" charset="0"/>
              <a:ea typeface="新細明體" pitchFamily="18" charset="-120"/>
            </a:endParaRPr>
          </a:p>
          <a:p>
            <a:pPr marL="742950" lvl="1" indent="-285750"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</a:rPr>
              <a:t>-f  &lt;</a:t>
            </a:r>
            <a:r>
              <a:rPr lang="en-US" altLang="zh-TW" dirty="0" err="1">
                <a:solidFill>
                  <a:srgbClr val="CCCCCC"/>
                </a:solidFill>
                <a:latin typeface="Arial Narrow" pitchFamily="34" charset="0"/>
                <a:ea typeface="新細明體" pitchFamily="18" charset="-120"/>
              </a:rPr>
              <a:t>FileName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</a:rPr>
              <a:t>&gt;  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  Uses the file instead of a one-liner script			(But you can also just put a #!/</a:t>
            </a:r>
            <a:r>
              <a:rPr lang="en-US" altLang="zh-TW" dirty="0" err="1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usr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/bin/</a:t>
            </a:r>
            <a:r>
              <a:rPr lang="en-US" altLang="zh-TW" dirty="0" err="1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awk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 -f 			on line 1 to make the file an executable.)</a:t>
            </a:r>
          </a:p>
          <a:p>
            <a:pPr marL="742950" lvl="1" indent="-285750">
              <a:spcBef>
                <a:spcPct val="20000"/>
              </a:spcBef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000000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-F "x"     Uses the symbol(s) in "x" for the field separator</a:t>
            </a:r>
            <a:endParaRPr lang="en-US" altLang="zh-TW" dirty="0">
              <a:solidFill>
                <a:srgbClr val="000000"/>
              </a:solidFill>
              <a:latin typeface="Arial" charset="0"/>
              <a:ea typeface="新細明體" pitchFamily="18" charset="-120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4909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543"/>
    </mc:Choice>
    <mc:Fallback>
      <p:transition spd="slow" advTm="85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21" x="4552950" y="5295900"/>
          <p14:tracePt t="528" x="4654550" y="5308600"/>
          <p14:tracePt t="542" x="4762500" y="5327650"/>
          <p14:tracePt t="554" x="4876800" y="5346700"/>
          <p14:tracePt t="571" x="5156200" y="5384800"/>
          <p14:tracePt t="587" x="5283200" y="5403850"/>
          <p14:tracePt t="604" x="5397500" y="5422900"/>
          <p14:tracePt t="620" x="5695950" y="5473700"/>
          <p14:tracePt t="637" x="5784850" y="5492750"/>
          <p14:tracePt t="654" x="5880100" y="5524500"/>
          <p14:tracePt t="670" x="6026150" y="5575300"/>
          <p14:tracePt t="687" x="6134100" y="5613400"/>
          <p14:tracePt t="704" x="6203950" y="5645150"/>
          <p14:tracePt t="720" x="6242050" y="5657850"/>
          <p14:tracePt t="736" x="6299200" y="5676900"/>
          <p14:tracePt t="754" x="6388100" y="5708650"/>
          <p14:tracePt t="770" x="6426200" y="5715000"/>
          <p14:tracePt t="787" x="6477000" y="5734050"/>
          <p14:tracePt t="804" x="6521450" y="5734050"/>
          <p14:tracePt t="820" x="6540500" y="5734050"/>
          <p14:tracePt t="837" x="6572250" y="5734050"/>
          <p14:tracePt t="853" x="6610350" y="5734050"/>
          <p14:tracePt t="869" x="6623050" y="5734050"/>
          <p14:tracePt t="873" x="6635750" y="5734050"/>
          <p14:tracePt t="889" x="6648450" y="5740400"/>
          <p14:tracePt t="903" x="6661150" y="5746750"/>
          <p14:tracePt t="919" x="6673850" y="5746750"/>
          <p14:tracePt t="936" x="6680200" y="5759450"/>
          <p14:tracePt t="969" x="6686550" y="5772150"/>
          <p14:tracePt t="986" x="6686550" y="5778500"/>
          <p14:tracePt t="1003" x="6686550" y="5784850"/>
          <p14:tracePt t="1027" x="6686550" y="5791200"/>
          <p14:tracePt t="1146" x="6686550" y="5784850"/>
          <p14:tracePt t="1153" x="6686550" y="5778500"/>
          <p14:tracePt t="1210" x="6680200" y="5772150"/>
          <p14:tracePt t="1977" x="6686550" y="5772150"/>
          <p14:tracePt t="1984" x="6692900" y="5765800"/>
          <p14:tracePt t="1998" x="6699250" y="5765800"/>
          <p14:tracePt t="2005" x="6705600" y="5765800"/>
          <p14:tracePt t="2019" x="6711950" y="5765800"/>
          <p14:tracePt t="2033" x="6711950" y="5759450"/>
          <p14:tracePt t="2049" x="6718300" y="5759450"/>
          <p14:tracePt t="2075" x="6724650" y="5753100"/>
          <p14:tracePt t="2096" x="6731000" y="5746750"/>
          <p14:tracePt t="2110" x="6731000" y="5740400"/>
          <p14:tracePt t="2146" x="6737350" y="5734050"/>
          <p14:tracePt t="2166" x="6743700" y="5727700"/>
          <p14:tracePt t="2195" x="6743700" y="5721350"/>
          <p14:tracePt t="2230" x="6750050" y="5715000"/>
          <p14:tracePt t="2257" x="6750050" y="5708650"/>
          <p14:tracePt t="2286" x="6756400" y="5702300"/>
          <p14:tracePt t="2306" x="6762750" y="5702300"/>
          <p14:tracePt t="2328" x="6762750" y="5695950"/>
          <p14:tracePt t="2356" x="6769100" y="5695950"/>
          <p14:tracePt t="2391" x="6769100" y="5689600"/>
          <p14:tracePt t="2426" x="6775450" y="5683250"/>
          <p14:tracePt t="2546" x="6781800" y="5683250"/>
          <p14:tracePt t="2602" x="6781800" y="5676900"/>
          <p14:tracePt t="2651" x="6788150" y="5670550"/>
          <p14:tracePt t="2777" x="6788150" y="5664200"/>
          <p14:tracePt t="2791" x="6788150" y="5657850"/>
          <p14:tracePt t="2799" x="6788150" y="5651500"/>
          <p14:tracePt t="2815" x="6788150" y="5645150"/>
          <p14:tracePt t="2829" x="6788150" y="5638800"/>
          <p14:tracePt t="2846" x="6788150" y="5626100"/>
          <p14:tracePt t="2863" x="6788150" y="5613400"/>
          <p14:tracePt t="2879" x="6788150" y="5600700"/>
          <p14:tracePt t="2896" x="6788150" y="5505450"/>
          <p14:tracePt t="2912" x="6788150" y="5454650"/>
          <p14:tracePt t="2929" x="6788150" y="5397500"/>
          <p14:tracePt t="2946" x="6788150" y="5270500"/>
          <p14:tracePt t="2962" x="6794500" y="5156200"/>
          <p14:tracePt t="2979" x="6794500" y="5092700"/>
          <p14:tracePt t="2996" x="6794500" y="4984750"/>
          <p14:tracePt t="3012" x="6794500" y="4908550"/>
          <p14:tracePt t="3029" x="6794500" y="4876800"/>
          <p14:tracePt t="3045" x="6794500" y="4832350"/>
          <p14:tracePt t="3062" x="6794500" y="4806950"/>
          <p14:tracePt t="3079" x="6794500" y="4787900"/>
          <p14:tracePt t="3095" x="6794500" y="4781550"/>
          <p14:tracePt t="3112" x="6794500" y="4775200"/>
          <p14:tracePt t="3178" x="6794500" y="4781550"/>
          <p14:tracePt t="3199" x="6788150" y="4781550"/>
          <p14:tracePt t="3220" x="6788150" y="4787900"/>
          <p14:tracePt t="3241" x="6788150" y="4800600"/>
          <p14:tracePt t="3269" x="6788150" y="4806950"/>
          <p14:tracePt t="3290" x="6781800" y="4806950"/>
          <p14:tracePt t="3304" x="6781800" y="4813300"/>
          <p14:tracePt t="3325" x="6781800" y="4819650"/>
          <p14:tracePt t="3339" x="6781800" y="4826000"/>
          <p14:tracePt t="3347" x="6781800" y="4838700"/>
          <p14:tracePt t="3361" x="6781800" y="4851400"/>
          <p14:tracePt t="3377" x="6775450" y="4889500"/>
          <p14:tracePt t="3380" x="6775450" y="4927600"/>
          <p14:tracePt t="3411" x="6775450" y="5086350"/>
          <p14:tracePt t="3427" x="6775450" y="5149850"/>
          <p14:tracePt t="3444" x="6781800" y="5276850"/>
          <p14:tracePt t="3461" x="6788150" y="5384800"/>
          <p14:tracePt t="3478" x="6788150" y="5422900"/>
          <p14:tracePt t="3494" x="6794500" y="5492750"/>
          <p14:tracePt t="3510" x="6794500" y="5511800"/>
          <p14:tracePt t="3527" x="6800850" y="5549900"/>
          <p14:tracePt t="3544" x="6800850" y="5568950"/>
          <p14:tracePt t="3561" x="6807200" y="5575300"/>
          <p14:tracePt t="3577" x="6807200" y="5588000"/>
          <p14:tracePt t="3593" x="6813550" y="5600700"/>
          <p14:tracePt t="3627" x="6813550" y="5607050"/>
          <p14:tracePt t="3643" x="6819900" y="5613400"/>
          <p14:tracePt t="3663" x="6819900" y="5619750"/>
          <p14:tracePt t="3704" x="6819900" y="5626100"/>
          <p14:tracePt t="3733" x="6826250" y="5632450"/>
          <p14:tracePt t="3775" x="6826250" y="5638800"/>
          <p14:tracePt t="4021" x="6826250" y="5632450"/>
          <p14:tracePt t="4041" x="6826250" y="5638800"/>
          <p14:tracePt t="4413" x="6813550" y="5638800"/>
          <p14:tracePt t="4427" x="6794500" y="5638800"/>
          <p14:tracePt t="4434" x="6775450" y="5638800"/>
          <p14:tracePt t="4448" x="6762750" y="5632450"/>
          <p14:tracePt t="4457" x="6743700" y="5632450"/>
          <p14:tracePt t="4474" x="6731000" y="5626100"/>
          <p14:tracePt t="4491" x="6699250" y="5626100"/>
          <p14:tracePt t="4507" x="6680200" y="5619750"/>
          <p14:tracePt t="4523" x="6673850" y="5619750"/>
          <p14:tracePt t="4540" x="6661150" y="5613400"/>
          <p14:tracePt t="4557" x="6648450" y="5613400"/>
          <p14:tracePt t="4574" x="6642100" y="5607050"/>
          <p14:tracePt t="4590" x="6635750" y="5607050"/>
          <p14:tracePt t="4607" x="6629400" y="5594350"/>
          <p14:tracePt t="4624" x="6616700" y="5594350"/>
          <p14:tracePt t="4640" x="6604000" y="5588000"/>
          <p14:tracePt t="4673" x="6591300" y="5588000"/>
          <p14:tracePt t="4690" x="6584950" y="5588000"/>
          <p14:tracePt t="4707" x="6578600" y="5588000"/>
          <p14:tracePt t="4723" x="6559550" y="5581650"/>
          <p14:tracePt t="4740" x="6540500" y="5575300"/>
          <p14:tracePt t="4757" x="6515100" y="5568950"/>
          <p14:tracePt t="4772" x="6502400" y="5562600"/>
          <p14:tracePt t="4789" x="6477000" y="5562600"/>
          <p14:tracePt t="4807" x="6445250" y="5556250"/>
          <p14:tracePt t="4822" x="6438900" y="5556250"/>
          <p14:tracePt t="4839" x="6419850" y="5556250"/>
          <p14:tracePt t="4856" x="6400800" y="5549900"/>
          <p14:tracePt t="4888" x="6394450" y="5549900"/>
          <p14:tracePt t="4906" x="6388100" y="5549900"/>
          <p14:tracePt t="4926" x="6381750" y="5549900"/>
          <p14:tracePt t="4954" x="6375400" y="5549900"/>
          <p14:tracePt t="4975" x="6369050" y="5549900"/>
          <p14:tracePt t="5010" x="6362700" y="5549900"/>
          <p14:tracePt t="5045" x="6356350" y="5549900"/>
          <p14:tracePt t="5059" x="6350000" y="5549900"/>
          <p14:tracePt t="5066" x="6350000" y="5556250"/>
          <p14:tracePt t="5087" x="6337300" y="5556250"/>
          <p14:tracePt t="5108" x="6330950" y="5556250"/>
          <p14:tracePt t="5130" x="6324600" y="5556250"/>
          <p14:tracePt t="5157" x="6318250" y="5556250"/>
          <p14:tracePt t="5164" x="6311900" y="5556250"/>
          <p14:tracePt t="5178" x="6305550" y="5556250"/>
          <p14:tracePt t="5200" x="6299200" y="5556250"/>
          <p14:tracePt t="5228" x="6292850" y="5556250"/>
          <p14:tracePt t="5234" x="6286500" y="5556250"/>
          <p14:tracePt t="5256" x="6280150" y="5556250"/>
          <p14:tracePt t="5270" x="6273800" y="5556250"/>
          <p14:tracePt t="5766" x="6273800" y="5562600"/>
          <p14:tracePt t="5787" x="6273800" y="5568950"/>
          <p14:tracePt t="5809" x="6273800" y="5575300"/>
          <p14:tracePt t="5830" x="6273800" y="5581650"/>
          <p14:tracePt t="5837" x="6273800" y="5588000"/>
          <p14:tracePt t="5858" x="6273800" y="5594350"/>
          <p14:tracePt t="5907" x="6273800" y="5600700"/>
          <p14:tracePt t="5949" x="6273800" y="5607050"/>
          <p14:tracePt t="5963" x="6273800" y="5613400"/>
          <p14:tracePt t="5977" x="6273800" y="5619750"/>
          <p14:tracePt t="6012" x="6280150" y="5619750"/>
          <p14:tracePt t="6020" x="6280150" y="5626100"/>
          <p14:tracePt t="6069" x="6292850" y="5626100"/>
          <p14:tracePt t="6090" x="6299200" y="5626100"/>
          <p14:tracePt t="6104" x="6305550" y="5626100"/>
          <p14:tracePt t="6110" x="6311900" y="5626100"/>
          <p14:tracePt t="6132" x="6318250" y="5626100"/>
          <p14:tracePt t="6139" x="6330950" y="5626100"/>
          <p14:tracePt t="6154" x="6337300" y="5626100"/>
          <p14:tracePt t="6168" x="6350000" y="5626100"/>
          <p14:tracePt t="6184" x="6394450" y="5613400"/>
          <p14:tracePt t="6202" x="6451600" y="5600700"/>
          <p14:tracePt t="6217" x="6483350" y="5594350"/>
          <p14:tracePt t="6234" x="6540500" y="5581650"/>
          <p14:tracePt t="6251" x="6604000" y="5575300"/>
          <p14:tracePt t="6267" x="6629400" y="5568950"/>
          <p14:tracePt t="6284" x="6654800" y="5562600"/>
          <p14:tracePt t="6301" x="6680200" y="5556250"/>
          <p14:tracePt t="6317" x="6686550" y="5549900"/>
          <p14:tracePt t="6371" x="6680200" y="5549900"/>
          <p14:tracePt t="6399" x="6673850" y="5549900"/>
          <p14:tracePt t="6412" x="6667500" y="5549900"/>
          <p14:tracePt t="6420" x="6661150" y="5549900"/>
          <p14:tracePt t="6436" x="6654800" y="5549900"/>
          <p14:tracePt t="6455" x="6648450" y="5549900"/>
          <p14:tracePt t="6484" x="6642100" y="5549900"/>
          <p14:tracePt t="6490" x="6635750" y="5549900"/>
          <p14:tracePt t="6504" x="6629400" y="5549900"/>
          <p14:tracePt t="6517" x="6623050" y="5549900"/>
          <p14:tracePt t="6533" x="6604000" y="5549900"/>
          <p14:tracePt t="6568" x="6572250" y="5549900"/>
          <p14:tracePt t="6583" x="6534150" y="5549900"/>
          <p14:tracePt t="6599" x="6515100" y="5549900"/>
          <p14:tracePt t="6617" x="6483350" y="5549900"/>
          <p14:tracePt t="6633" x="6445250" y="5549900"/>
          <p14:tracePt t="6649" x="6419850" y="5549900"/>
          <p14:tracePt t="6666" x="6400800" y="5549900"/>
          <p14:tracePt t="6683" x="6381750" y="5549900"/>
          <p14:tracePt t="6700" x="6375400" y="5549900"/>
          <p14:tracePt t="6716" x="6362700" y="5556250"/>
          <p14:tracePt t="6732" x="6356350" y="5556250"/>
          <p14:tracePt t="6771" x="6350000" y="5556250"/>
          <p14:tracePt t="6792" x="6343650" y="5556250"/>
          <p14:tracePt t="6834" x="6337300" y="5562600"/>
          <p14:tracePt t="6876" x="6330950" y="5562600"/>
          <p14:tracePt t="6925" x="6324600" y="5562600"/>
          <p14:tracePt t="7031" x="6330950" y="5562600"/>
          <p14:tracePt t="7044" x="6337300" y="5562600"/>
          <p14:tracePt t="7051" x="6343650" y="5562600"/>
          <p14:tracePt t="7068" x="6350000" y="5556250"/>
          <p14:tracePt t="7087" x="6356350" y="5556250"/>
          <p14:tracePt t="7098" x="6369050" y="5549900"/>
          <p14:tracePt t="7115" x="6381750" y="5549900"/>
          <p14:tracePt t="7131" x="6413500" y="5543550"/>
          <p14:tracePt t="7148" x="6464300" y="5537200"/>
          <p14:tracePt t="7165" x="6508750" y="5518150"/>
          <p14:tracePt t="7181" x="6527800" y="5511800"/>
          <p14:tracePt t="7198" x="6559550" y="5505450"/>
          <p14:tracePt t="7214" x="6591300" y="5499100"/>
          <p14:tracePt t="7231" x="6597650" y="5499100"/>
          <p14:tracePt t="7248" x="6604000" y="5492750"/>
          <p14:tracePt t="7311" x="6597650" y="5492750"/>
          <p14:tracePt t="7333" x="6584950" y="5492750"/>
          <p14:tracePt t="7354" x="6578600" y="5492750"/>
          <p14:tracePt t="7368" x="6572250" y="5492750"/>
          <p14:tracePt t="7382" x="6565900" y="5492750"/>
          <p14:tracePt t="7396" x="6559550" y="5492750"/>
          <p14:tracePt t="7403" x="6559550" y="5499100"/>
          <p14:tracePt t="7417" x="6553200" y="5499100"/>
          <p14:tracePt t="7430" x="6546850" y="5499100"/>
          <p14:tracePt t="7447" x="6540500" y="5499100"/>
          <p14:tracePt t="7463" x="6534150" y="5505450"/>
          <p14:tracePt t="7480" x="6521450" y="5505450"/>
          <p14:tracePt t="7497" x="6515100" y="5505450"/>
          <p14:tracePt t="7513" x="6508750" y="5505450"/>
          <p14:tracePt t="7530" x="6496050" y="5511800"/>
          <p14:tracePt t="7546" x="6489700" y="5511800"/>
          <p14:tracePt t="7563" x="6483350" y="5518150"/>
          <p14:tracePt t="7586" x="6477000" y="5518150"/>
          <p14:tracePt t="7596" x="6470650" y="5524500"/>
          <p14:tracePt t="7616" x="6464300" y="5524500"/>
          <p14:tracePt t="7677" x="6470650" y="5524500"/>
          <p14:tracePt t="7698" x="6477000" y="5524500"/>
          <p14:tracePt t="7726" x="6483350" y="5524500"/>
          <p14:tracePt t="7733" x="6489700" y="5524500"/>
          <p14:tracePt t="7748" x="6496050" y="5524500"/>
          <p14:tracePt t="7762" x="6508750" y="5524500"/>
          <p14:tracePt t="7779" x="6540500" y="5524500"/>
          <p14:tracePt t="7796" x="6584950" y="5511800"/>
          <p14:tracePt t="7812" x="6604000" y="5511800"/>
          <p14:tracePt t="7829" x="6635750" y="5505450"/>
          <p14:tracePt t="7846" x="6667500" y="5505450"/>
          <p14:tracePt t="7862" x="6680200" y="5505450"/>
          <p14:tracePt t="7878" x="6692900" y="5505450"/>
          <p14:tracePt t="7896" x="6699250" y="5505450"/>
          <p14:tracePt t="7958" x="6699250" y="5499100"/>
          <p14:tracePt t="7986" x="6692900" y="5499100"/>
          <p14:tracePt t="8007" x="6686550" y="5499100"/>
          <p14:tracePt t="8014" x="6680200" y="5499100"/>
          <p14:tracePt t="8029" x="6680200" y="5492750"/>
          <p14:tracePt t="8049" x="6673850" y="5492750"/>
        </p14:tracePtLst>
      </p14:laserTraceLst>
    </p:ext>
  </p:extLs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0"/>
            <a:ext cx="8839200" cy="838200"/>
          </a:xfrm>
        </p:spPr>
        <p:txBody>
          <a:bodyPr/>
          <a:lstStyle/>
          <a:p>
            <a:r>
              <a:rPr lang="en-US" altLang="zh-TW" sz="4400" dirty="0">
                <a:solidFill>
                  <a:srgbClr val="333399"/>
                </a:solidFill>
                <a:ea typeface="新細明體" pitchFamily="18" charset="-120"/>
              </a:rPr>
              <a:t>Running AWK</a:t>
            </a:r>
          </a:p>
        </p:txBody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2400" y="3124200"/>
            <a:ext cx="4114800" cy="3810000"/>
          </a:xfrm>
        </p:spPr>
        <p:txBody>
          <a:bodyPr/>
          <a:lstStyle/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</a:t>
            </a: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 echo "a  b c</a:t>
            </a: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#</a:t>
            </a: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 e" |tr "</a:t>
            </a: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#</a:t>
            </a: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" "\t" &gt;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cat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  b c	d 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'{print $4}'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</a:t>
            </a:r>
            <a:r>
              <a:rPr lang="en-US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 " '{print $4}'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</a:t>
            </a:r>
            <a:r>
              <a:rPr lang="en-US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"[ ]" '{print $4}'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c	   d</a:t>
            </a:r>
          </a:p>
        </p:txBody>
      </p:sp>
      <p:sp>
        <p:nvSpPr>
          <p:cNvPr id="58372" name="Rectangle 3"/>
          <p:cNvSpPr txBox="1">
            <a:spLocks noChangeArrowheads="1"/>
          </p:cNvSpPr>
          <p:nvPr/>
        </p:nvSpPr>
        <p:spPr bwMode="auto">
          <a:xfrm>
            <a:off x="4648200" y="3124200"/>
            <a:ext cx="4495800" cy="304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buSzPct val="80000"/>
            </a:pPr>
            <a:r>
              <a:rPr lang="pt-BR" altLang="zh-TW" dirty="0">
                <a:solidFill>
                  <a:srgbClr val="000000"/>
                </a:solidFill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dirty="0">
                <a:solidFill>
                  <a:srgbClr val="00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</a:t>
            </a:r>
            <a:r>
              <a:rPr lang="en-US" altLang="zh-TW" dirty="0">
                <a:solidFill>
                  <a:srgbClr val="000000"/>
                </a:solidFill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dirty="0">
                <a:solidFill>
                  <a:srgbClr val="00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"[\t]" '{print $2}' file</a:t>
            </a:r>
          </a:p>
          <a:p>
            <a:pPr marL="342900" indent="-342900"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00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 e</a:t>
            </a:r>
          </a:p>
          <a:p>
            <a:pPr marL="342900" indent="-342900">
              <a:buSzPct val="80000"/>
              <a:buFont typeface="Monotype Sorts" pitchFamily="2" charset="2"/>
              <a:buNone/>
            </a:pPr>
            <a:r>
              <a:rPr lang="pt-BR" altLang="zh-TW" dirty="0">
                <a:solidFill>
                  <a:srgbClr val="000000"/>
                </a:solidFill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dirty="0">
                <a:solidFill>
                  <a:srgbClr val="00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</a:t>
            </a:r>
            <a:r>
              <a:rPr lang="en-US" altLang="zh-TW" dirty="0">
                <a:solidFill>
                  <a:srgbClr val="000000"/>
                </a:solidFill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dirty="0">
                <a:solidFill>
                  <a:srgbClr val="00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"[ \t]" '{print $4}' file</a:t>
            </a:r>
          </a:p>
          <a:p>
            <a:pPr marL="342900" indent="-342900"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00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c</a:t>
            </a:r>
          </a:p>
          <a:p>
            <a:pPr marL="342900" indent="-342900">
              <a:buSzPct val="80000"/>
              <a:buFont typeface="Monotype Sorts" pitchFamily="2" charset="2"/>
              <a:buNone/>
            </a:pPr>
            <a:r>
              <a:rPr lang="pt-BR" altLang="zh-TW" dirty="0">
                <a:solidFill>
                  <a:srgbClr val="000000"/>
                </a:solidFill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dirty="0">
                <a:solidFill>
                  <a:srgbClr val="00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</a:t>
            </a:r>
            <a:r>
              <a:rPr lang="en-US" altLang="zh-TW" dirty="0">
                <a:solidFill>
                  <a:srgbClr val="000000"/>
                </a:solidFill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dirty="0">
                <a:solidFill>
                  <a:srgbClr val="00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"[ \t]*" '{print $4}' file</a:t>
            </a:r>
          </a:p>
          <a:p>
            <a:pPr marL="342900" indent="-342900"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00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</a:t>
            </a:r>
          </a:p>
          <a:p>
            <a:pPr marL="342900" indent="-342900">
              <a:buSzPct val="80000"/>
            </a:pPr>
            <a:r>
              <a:rPr lang="pt-BR" altLang="zh-TW" dirty="0">
                <a:solidFill>
                  <a:srgbClr val="FF0000"/>
                </a:solidFill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dirty="0" err="1">
                <a:solidFill>
                  <a:srgbClr val="FF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</a:t>
            </a:r>
            <a:r>
              <a:rPr lang="en-US" altLang="zh-TW" dirty="0">
                <a:solidFill>
                  <a:srgbClr val="FF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 </a:t>
            </a:r>
            <a:r>
              <a:rPr lang="en-US" altLang="zh-TW" dirty="0">
                <a:solidFill>
                  <a:srgbClr val="FF0000"/>
                </a:solidFill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dirty="0">
                <a:solidFill>
                  <a:srgbClr val="FF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"[ \t]+" '{print $4}' file</a:t>
            </a:r>
          </a:p>
          <a:p>
            <a:pPr marL="342900" indent="-342900">
              <a:buSzPct val="80000"/>
            </a:pPr>
            <a:r>
              <a:rPr lang="en-US" altLang="zh-TW" b="1" dirty="0">
                <a:solidFill>
                  <a:srgbClr val="00FF99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</a:t>
            </a:r>
          </a:p>
        </p:txBody>
      </p:sp>
      <p:sp>
        <p:nvSpPr>
          <p:cNvPr id="58373" name="Rectangle 3"/>
          <p:cNvSpPr txBox="1">
            <a:spLocks noChangeArrowheads="1"/>
          </p:cNvSpPr>
          <p:nvPr/>
        </p:nvSpPr>
        <p:spPr bwMode="auto">
          <a:xfrm>
            <a:off x="152400" y="762000"/>
            <a:ext cx="8839200" cy="220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SzPct val="80000"/>
              <a:buFont typeface="Monotype Sorts" pitchFamily="2" charset="2"/>
              <a:buChar char="q"/>
            </a:pPr>
            <a:r>
              <a:rPr lang="en-US" altLang="zh-TW" sz="2800" dirty="0">
                <a:solidFill>
                  <a:srgbClr val="000000"/>
                </a:solidFill>
                <a:latin typeface="Arial" charset="0"/>
                <a:ea typeface="新細明體" pitchFamily="18" charset="-120"/>
              </a:rPr>
              <a:t>  </a:t>
            </a:r>
            <a:r>
              <a:rPr lang="en-US" altLang="zh-TW" sz="3200" dirty="0">
                <a:solidFill>
                  <a:srgbClr val="000000"/>
                </a:solidFill>
                <a:latin typeface="Arial" charset="0"/>
                <a:ea typeface="新細明體" pitchFamily="18" charset="-120"/>
              </a:rPr>
              <a:t>There are some useful flags</a:t>
            </a:r>
            <a:endParaRPr lang="en-US" altLang="zh-TW" sz="2800" dirty="0">
              <a:solidFill>
                <a:srgbClr val="000000"/>
              </a:solidFill>
              <a:latin typeface="Arial" charset="0"/>
              <a:ea typeface="新細明體" pitchFamily="18" charset="-120"/>
            </a:endParaRPr>
          </a:p>
          <a:p>
            <a:pPr marL="742950" lvl="1" indent="-285750"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</a:rPr>
              <a:t>-f  &lt;</a:t>
            </a:r>
            <a:r>
              <a:rPr lang="en-US" altLang="zh-TW" dirty="0" err="1">
                <a:solidFill>
                  <a:srgbClr val="CCCCCC"/>
                </a:solidFill>
                <a:latin typeface="Arial Narrow" pitchFamily="34" charset="0"/>
                <a:ea typeface="新細明體" pitchFamily="18" charset="-120"/>
              </a:rPr>
              <a:t>FileName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</a:rPr>
              <a:t>&gt;  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  Uses the file instead of a one-liner script			(But you can also just put a #!/</a:t>
            </a:r>
            <a:r>
              <a:rPr lang="en-US" altLang="zh-TW" dirty="0" err="1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usr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/bin/</a:t>
            </a:r>
            <a:r>
              <a:rPr lang="en-US" altLang="zh-TW" dirty="0" err="1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awk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 -f 			on line 1 to make the file an executable.)</a:t>
            </a:r>
          </a:p>
          <a:p>
            <a:pPr marL="742950" lvl="1" indent="-285750">
              <a:spcBef>
                <a:spcPct val="20000"/>
              </a:spcBef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000000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-F "x"     Uses the symbol(s) in "x" for the field separator</a:t>
            </a:r>
            <a:endParaRPr lang="en-US" altLang="zh-TW" dirty="0">
              <a:solidFill>
                <a:srgbClr val="000000"/>
              </a:solidFill>
              <a:latin typeface="Arial" charset="0"/>
              <a:ea typeface="新細明體" pitchFamily="18" charset="-120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8592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960"/>
    </mc:Choice>
    <mc:Fallback>
      <p:transition spd="slow" advTm="229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17" x="6654800" y="5492750"/>
          <p14:tracePt t="123" x="6635750" y="5492750"/>
          <p14:tracePt t="138" x="6610350" y="5492750"/>
          <p14:tracePt t="149" x="6565900" y="5499100"/>
          <p14:tracePt t="166" x="6470650" y="5537200"/>
          <p14:tracePt t="183" x="6413500" y="5556250"/>
          <p14:tracePt t="199" x="6267450" y="5600700"/>
          <p14:tracePt t="216" x="6076950" y="5651500"/>
          <p14:tracePt t="232" x="5943600" y="5689600"/>
          <p14:tracePt t="249" x="5759450" y="5746750"/>
          <p14:tracePt t="266" x="5600700" y="5810250"/>
          <p14:tracePt t="282" x="5530850" y="5835650"/>
          <p14:tracePt t="299" x="5397500" y="5892800"/>
          <p14:tracePt t="315" x="5270500" y="5962650"/>
          <p14:tracePt t="332" x="5207000" y="5994400"/>
          <p14:tracePt t="349" x="5111750" y="6045200"/>
          <p14:tracePt t="366" x="5060950" y="6064250"/>
          <p14:tracePt t="382" x="4959350" y="6121400"/>
          <p14:tracePt t="399" x="4857750" y="6172200"/>
          <p14:tracePt t="415" x="4800600" y="6203950"/>
          <p14:tracePt t="432" x="4679950" y="6248400"/>
          <p14:tracePt t="448" x="4578350" y="6292850"/>
          <p14:tracePt t="465" x="4552950" y="6299200"/>
          <p14:tracePt t="482" x="4508500" y="6324600"/>
          <p14:tracePt t="498" x="4489450" y="6337300"/>
          <p14:tracePt t="515" x="4476750" y="6350000"/>
          <p14:tracePt t="531" x="4470400" y="6356350"/>
          <p14:tracePt t="548" x="4464050" y="6362700"/>
          <p14:tracePt t="630" x="4464050" y="6356350"/>
          <p14:tracePt t="665" x="4464050" y="6350000"/>
          <p14:tracePt t="679" x="4470400" y="6343650"/>
          <p14:tracePt t="685" x="4476750" y="6337300"/>
          <p14:tracePt t="701" x="4483100" y="6330950"/>
          <p14:tracePt t="715" x="4483100" y="6324600"/>
          <p14:tracePt t="731" x="4495800" y="6318250"/>
          <p14:tracePt t="747" x="4495800" y="6311900"/>
          <p14:tracePt t="764" x="4508500" y="6299200"/>
          <p14:tracePt t="781" x="4514850" y="6280150"/>
          <p14:tracePt t="798" x="4527550" y="6273800"/>
          <p14:tracePt t="814" x="4533900" y="6273800"/>
          <p14:tracePt t="830" x="4533900" y="6261100"/>
          <p14:tracePt t="848" x="4540250" y="6254750"/>
          <p14:tracePt t="880" x="4546600" y="6242050"/>
          <p14:tracePt t="897" x="4546600" y="6235700"/>
          <p14:tracePt t="913" x="4552950" y="6235700"/>
          <p14:tracePt t="947" x="4559300" y="6223000"/>
          <p14:tracePt t="963" x="4559300" y="6216650"/>
          <p14:tracePt t="981" x="4565650" y="6203950"/>
          <p14:tracePt t="1013" x="4572000" y="6197600"/>
          <p14:tracePt t="1030" x="4572000" y="6184900"/>
          <p14:tracePt t="1046" x="4572000" y="6178550"/>
          <p14:tracePt t="1063" x="4584700" y="6165850"/>
          <p14:tracePt t="1080" x="4591050" y="6140450"/>
          <p14:tracePt t="1096" x="4603750" y="6134100"/>
          <p14:tracePt t="1113" x="4616450" y="6108700"/>
          <p14:tracePt t="1130" x="4635500" y="6083300"/>
          <p14:tracePt t="1146" x="4654550" y="6070600"/>
          <p14:tracePt t="1163" x="4667250" y="6045200"/>
          <p14:tracePt t="1179" x="4673600" y="6026150"/>
          <p14:tracePt t="1196" x="4679950" y="6019800"/>
          <p14:tracePt t="1213" x="4686300" y="6007100"/>
          <p14:tracePt t="1249" x="4686300" y="6000750"/>
          <p14:tracePt t="1283" x="4686300" y="5994400"/>
          <p14:tracePt t="1339" x="4679950" y="5994400"/>
          <p14:tracePt t="1661" x="4711700" y="5994400"/>
          <p14:tracePt t="1668" x="4737100" y="5994400"/>
          <p14:tracePt t="1682" x="4768850" y="5988050"/>
          <p14:tracePt t="1694" x="4787900" y="5988050"/>
          <p14:tracePt t="1711" x="4857750" y="5981700"/>
          <p14:tracePt t="1728" x="4895850" y="5969000"/>
          <p14:tracePt t="1744" x="4953000" y="5962650"/>
          <p14:tracePt t="1761" x="5029200" y="5949950"/>
          <p14:tracePt t="1777" x="5080000" y="5937250"/>
          <p14:tracePt t="1795" x="5213350" y="5918200"/>
          <p14:tracePt t="1810" x="5378450" y="5899150"/>
          <p14:tracePt t="1827" x="5467350" y="5899150"/>
          <p14:tracePt t="1844" x="5638800" y="5880100"/>
          <p14:tracePt t="1860" x="5715000" y="5873750"/>
          <p14:tracePt t="1877" x="5867400" y="5861050"/>
          <p14:tracePt t="1893" x="6032500" y="5848350"/>
          <p14:tracePt t="1910" x="6096000" y="5848350"/>
          <p14:tracePt t="1928" x="6203950" y="5848350"/>
          <p14:tracePt t="1943" x="6286500" y="5842000"/>
          <p14:tracePt t="1960" x="6311900" y="5835650"/>
          <p14:tracePt t="1977" x="6356350" y="5835650"/>
          <p14:tracePt t="1993" x="6413500" y="5829300"/>
          <p14:tracePt t="2010" x="6432550" y="5829300"/>
          <p14:tracePt t="2027" x="6470650" y="5829300"/>
          <p14:tracePt t="2042" x="6515100" y="5822950"/>
          <p14:tracePt t="2060" x="6527800" y="5822950"/>
          <p14:tracePt t="2076" x="6559550" y="5810250"/>
          <p14:tracePt t="2093" x="6597650" y="5797550"/>
          <p14:tracePt t="2110" x="6616700" y="5791200"/>
          <p14:tracePt t="2126" x="6629400" y="5791200"/>
          <p14:tracePt t="2143" x="6635750" y="5784850"/>
          <p14:tracePt t="2160" x="6648450" y="5772150"/>
          <p14:tracePt t="2192" x="6654800" y="5772150"/>
          <p14:tracePt t="2216" x="6654800" y="5765800"/>
          <p14:tracePt t="2251" x="6648450" y="5765800"/>
          <p14:tracePt t="2265" x="6642100" y="5765800"/>
          <p14:tracePt t="2272" x="6635750" y="5765800"/>
          <p14:tracePt t="2300" x="6629400" y="5765800"/>
          <p14:tracePt t="2321" x="6623050" y="5765800"/>
          <p14:tracePt t="2363" x="6616700" y="5765800"/>
          <p14:tracePt t="2391" x="6610350" y="5765800"/>
          <p14:tracePt t="2497" x="6610350" y="5759450"/>
          <p14:tracePt t="2511" x="6604000" y="5753100"/>
          <p14:tracePt t="2532" x="6597650" y="5753100"/>
          <p14:tracePt t="2539" x="6597650" y="5746750"/>
          <p14:tracePt t="2560" x="6591300" y="5740400"/>
          <p14:tracePt t="2991" x="6584950" y="5740400"/>
          <p14:tracePt t="3005" x="6578600" y="5740400"/>
          <p14:tracePt t="3026" x="6572250" y="5740400"/>
          <p14:tracePt t="3054" x="6565900" y="5746750"/>
          <p14:tracePt t="3068" x="6559550" y="5746750"/>
          <p14:tracePt t="3090" x="6553200" y="5753100"/>
          <p14:tracePt t="3096" x="6546850" y="5759450"/>
          <p14:tracePt t="3117" x="6534150" y="5765800"/>
          <p14:tracePt t="3125" x="6527800" y="5772150"/>
          <p14:tracePt t="3139" x="6515100" y="5772150"/>
          <p14:tracePt t="3156" x="6502400" y="5778500"/>
          <p14:tracePt t="3173" x="6445250" y="5791200"/>
          <p14:tracePt t="3189" x="6426200" y="5797550"/>
          <p14:tracePt t="3206" x="6394450" y="5816600"/>
          <p14:tracePt t="3223" x="6299200" y="5829300"/>
          <p14:tracePt t="3238" x="6191250" y="5867400"/>
          <p14:tracePt t="3255" x="6140450" y="5880100"/>
          <p14:tracePt t="3272" x="6026150" y="5911850"/>
          <p14:tracePt t="3288" x="5918200" y="5943600"/>
          <p14:tracePt t="3305" x="5867400" y="5969000"/>
          <p14:tracePt t="3322" x="5734050" y="6007100"/>
          <p14:tracePt t="3338" x="5619750" y="6051550"/>
          <p14:tracePt t="3356" x="5524500" y="6089650"/>
          <p14:tracePt t="3372" x="5480050" y="6108700"/>
          <p14:tracePt t="3388" x="5416550" y="6127750"/>
          <p14:tracePt t="3405" x="5378450" y="6140450"/>
          <p14:tracePt t="3422" x="5353050" y="6140450"/>
          <p14:tracePt t="3439" x="5334000" y="6153150"/>
          <p14:tracePt t="3455" x="5283200" y="6159500"/>
          <p14:tracePt t="3471" x="5257800" y="6165850"/>
          <p14:tracePt t="3488" x="5238750" y="6165850"/>
          <p14:tracePt t="3492" x="5226050" y="6172200"/>
          <p14:tracePt t="3505" x="5207000" y="6172200"/>
          <p14:tracePt t="3521" x="5175250" y="6178550"/>
          <p14:tracePt t="3539" x="5149850" y="6184900"/>
          <p14:tracePt t="3554" x="5137150" y="6184900"/>
          <p14:tracePt t="3571" x="5118100" y="6184900"/>
          <p14:tracePt t="3588" x="5086350" y="6178550"/>
          <p14:tracePt t="3604" x="5067300" y="6178550"/>
          <p14:tracePt t="3621" x="5022850" y="6165850"/>
          <p14:tracePt t="3637" x="4972050" y="6146800"/>
          <p14:tracePt t="3654" x="4953000" y="6134100"/>
          <p14:tracePt t="3671" x="4921250" y="6115050"/>
          <p14:tracePt t="3687" x="4883150" y="6096000"/>
          <p14:tracePt t="3704" x="4870450" y="6089650"/>
          <p14:tracePt t="3721" x="4851400" y="6076950"/>
          <p14:tracePt t="3737" x="4832350" y="6070600"/>
          <p14:tracePt t="3754" x="4826000" y="6064250"/>
          <p14:tracePt t="3770" x="4819650" y="6057900"/>
          <p14:tracePt t="3787" x="4813300" y="6057900"/>
          <p14:tracePt t="3804" x="4806950" y="6051550"/>
          <p14:tracePt t="3820" x="4800600" y="6045200"/>
          <p14:tracePt t="3837" x="4794250" y="6038850"/>
          <p14:tracePt t="3853" x="4781550" y="6032500"/>
          <p14:tracePt t="3871" x="4781550" y="6026150"/>
          <p14:tracePt t="3890" x="4775200" y="6019800"/>
          <p14:tracePt t="3904" x="4768850" y="6013450"/>
          <p14:tracePt t="3920" x="4756150" y="6000750"/>
          <p14:tracePt t="3936" x="4749800" y="6000750"/>
          <p14:tracePt t="3953" x="4743450" y="5981700"/>
          <p14:tracePt t="3969" x="4718050" y="5962650"/>
          <p14:tracePt t="3986" x="4718050" y="5956300"/>
          <p14:tracePt t="3990" x="4705350" y="5949950"/>
          <p14:tracePt t="4003" x="4699000" y="5943600"/>
          <p14:tracePt t="4019" x="4692650" y="5930900"/>
          <p14:tracePt t="4038" x="4686300" y="5924550"/>
          <p14:tracePt t="4073" x="4679950" y="5924550"/>
          <p14:tracePt t="4149" x="4686300" y="5924550"/>
          <p14:tracePt t="4170" x="4692650" y="5924550"/>
          <p14:tracePt t="4177" x="4699000" y="5924550"/>
          <p14:tracePt t="4192" x="4705350" y="5924550"/>
          <p14:tracePt t="4213" x="4711700" y="5924550"/>
          <p14:tracePt t="4222" x="4724400" y="5924550"/>
          <p14:tracePt t="4235" x="4743450" y="5924550"/>
          <p14:tracePt t="4252" x="4794250" y="5924550"/>
          <p14:tracePt t="4270" x="4864100" y="5911850"/>
          <p14:tracePt t="4285" x="4902200" y="5911850"/>
          <p14:tracePt t="4302" x="4972050" y="5905500"/>
          <p14:tracePt t="4319" x="5054600" y="5892800"/>
          <p14:tracePt t="4335" x="5092700" y="5892800"/>
          <p14:tracePt t="4351" x="5124450" y="5880100"/>
          <p14:tracePt t="4368" x="5207000" y="5873750"/>
          <p14:tracePt t="4385" x="5226050" y="5867400"/>
          <p14:tracePt t="4402" x="5257800" y="5867400"/>
          <p14:tracePt t="4418" x="5270500" y="5867400"/>
          <p14:tracePt t="4435" x="5283200" y="5867400"/>
          <p14:tracePt t="4452" x="5289550" y="5867400"/>
          <p14:tracePt t="4468" x="5295900" y="5867400"/>
          <p14:tracePt t="4494" x="5302250" y="5867400"/>
          <p14:tracePt t="4578" x="5295900" y="5867400"/>
          <p14:tracePt t="4599" x="5295900" y="5873750"/>
          <p14:tracePt t="4620" x="5289550" y="5880100"/>
          <p14:tracePt t="4641" x="5283200" y="5880100"/>
          <p14:tracePt t="4648" x="5283200" y="5886450"/>
          <p14:tracePt t="4669" x="5276850" y="5886450"/>
          <p14:tracePt t="4690" x="5270500" y="5892800"/>
          <p14:tracePt t="4711" x="5264150" y="5892800"/>
          <p14:tracePt t="4733" x="5257800" y="5892800"/>
          <p14:tracePt t="4739" x="5251450" y="5892800"/>
          <p14:tracePt t="4761" x="5245100" y="5892800"/>
          <p14:tracePt t="4789" x="5238750" y="5892800"/>
          <p14:tracePt t="4803" x="5232400" y="5892800"/>
          <p14:tracePt t="4810" x="5226050" y="5892800"/>
          <p14:tracePt t="4824" x="5219700" y="5892800"/>
          <p14:tracePt t="4833" x="5213350" y="5892800"/>
          <p14:tracePt t="4850" x="5200650" y="5899150"/>
          <p14:tracePt t="4866" x="5181600" y="5899150"/>
          <p14:tracePt t="4883" x="5156200" y="5899150"/>
          <p14:tracePt t="4900" x="5137150" y="5899150"/>
          <p14:tracePt t="4916" x="5118100" y="5899150"/>
          <p14:tracePt t="4933" x="5105400" y="5899150"/>
          <p14:tracePt t="4950" x="5099050" y="5899150"/>
          <p14:tracePt t="4986" x="5092700" y="5899150"/>
          <p14:tracePt t="5126" x="5086350" y="5899150"/>
          <p14:tracePt t="5196" x="5086350" y="5905500"/>
          <p14:tracePt t="5225" x="5080000" y="5911850"/>
          <p14:tracePt t="5252" x="5067300" y="5911850"/>
          <p14:tracePt t="5266" x="5060950" y="5918200"/>
          <p14:tracePt t="5273" x="5054600" y="5924550"/>
          <p14:tracePt t="5283" x="5048250" y="5924550"/>
          <p14:tracePt t="5298" x="5041900" y="5930900"/>
          <p14:tracePt t="5316" x="5010150" y="5937250"/>
          <p14:tracePt t="5331" x="4984750" y="5943600"/>
          <p14:tracePt t="5348" x="4927600" y="5956300"/>
          <p14:tracePt t="5365" x="4864100" y="5975350"/>
          <p14:tracePt t="5381" x="4845050" y="5981700"/>
          <p14:tracePt t="5398" x="4794250" y="5988050"/>
          <p14:tracePt t="5415" x="4756150" y="6000750"/>
          <p14:tracePt t="5431" x="4743450" y="6000750"/>
          <p14:tracePt t="5448" x="4718050" y="6007100"/>
          <p14:tracePt t="5464" x="4705350" y="6013450"/>
          <p14:tracePt t="5547" x="4711700" y="6013450"/>
          <p14:tracePt t="5554" x="4724400" y="6013450"/>
          <p14:tracePt t="5575" x="4730750" y="6013450"/>
          <p14:tracePt t="5584" x="4743450" y="6007100"/>
          <p14:tracePt t="5598" x="4749800" y="6007100"/>
          <p14:tracePt t="5614" x="4762500" y="6007100"/>
          <p14:tracePt t="5632" x="4806950" y="5981700"/>
          <p14:tracePt t="5647" x="4832350" y="5975350"/>
          <p14:tracePt t="5664" x="4845050" y="5949950"/>
          <p14:tracePt t="5681" x="4889500" y="5924550"/>
          <p14:tracePt t="5697" x="4914900" y="5880100"/>
          <p14:tracePt t="5714" x="4927600" y="5861050"/>
          <p14:tracePt t="5731" x="4933950" y="5829300"/>
          <p14:tracePt t="5748" x="4933950" y="5803900"/>
          <p14:tracePt t="5764" x="4927600" y="5797550"/>
          <p14:tracePt t="5780" x="4895850" y="5778500"/>
          <p14:tracePt t="5796" x="4870450" y="5765800"/>
          <p14:tracePt t="5814" x="4851400" y="5753100"/>
          <p14:tracePt t="5829" x="4819650" y="5753100"/>
          <p14:tracePt t="5846" x="4768850" y="5765800"/>
          <p14:tracePt t="5864" x="4730750" y="5778500"/>
          <p14:tracePt t="5880" x="4711700" y="5784850"/>
          <p14:tracePt t="5896" x="4699000" y="5797550"/>
          <p14:tracePt t="5913" x="4667250" y="5822950"/>
          <p14:tracePt t="5930" x="4654550" y="5829300"/>
          <p14:tracePt t="5946" x="4648200" y="5848350"/>
          <p14:tracePt t="5963" x="4635500" y="5873750"/>
          <p14:tracePt t="5979" x="4622800" y="5918200"/>
          <p14:tracePt t="5997" x="4622800" y="5981700"/>
          <p14:tracePt t="6012" x="4622800" y="6026150"/>
          <p14:tracePt t="6029" x="4660900" y="6108700"/>
          <p14:tracePt t="6046" x="4730750" y="6216650"/>
          <p14:tracePt t="6062" x="4768850" y="6261100"/>
          <p14:tracePt t="6079" x="4864100" y="6330950"/>
          <p14:tracePt t="6096" x="4972050" y="6369050"/>
          <p14:tracePt t="6112" x="5016500" y="6388100"/>
          <p14:tracePt t="6129" x="5099050" y="6394450"/>
          <p14:tracePt t="6145" x="5168900" y="6369050"/>
          <p14:tracePt t="6162" x="5200650" y="6356350"/>
          <p14:tracePt t="6180" x="5251450" y="6324600"/>
          <p14:tracePt t="6196" x="5295900" y="6280150"/>
          <p14:tracePt t="6212" x="5321300" y="6261100"/>
          <p14:tracePt t="6229" x="5365750" y="6203950"/>
          <p14:tracePt t="6245" x="5378450" y="6172200"/>
          <p14:tracePt t="6261" x="5403850" y="6121400"/>
          <p14:tracePt t="6278" x="5403850" y="6070600"/>
          <p14:tracePt t="6295" x="5403850" y="6051550"/>
          <p14:tracePt t="6312" x="5391150" y="6013450"/>
          <p14:tracePt t="6328" x="5359400" y="5981700"/>
          <p14:tracePt t="6345" x="5340350" y="5969000"/>
          <p14:tracePt t="6362" x="5289550" y="5943600"/>
          <p14:tracePt t="6378" x="5219700" y="5924550"/>
          <p14:tracePt t="6395" x="5175250" y="5911850"/>
          <p14:tracePt t="6411" x="5092700" y="5899150"/>
          <p14:tracePt t="6428" x="4978400" y="5899150"/>
          <p14:tracePt t="6445" x="4914900" y="5886450"/>
          <p14:tracePt t="6461" x="4787900" y="5886450"/>
          <p14:tracePt t="6477" x="4679950" y="5899150"/>
          <p14:tracePt t="6497" x="4597400" y="5924550"/>
          <p14:tracePt t="6511" x="4572000" y="5937250"/>
          <p14:tracePt t="6527" x="4552950" y="5943600"/>
          <p14:tracePt t="6545" x="4527550" y="5962650"/>
          <p14:tracePt t="6560" x="4521200" y="5975350"/>
          <p14:tracePt t="6577" x="4521200" y="5981700"/>
          <p14:tracePt t="6594" x="4521200" y="5988050"/>
          <p14:tracePt t="6611" x="4521200" y="6000750"/>
          <p14:tracePt t="6644" x="4540250" y="6013450"/>
          <p14:tracePt t="6660" x="4565650" y="6019800"/>
          <p14:tracePt t="6677" x="4578350" y="6026150"/>
          <p14:tracePt t="6693" x="4610100" y="6026150"/>
          <p14:tracePt t="6710" x="4679950" y="6019800"/>
          <p14:tracePt t="6727" x="4724400" y="6000750"/>
          <p14:tracePt t="6743" x="4819650" y="5975350"/>
          <p14:tracePt t="6760" x="4940300" y="5918200"/>
          <p14:tracePt t="6777" x="5054600" y="5848350"/>
          <p14:tracePt t="6793" x="5111750" y="5822950"/>
          <p14:tracePt t="6810" x="5168900" y="5772150"/>
          <p14:tracePt t="6826" x="5276850" y="5645150"/>
          <p14:tracePt t="6843" x="5314950" y="5613400"/>
          <p14:tracePt t="6861" x="5365750" y="5524500"/>
          <p14:tracePt t="6876" x="5391150" y="5492750"/>
          <p14:tracePt t="6893" x="5429250" y="5441950"/>
          <p14:tracePt t="6910" x="5441950" y="5429250"/>
          <p14:tracePt t="6926" x="5467350" y="5403850"/>
          <p14:tracePt t="6943" x="5492750" y="5397500"/>
          <p14:tracePt t="6960" x="5524500" y="5384800"/>
          <p14:tracePt t="6976" x="5543550" y="5378450"/>
          <p14:tracePt t="6992" x="5568950" y="5365750"/>
          <p14:tracePt t="7009" x="5613400" y="5359400"/>
          <p14:tracePt t="7026" x="5638800" y="5359400"/>
          <p14:tracePt t="7044" x="5695950" y="5359400"/>
          <p14:tracePt t="7059" x="5734050" y="5365750"/>
          <p14:tracePt t="7075" x="5784850" y="5365750"/>
          <p14:tracePt t="7093" x="5911850" y="5372100"/>
          <p14:tracePt t="7109" x="5994400" y="5384800"/>
          <p14:tracePt t="7125" x="6070600" y="5384800"/>
          <p14:tracePt t="7142" x="6235700" y="5403850"/>
          <p14:tracePt t="7158" x="6324600" y="5422900"/>
          <p14:tracePt t="7175" x="6496050" y="5441950"/>
          <p14:tracePt t="7192" x="6686550" y="5454650"/>
          <p14:tracePt t="7208" x="6762750" y="5461000"/>
          <p14:tracePt t="7226" x="6896100" y="5473700"/>
          <p14:tracePt t="7241" x="6934200" y="5480050"/>
          <p14:tracePt t="7258" x="7023100" y="5480050"/>
          <p14:tracePt t="7275" x="7048500" y="5480050"/>
          <p14:tracePt t="7291" x="7073900" y="5480050"/>
          <p14:tracePt t="7308" x="7124700" y="5480050"/>
          <p14:tracePt t="7325" x="7137400" y="5480050"/>
          <p14:tracePt t="7341" x="7150100" y="5480050"/>
          <p14:tracePt t="7380" x="7150100" y="5486400"/>
          <p14:tracePt t="7391" x="7137400" y="5492750"/>
          <p14:tracePt t="7407" x="7124700" y="5492750"/>
          <p14:tracePt t="7424" x="7092950" y="5492750"/>
          <p14:tracePt t="7441" x="7073900" y="5492750"/>
          <p14:tracePt t="7458" x="6927850" y="5505450"/>
          <p14:tracePt t="7474" x="6864350" y="5518150"/>
          <p14:tracePt t="7491" x="6762750" y="5524500"/>
          <p14:tracePt t="7507" x="6540500" y="5556250"/>
          <p14:tracePt t="7524" x="6324600" y="5568950"/>
          <p14:tracePt t="7540" x="6223000" y="5568950"/>
          <p14:tracePt t="7544" x="6121400" y="5581650"/>
          <p14:tracePt t="7557" x="6019800" y="5581650"/>
          <p14:tracePt t="7574" x="5842000" y="5588000"/>
          <p14:tracePt t="7591" x="5715000" y="5607050"/>
          <p14:tracePt t="7607" x="5657850" y="5607050"/>
          <p14:tracePt t="7623" x="5588000" y="5626100"/>
          <p14:tracePt t="7641" x="5556250" y="5632450"/>
          <p14:tracePt t="7657" x="5543550" y="5632450"/>
          <p14:tracePt t="7673" x="5530850" y="5632450"/>
          <p14:tracePt t="7957" x="5530850" y="5626100"/>
          <p14:tracePt t="8238" x="5435600" y="5619750"/>
          <p14:tracePt t="8245" x="5251450" y="5594350"/>
          <p14:tracePt t="8254" x="5035550" y="5568950"/>
          <p14:tracePt t="8271" x="4819650" y="5556250"/>
          <p14:tracePt t="8288" x="4368800" y="5537200"/>
          <p14:tracePt t="8305" x="3873500" y="5524500"/>
          <p14:tracePt t="8321" x="3632200" y="5511800"/>
          <p14:tracePt t="8338" x="3340100" y="5511800"/>
          <p14:tracePt t="8355" x="3086100" y="5511800"/>
          <p14:tracePt t="8372" x="2857500" y="5511800"/>
          <p14:tracePt t="8389" x="2781300" y="5511800"/>
          <p14:tracePt t="8406" x="2679700" y="5511800"/>
          <p14:tracePt t="8422" x="2387600" y="5511800"/>
          <p14:tracePt t="8438" x="2298700" y="5524500"/>
          <p14:tracePt t="8456" x="2190750" y="5524500"/>
          <p14:tracePt t="8471" x="2152650" y="5530850"/>
          <p14:tracePt t="8488" x="2082800" y="5530850"/>
          <p14:tracePt t="8505" x="2038350" y="5530850"/>
          <p14:tracePt t="8521" x="2006600" y="5524500"/>
          <p14:tracePt t="8537" x="1987550" y="5518150"/>
          <p14:tracePt t="8555" x="1943100" y="5499100"/>
          <p14:tracePt t="8570" x="1905000" y="5480050"/>
          <p14:tracePt t="8588" x="1816100" y="5435600"/>
          <p14:tracePt t="8604" x="1784350" y="5422900"/>
          <p14:tracePt t="8620" x="1752600" y="5403850"/>
          <p14:tracePt t="8637" x="1689100" y="5365750"/>
          <p14:tracePt t="8655" x="1644650" y="5327650"/>
          <p14:tracePt t="8671" x="1612900" y="5302250"/>
          <p14:tracePt t="8688" x="1568450" y="5251450"/>
          <p14:tracePt t="8704" x="1511300" y="5213350"/>
          <p14:tracePt t="8721" x="1492250" y="5187950"/>
          <p14:tracePt t="8738" x="1454150" y="5162550"/>
          <p14:tracePt t="8754" x="1422400" y="5137150"/>
          <p14:tracePt t="8770" x="1377950" y="5118100"/>
          <p14:tracePt t="8787" x="1263650" y="5073650"/>
          <p14:tracePt t="8804" x="1231900" y="5048250"/>
          <p14:tracePt t="8821" x="1168400" y="5016500"/>
          <p14:tracePt t="8837" x="1111250" y="4984750"/>
          <p14:tracePt t="8854" x="1092200" y="4972050"/>
          <p14:tracePt t="8870" x="1047750" y="4946650"/>
          <p14:tracePt t="8887" x="1009650" y="4921250"/>
          <p14:tracePt t="8904" x="996950" y="4921250"/>
          <p14:tracePt t="8921" x="977900" y="4908550"/>
          <p14:tracePt t="8935" x="965200" y="4908550"/>
          <p14:tracePt t="8996" x="971550" y="4908550"/>
          <p14:tracePt t="9004" x="984250" y="4908550"/>
          <p14:tracePt t="9018" x="990600" y="4908550"/>
          <p14:tracePt t="9025" x="996950" y="4908550"/>
          <p14:tracePt t="9039" x="1003300" y="4908550"/>
          <p14:tracePt t="9054" x="1022350" y="4908550"/>
          <p14:tracePt t="9069" x="1035050" y="4908550"/>
          <p14:tracePt t="9085" x="1041400" y="4908550"/>
          <p14:tracePt t="9102" x="1047750" y="4908550"/>
          <p14:tracePt t="9118" x="1066800" y="4908550"/>
          <p14:tracePt t="9152" x="1066800" y="4902200"/>
          <p14:tracePt t="9194" x="1066800" y="4895850"/>
          <p14:tracePt t="9215" x="1060450" y="4895850"/>
          <p14:tracePt t="9229" x="1054100" y="4895850"/>
          <p14:tracePt t="9257" x="1047750" y="4895850"/>
          <p14:tracePt t="9264" x="1041400" y="4895850"/>
          <p14:tracePt t="9278" x="1035050" y="4895850"/>
          <p14:tracePt t="9287" x="1022350" y="4889500"/>
          <p14:tracePt t="9301" x="1003300" y="4889500"/>
          <p14:tracePt t="9318" x="984250" y="4889500"/>
          <p14:tracePt t="9335" x="895350" y="4889500"/>
          <p14:tracePt t="9351" x="869950" y="4889500"/>
          <p14:tracePt t="9368" x="831850" y="4895850"/>
          <p14:tracePt t="9384" x="781050" y="4895850"/>
          <p14:tracePt t="9400" x="749300" y="4902200"/>
          <p14:tracePt t="9418" x="730250" y="4902200"/>
          <p14:tracePt t="9460" x="742950" y="4902200"/>
          <p14:tracePt t="9470" x="749300" y="4902200"/>
          <p14:tracePt t="9484" x="762000" y="4902200"/>
          <p14:tracePt t="9500" x="800100" y="4902200"/>
          <p14:tracePt t="9517" x="844550" y="4902200"/>
          <p14:tracePt t="9534" x="876300" y="4889500"/>
          <p14:tracePt t="9550" x="933450" y="4889500"/>
          <p14:tracePt t="9567" x="984250" y="4876800"/>
          <p14:tracePt t="9583" x="1003300" y="4870450"/>
          <p14:tracePt t="9601" x="1028700" y="4870450"/>
          <p14:tracePt t="9617" x="1035050" y="4864100"/>
          <p14:tracePt t="9657" x="1028700" y="4864100"/>
          <p14:tracePt t="9671" x="1022350" y="4864100"/>
          <p14:tracePt t="9682" x="1016000" y="4870450"/>
          <p14:tracePt t="9700" x="1003300" y="4876800"/>
          <p14:tracePt t="9716" x="990600" y="4876800"/>
          <p14:tracePt t="9733" x="971550" y="4889500"/>
          <p14:tracePt t="9750" x="920750" y="4908550"/>
          <p14:tracePt t="9766" x="876300" y="4933950"/>
          <p14:tracePt t="9783" x="749300" y="4991100"/>
          <p14:tracePt t="9799" x="628650" y="5048250"/>
          <p14:tracePt t="9816" x="571500" y="5086350"/>
          <p14:tracePt t="9833" x="457200" y="5143500"/>
          <p14:tracePt t="9849" x="368300" y="5187950"/>
          <p14:tracePt t="9866" x="349250" y="5200650"/>
          <p14:tracePt t="9882" x="304800" y="5226050"/>
          <p14:tracePt t="9899" x="279400" y="5226050"/>
          <p14:tracePt t="9932" x="266700" y="5226050"/>
          <p14:tracePt t="9949" x="266700" y="5232400"/>
          <p14:tracePt t="10057" x="273050" y="5226050"/>
          <p14:tracePt t="10078" x="279400" y="5219700"/>
          <p14:tracePt t="10086" x="285750" y="5219700"/>
          <p14:tracePt t="10107" x="285750" y="5213350"/>
          <p14:tracePt t="10128" x="298450" y="5213350"/>
          <p14:tracePt t="10150" x="304800" y="5207000"/>
          <p14:tracePt t="10177" x="311150" y="5200650"/>
          <p14:tracePt t="10199" x="317500" y="5194300"/>
          <p14:tracePt t="10240" x="323850" y="5194300"/>
          <p14:tracePt t="10282" x="323850" y="5187950"/>
          <p14:tracePt t="10310" x="323850" y="5181600"/>
          <p14:tracePt t="10388" x="317500" y="5181600"/>
          <p14:tracePt t="10409" x="311150" y="5181600"/>
          <p14:tracePt t="10437" x="304800" y="5187950"/>
          <p14:tracePt t="10479" x="304800" y="5194300"/>
          <p14:tracePt t="10500" x="298450" y="5200650"/>
          <p14:tracePt t="10542" x="298450" y="5207000"/>
          <p14:tracePt t="10592" x="298450" y="5213350"/>
          <p14:tracePt t="10662" x="304800" y="5219700"/>
          <p14:tracePt t="10710" x="317500" y="5226050"/>
          <p14:tracePt t="10739" x="323850" y="5226050"/>
          <p14:tracePt t="10759" x="330200" y="5226050"/>
          <p14:tracePt t="10809" x="336550" y="5226050"/>
          <p14:tracePt t="10845" x="342900" y="5219700"/>
          <p14:tracePt t="10858" x="342900" y="5213350"/>
          <p14:tracePt t="10893" x="342900" y="5207000"/>
          <p14:tracePt t="10901" x="342900" y="5200650"/>
          <p14:tracePt t="10922" x="342900" y="5194300"/>
          <p14:tracePt t="10964" x="336550" y="5187950"/>
          <p14:tracePt t="10971" x="336550" y="5181600"/>
          <p14:tracePt t="10985" x="330200" y="5181600"/>
          <p14:tracePt t="10995" x="323850" y="5181600"/>
          <p14:tracePt t="11013" x="311150" y="5168900"/>
          <p14:tracePt t="11028" x="292100" y="5168900"/>
          <p14:tracePt t="11045" x="266700" y="5162550"/>
          <p14:tracePt t="11062" x="228600" y="5156200"/>
          <p14:tracePt t="11078" x="209550" y="5156200"/>
          <p14:tracePt t="11082" x="184150" y="5156200"/>
          <p14:tracePt t="11095" x="165100" y="5156200"/>
          <p14:tracePt t="11112" x="133350" y="5168900"/>
          <p14:tracePt t="11129" x="107950" y="5175250"/>
          <p14:tracePt t="11145" x="88900" y="5194300"/>
          <p14:tracePt t="11161" x="76200" y="5213350"/>
          <p14:tracePt t="11178" x="76200" y="5226050"/>
          <p14:tracePt t="11196" x="76200" y="5238750"/>
          <p14:tracePt t="11212" x="76200" y="5257800"/>
          <p14:tracePt t="11245" x="76200" y="5276850"/>
          <p14:tracePt t="11261" x="76200" y="5283200"/>
          <p14:tracePt t="11278" x="88900" y="5295900"/>
          <p14:tracePt t="11295" x="107950" y="5308600"/>
          <p14:tracePt t="11311" x="120650" y="5314950"/>
          <p14:tracePt t="11328" x="133350" y="5314950"/>
          <p14:tracePt t="11344" x="165100" y="5314950"/>
          <p14:tracePt t="11361" x="190500" y="5308600"/>
          <p14:tracePt t="11378" x="234950" y="5289550"/>
          <p14:tracePt t="11394" x="285750" y="5276850"/>
          <p14:tracePt t="11411" x="304800" y="5264150"/>
          <p14:tracePt t="11427" x="342900" y="5238750"/>
          <p14:tracePt t="11444" x="361950" y="5219700"/>
          <p14:tracePt t="11460" x="374650" y="5207000"/>
          <p14:tracePt t="11477" x="381000" y="5200650"/>
          <p14:tracePt t="11494" x="387350" y="5187950"/>
          <p14:tracePt t="11511" x="387350" y="5181600"/>
          <p14:tracePt t="11527" x="387350" y="5168900"/>
          <p14:tracePt t="11544" x="387350" y="5156200"/>
          <p14:tracePt t="11561" x="381000" y="5143500"/>
          <p14:tracePt t="11576" x="374650" y="5130800"/>
          <p14:tracePt t="11593" x="374650" y="5124450"/>
          <p14:tracePt t="11611" x="361950" y="5111750"/>
          <p14:tracePt t="11627" x="349250" y="5105400"/>
          <p14:tracePt t="11643" x="342900" y="5105400"/>
          <p14:tracePt t="11660" x="330200" y="5099050"/>
          <p14:tracePt t="11676" x="317500" y="5092700"/>
          <p14:tracePt t="11693" x="304800" y="5092700"/>
          <p14:tracePt t="11709" x="285750" y="5092700"/>
          <p14:tracePt t="11726" x="279400" y="5092700"/>
          <p14:tracePt t="11743" x="273050" y="5099050"/>
          <p14:tracePt t="11759" x="260350" y="5099050"/>
          <p14:tracePt t="11776" x="241300" y="5124450"/>
          <p14:tracePt t="11793" x="228600" y="5124450"/>
          <p14:tracePt t="11809" x="222250" y="5137150"/>
          <p14:tracePt t="11826" x="215900" y="5143500"/>
          <p14:tracePt t="11843" x="203200" y="5181600"/>
          <p14:tracePt t="11859" x="203200" y="5194300"/>
          <p14:tracePt t="11876" x="203200" y="5213350"/>
          <p14:tracePt t="11892" x="209550" y="5257800"/>
          <p14:tracePt t="11909" x="234950" y="5308600"/>
          <p14:tracePt t="11926" x="292100" y="5365750"/>
          <p14:tracePt t="11942" x="317500" y="5397500"/>
          <p14:tracePt t="11959" x="393700" y="5435600"/>
          <p14:tracePt t="11976" x="444500" y="5441950"/>
          <p14:tracePt t="11992" x="463550" y="5441950"/>
          <p14:tracePt t="12008" x="495300" y="5441950"/>
          <p14:tracePt t="12025" x="533400" y="5422900"/>
          <p14:tracePt t="12042" x="546100" y="5410200"/>
          <p14:tracePt t="12060" x="565150" y="5384800"/>
          <p14:tracePt t="12075" x="577850" y="5359400"/>
          <p14:tracePt t="12091" x="584200" y="5346700"/>
          <p14:tracePt t="12109" x="590550" y="5327650"/>
          <p14:tracePt t="12125" x="590550" y="5321300"/>
          <p14:tracePt t="12142" x="590550" y="5308600"/>
          <p14:tracePt t="12159" x="590550" y="5295900"/>
          <p14:tracePt t="12175" x="584200" y="5295900"/>
          <p14:tracePt t="12191" x="584200" y="5289550"/>
          <p14:tracePt t="12208" x="584200" y="5283200"/>
          <p14:tracePt t="12224" x="577850" y="5283200"/>
          <p14:tracePt t="12258" x="571500" y="5283200"/>
          <p14:tracePt t="12355" x="565150" y="5283200"/>
          <p14:tracePt t="12418" x="565150" y="5289550"/>
          <p14:tracePt t="12446" x="571500" y="5295900"/>
          <p14:tracePt t="12467" x="577850" y="5302250"/>
          <p14:tracePt t="12481" x="584200" y="5302250"/>
          <p14:tracePt t="12488" x="590550" y="5302250"/>
          <p14:tracePt t="12495" x="603250" y="5308600"/>
          <p14:tracePt t="12510" x="622300" y="5314950"/>
          <p14:tracePt t="12523" x="673100" y="5321300"/>
          <p14:tracePt t="12540" x="869950" y="5359400"/>
          <p14:tracePt t="12556" x="1016000" y="5397500"/>
          <p14:tracePt t="12574" x="1543050" y="5499100"/>
          <p14:tracePt t="12590" x="1873250" y="5568950"/>
          <p14:tracePt t="12607" x="2679700" y="5689600"/>
          <p14:tracePt t="12623" x="3111500" y="5778500"/>
          <p14:tracePt t="12640" x="3511550" y="5829300"/>
          <p14:tracePt t="12657" x="3937000" y="5886450"/>
          <p14:tracePt t="12673" x="4648200" y="5949950"/>
          <p14:tracePt t="12689" x="4940300" y="5969000"/>
          <p14:tracePt t="12706" x="5340350" y="5981700"/>
          <p14:tracePt t="12723" x="5473700" y="5981700"/>
          <p14:tracePt t="12739" x="5588000" y="5975350"/>
          <p14:tracePt t="12756" x="5772150" y="5956300"/>
          <p14:tracePt t="12772" x="5822950" y="5956300"/>
          <p14:tracePt t="12789" x="5892800" y="5949950"/>
          <p14:tracePt t="12806" x="5911850" y="5949950"/>
          <p14:tracePt t="12822" x="5924550" y="5956300"/>
          <p14:tracePt t="12839" x="5949950" y="5969000"/>
          <p14:tracePt t="12856" x="5956300" y="5969000"/>
          <p14:tracePt t="12872" x="5969000" y="5975350"/>
          <p14:tracePt t="12889" x="5988050" y="5981700"/>
          <p14:tracePt t="12905" x="5994400" y="5981700"/>
          <p14:tracePt t="12922" x="6000750" y="5994400"/>
          <p14:tracePt t="12955" x="6007100" y="6000750"/>
          <p14:tracePt t="12971" x="6007100" y="6007100"/>
          <p14:tracePt t="12994" x="6007100" y="6013450"/>
          <p14:tracePt t="13005" x="6000750" y="6013450"/>
          <p14:tracePt t="13022" x="6000750" y="6019800"/>
          <p14:tracePt t="13038" x="5994400" y="6019800"/>
          <p14:tracePt t="13055" x="5975350" y="6019800"/>
          <p14:tracePt t="13071" x="5969000" y="6019800"/>
          <p14:tracePt t="13088" x="5962650" y="6013450"/>
          <p14:tracePt t="13105" x="5949950" y="6007100"/>
          <p14:tracePt t="13121" x="5949950" y="6000750"/>
          <p14:tracePt t="13138" x="5930900" y="5994400"/>
          <p14:tracePt t="13155" x="5918200" y="5981700"/>
          <p14:tracePt t="13171" x="5886450" y="5969000"/>
          <p14:tracePt t="13188" x="5829300" y="5930900"/>
          <p14:tracePt t="13205" x="5753100" y="5880100"/>
          <p14:tracePt t="13221" x="5651500" y="5822950"/>
          <p14:tracePt t="13237" x="5600700" y="5797550"/>
          <p14:tracePt t="13254" x="5473700" y="5746750"/>
          <p14:tracePt t="13271" x="5327650" y="5721350"/>
          <p14:tracePt t="13287" x="5264150" y="5708650"/>
          <p14:tracePt t="13304" x="5130800" y="5683250"/>
          <p14:tracePt t="13320" x="5080000" y="5670550"/>
          <p14:tracePt t="13338" x="4959350" y="5676900"/>
          <p14:tracePt t="13353" x="4927600" y="5683250"/>
          <p14:tracePt t="13370" x="4908550" y="5689600"/>
          <p14:tracePt t="13387" x="4870450" y="5708650"/>
          <p14:tracePt t="13403" x="4838700" y="5727700"/>
          <p14:tracePt t="13420" x="4826000" y="5746750"/>
          <p14:tracePt t="13437" x="4781550" y="5778500"/>
          <p14:tracePt t="13453" x="4768850" y="5803900"/>
          <p14:tracePt t="13470" x="4743450" y="5835650"/>
          <p14:tracePt t="13487" x="4724400" y="5873750"/>
          <p14:tracePt t="13503" x="4724400" y="5905500"/>
          <p14:tracePt t="13520" x="4724400" y="5918200"/>
          <p14:tracePt t="13536" x="4730750" y="5924550"/>
          <p14:tracePt t="13553" x="4749800" y="5937250"/>
          <p14:tracePt t="13570" x="4775200" y="5956300"/>
          <p14:tracePt t="13586" x="4794250" y="5962650"/>
          <p14:tracePt t="13603" x="4826000" y="5981700"/>
          <p14:tracePt t="13607" x="4845050" y="5988050"/>
          <p14:tracePt t="13620" x="4921250" y="6019800"/>
          <p14:tracePt t="13636" x="4959350" y="6019800"/>
          <p14:tracePt t="13653" x="4997450" y="6026150"/>
          <p14:tracePt t="13669" x="5080000" y="6032500"/>
          <p14:tracePt t="13686" x="5149850" y="6026150"/>
          <p14:tracePt t="13703" x="5200650" y="6000750"/>
          <p14:tracePt t="13719" x="5226050" y="5981700"/>
          <p14:tracePt t="13736" x="5245100" y="5969000"/>
          <p14:tracePt t="13753" x="5257800" y="5943600"/>
          <p14:tracePt t="13769" x="5264150" y="5918200"/>
          <p14:tracePt t="13786" x="5264150" y="5911850"/>
          <p14:tracePt t="13802" x="5232400" y="5873750"/>
          <p14:tracePt t="13819" x="5226050" y="5861050"/>
          <p14:tracePt t="13835" x="5194300" y="5848350"/>
          <p14:tracePt t="13852" x="5168900" y="5842000"/>
          <p14:tracePt t="13869" x="5156200" y="5842000"/>
          <p14:tracePt t="13886" x="5111750" y="5835650"/>
          <p14:tracePt t="13902" x="5054600" y="5829300"/>
          <p14:tracePt t="13918" x="5029200" y="5829300"/>
          <p14:tracePt t="13935" x="4959350" y="5829300"/>
          <p14:tracePt t="13952" x="4933950" y="5835650"/>
          <p14:tracePt t="13968" x="4889500" y="5842000"/>
          <p14:tracePt t="13985" x="4787900" y="5886450"/>
          <p14:tracePt t="14002" x="4756150" y="5911850"/>
          <p14:tracePt t="14018" x="4692650" y="5943600"/>
          <p14:tracePt t="14035" x="4654550" y="5981700"/>
          <p14:tracePt t="14051" x="4641850" y="6000750"/>
          <p14:tracePt t="14068" x="4629150" y="6038850"/>
          <p14:tracePt t="14085" x="4629150" y="6064250"/>
          <p14:tracePt t="14101" x="4629150" y="6076950"/>
          <p14:tracePt t="14105" x="4641850" y="6089650"/>
          <p14:tracePt t="14118" x="4654550" y="6096000"/>
          <p14:tracePt t="14134" x="4705350" y="6102350"/>
          <p14:tracePt t="14151" x="4743450" y="6102350"/>
          <p14:tracePt t="14168" x="4806950" y="6102350"/>
          <p14:tracePt t="14184" x="4876800" y="6096000"/>
          <p14:tracePt t="14203" x="4927600" y="6083300"/>
          <p14:tracePt t="14217" x="4953000" y="6083300"/>
          <p14:tracePt t="14234" x="4972050" y="6070600"/>
          <p14:tracePt t="14251" x="5010150" y="6051550"/>
          <p14:tracePt t="14267" x="5022850" y="6045200"/>
          <p14:tracePt t="14284" x="5022850" y="6038850"/>
          <p14:tracePt t="14300" x="5035550" y="6026150"/>
          <p14:tracePt t="14317" x="5035550" y="6019800"/>
          <p14:tracePt t="14334" x="5035550" y="6013450"/>
          <p14:tracePt t="14366" x="5035550" y="6007100"/>
          <p14:tracePt t="14553" x="5029200" y="6007100"/>
          <p14:tracePt t="14630" x="5022850" y="6007100"/>
          <p14:tracePt t="14981" x="4965700" y="5994400"/>
          <p14:tracePt t="14995" x="4876800" y="5943600"/>
          <p14:tracePt t="15001" x="4737100" y="5886450"/>
          <p14:tracePt t="15016" x="4425950" y="5734050"/>
          <p14:tracePt t="15031" x="4254500" y="5657850"/>
          <p14:tracePt t="15048" x="3867150" y="5473700"/>
          <p14:tracePt t="15066" x="3575050" y="5340350"/>
          <p14:tracePt t="15081" x="3441700" y="5295900"/>
          <p14:tracePt t="15098" x="3302000" y="5238750"/>
          <p14:tracePt t="15115" x="2882900" y="5137150"/>
          <p14:tracePt t="15131" x="2762250" y="5118100"/>
          <p14:tracePt t="15135" x="2673350" y="5105400"/>
          <p14:tracePt t="15151" x="2584450" y="5099050"/>
          <p14:tracePt t="15164" x="2482850" y="5086350"/>
          <p14:tracePt t="15181" x="2292350" y="5073650"/>
          <p14:tracePt t="15198" x="2152650" y="5073650"/>
          <p14:tracePt t="15214" x="2101850" y="5073650"/>
          <p14:tracePt t="15231" x="2006600" y="5080000"/>
          <p14:tracePt t="15248" x="1911350" y="5086350"/>
          <p14:tracePt t="15264" x="1860550" y="5099050"/>
          <p14:tracePt t="15280" x="1727200" y="5105400"/>
          <p14:tracePt t="15297" x="1625600" y="5124450"/>
          <p14:tracePt t="15314" x="1568450" y="5130800"/>
          <p14:tracePt t="15331" x="1485900" y="5149850"/>
          <p14:tracePt t="15347" x="1428750" y="5162550"/>
          <p14:tracePt t="15364" x="1397000" y="5162550"/>
          <p14:tracePt t="15381" x="1358900" y="5175250"/>
          <p14:tracePt t="15396" x="1314450" y="5181600"/>
          <p14:tracePt t="15413" x="1301750" y="5187950"/>
          <p14:tracePt t="15431" x="1282700" y="5187950"/>
          <p14:tracePt t="15447" x="1257300" y="5187950"/>
          <p14:tracePt t="15463" x="1244600" y="5187950"/>
          <p14:tracePt t="15480" x="1231900" y="5187950"/>
          <p14:tracePt t="15496" x="1219200" y="5187950"/>
          <p14:tracePt t="15513" x="1200150" y="5187950"/>
          <p14:tracePt t="15530" x="1187450" y="5181600"/>
          <p14:tracePt t="15547" x="1181100" y="5175250"/>
          <p14:tracePt t="15564" x="1162050" y="5162550"/>
          <p14:tracePt t="15579" x="1143000" y="5149850"/>
          <p14:tracePt t="15596" x="1130300" y="5143500"/>
          <p14:tracePt t="15613" x="1117600" y="5124450"/>
          <p14:tracePt t="15629" x="1085850" y="5111750"/>
          <p14:tracePt t="15648" x="1060450" y="5092700"/>
          <p14:tracePt t="15663" x="1054100" y="5080000"/>
          <p14:tracePt t="15679" x="1035050" y="5067300"/>
          <p14:tracePt t="15696" x="1022350" y="5060950"/>
          <p14:tracePt t="15712" x="1016000" y="5048250"/>
          <p14:tracePt t="15729" x="1009650" y="5041900"/>
          <p14:tracePt t="15747" x="1003300" y="5029200"/>
          <p14:tracePt t="15779" x="1003300" y="5022850"/>
          <p14:tracePt t="15796" x="1003300" y="5016500"/>
          <p14:tracePt t="15816" x="1003300" y="5010150"/>
          <p14:tracePt t="15866" x="1009650" y="5003800"/>
          <p14:tracePt t="15900" x="1009650" y="4997450"/>
          <p14:tracePt t="15908" x="1016000" y="4997450"/>
          <p14:tracePt t="15929" x="1022350" y="4991100"/>
          <p14:tracePt t="15943" x="1028700" y="4991100"/>
          <p14:tracePt t="15950" x="1035050" y="4991100"/>
          <p14:tracePt t="15962" x="1047750" y="4984750"/>
          <p14:tracePt t="15979" x="1060450" y="4984750"/>
          <p14:tracePt t="15995" x="1085850" y="4984750"/>
          <p14:tracePt t="16011" x="1104900" y="4978400"/>
          <p14:tracePt t="16028" x="1168400" y="4978400"/>
          <p14:tracePt t="16044" x="1187450" y="4978400"/>
          <p14:tracePt t="16063" x="1225550" y="4978400"/>
          <p14:tracePt t="16077" x="1238250" y="4978400"/>
          <p14:tracePt t="16094" x="1257300" y="4978400"/>
          <p14:tracePt t="16112" x="1270000" y="4978400"/>
          <p14:tracePt t="16161" x="1263650" y="4978400"/>
          <p14:tracePt t="16168" x="1257300" y="4978400"/>
          <p14:tracePt t="16181" x="1250950" y="4978400"/>
          <p14:tracePt t="16194" x="1244600" y="4978400"/>
          <p14:tracePt t="16216" x="1238250" y="4978400"/>
          <p14:tracePt t="16231" x="1231900" y="4978400"/>
          <p14:tracePt t="16245" x="1225550" y="4978400"/>
          <p14:tracePt t="16260" x="1212850" y="4978400"/>
          <p14:tracePt t="16294" x="1200150" y="4978400"/>
          <p14:tracePt t="16310" x="1174750" y="4972050"/>
          <p14:tracePt t="16327" x="1162050" y="4972050"/>
          <p14:tracePt t="16344" x="1117600" y="4965700"/>
          <p14:tracePt t="16360" x="1085850" y="4959350"/>
          <p14:tracePt t="16377" x="1066800" y="4953000"/>
          <p14:tracePt t="16394" x="1035050" y="4946650"/>
          <p14:tracePt t="16410" x="1022350" y="4946650"/>
          <p14:tracePt t="16427" x="996950" y="4946650"/>
          <p14:tracePt t="16443" x="996950" y="4940300"/>
          <p14:tracePt t="16460" x="990600" y="4940300"/>
          <p14:tracePt t="16493" x="990600" y="4933950"/>
          <p14:tracePt t="16510" x="996950" y="4933950"/>
          <p14:tracePt t="16526" x="1003300" y="4933950"/>
          <p14:tracePt t="16543" x="1009650" y="4927600"/>
          <p14:tracePt t="16562" x="1016000" y="4927600"/>
          <p14:tracePt t="16576" x="1022350" y="4927600"/>
          <p14:tracePt t="16592" x="1028700" y="4927600"/>
          <p14:tracePt t="16609" x="1035050" y="4927600"/>
          <p14:tracePt t="16626" x="1041400" y="4921250"/>
          <p14:tracePt t="16642" x="1047750" y="4921250"/>
          <p14:tracePt t="16659" x="1073150" y="4914900"/>
          <p14:tracePt t="16675" x="1092200" y="4908550"/>
          <p14:tracePt t="16692" x="1104900" y="4902200"/>
          <p14:tracePt t="16709" x="1130300" y="4895850"/>
          <p14:tracePt t="16725" x="1168400" y="4883150"/>
          <p14:tracePt t="16744" x="1193800" y="4876800"/>
          <p14:tracePt t="16760" x="1206500" y="4870450"/>
          <p14:tracePt t="16776" x="1212850" y="4870450"/>
          <p14:tracePt t="16793" x="1219200" y="4870450"/>
          <p14:tracePt t="16843" x="1225550" y="4870450"/>
          <p14:tracePt t="17094" x="1257300" y="4870450"/>
          <p14:tracePt t="17101" x="1314450" y="4889500"/>
          <p14:tracePt t="17115" x="1416050" y="4908550"/>
          <p14:tracePt t="17125" x="1549400" y="4940300"/>
          <p14:tracePt t="17141" x="1752600" y="4991100"/>
          <p14:tracePt t="17158" x="2381250" y="5105400"/>
          <p14:tracePt t="17175" x="3213100" y="5264150"/>
          <p14:tracePt t="17191" x="3644900" y="5334000"/>
          <p14:tracePt t="17208" x="4457700" y="5492750"/>
          <p14:tracePt t="17224" x="5156200" y="5613400"/>
          <p14:tracePt t="17241" x="5435600" y="5657850"/>
          <p14:tracePt t="17257" x="5886450" y="5740400"/>
          <p14:tracePt t="17274" x="6013450" y="5759450"/>
          <p14:tracePt t="17292" x="6350000" y="5835650"/>
          <p14:tracePt t="17307" x="6426200" y="5848350"/>
          <p14:tracePt t="17324" x="6489700" y="5867400"/>
          <p14:tracePt t="17340" x="6584950" y="5873750"/>
          <p14:tracePt t="17357" x="6654800" y="5873750"/>
          <p14:tracePt t="17373" x="6680200" y="5873750"/>
          <p14:tracePt t="17390" x="6731000" y="5873750"/>
          <p14:tracePt t="17406" x="6769100" y="5873750"/>
          <p14:tracePt t="17423" x="6794500" y="5873750"/>
          <p14:tracePt t="17440" x="6832600" y="5861050"/>
          <p14:tracePt t="17456" x="6883400" y="5842000"/>
          <p14:tracePt t="17473" x="6927850" y="5829300"/>
          <p14:tracePt t="17490" x="6946900" y="5822950"/>
          <p14:tracePt t="17507" x="6972300" y="5803900"/>
          <p14:tracePt t="17524" x="6991350" y="5797550"/>
          <p14:tracePt t="17539" x="6997700" y="5797550"/>
          <p14:tracePt t="17556" x="6997700" y="5791200"/>
          <p14:tracePt t="17573" x="6997700" y="5778500"/>
          <p14:tracePt t="17589" x="6991350" y="5778500"/>
          <p14:tracePt t="17606" x="6985000" y="5778500"/>
          <p14:tracePt t="17623" x="6972300" y="5778500"/>
          <p14:tracePt t="17639" x="6959600" y="5778500"/>
          <p14:tracePt t="17657" x="6946900" y="5772150"/>
          <p14:tracePt t="17672" x="6940550" y="5772150"/>
          <p14:tracePt t="17689" x="6934200" y="5765800"/>
          <p14:tracePt t="17712" x="6927850" y="5765800"/>
          <p14:tracePt t="17733" x="6927850" y="5759450"/>
          <p14:tracePt t="17754" x="6921500" y="5753100"/>
          <p14:tracePt t="17775" x="6915150" y="5746750"/>
          <p14:tracePt t="17803" x="6915150" y="5734050"/>
          <p14:tracePt t="17824" x="6908800" y="5734050"/>
          <p14:tracePt t="17839" x="6908800" y="5727700"/>
          <p14:tracePt t="17845" x="6902450" y="5727700"/>
          <p14:tracePt t="17855" x="6902450" y="5721350"/>
          <p14:tracePt t="17872" x="6902450" y="5715000"/>
          <p14:tracePt t="17889" x="6902450" y="5702300"/>
          <p14:tracePt t="17922" x="6896100" y="5695950"/>
          <p14:tracePt t="17938" x="6889750" y="5683250"/>
          <p14:tracePt t="17956" x="6889750" y="5676900"/>
          <p14:tracePt t="17972" x="6883400" y="5670550"/>
          <p14:tracePt t="17988" x="6870700" y="5664200"/>
          <p14:tracePt t="18005" x="6864350" y="5651500"/>
          <p14:tracePt t="18022" x="6851650" y="5632450"/>
          <p14:tracePt t="18038" x="6819900" y="5607050"/>
          <p14:tracePt t="18055" x="6807200" y="5600700"/>
          <p14:tracePt t="18071" x="6781800" y="5588000"/>
          <p14:tracePt t="18087" x="6743700" y="5568950"/>
          <p14:tracePt t="18105" x="6711950" y="5568950"/>
          <p14:tracePt t="18122" x="6661150" y="5562600"/>
          <p14:tracePt t="18138" x="6584950" y="5575300"/>
          <p14:tracePt t="18155" x="6521450" y="5588000"/>
          <p14:tracePt t="18173" x="6496050" y="5594350"/>
          <p14:tracePt t="18187" x="6470650" y="5600700"/>
          <p14:tracePt t="18204" x="6432550" y="5619750"/>
          <p14:tracePt t="18221" x="6426200" y="5619750"/>
          <p14:tracePt t="18237" x="6426200" y="5626100"/>
          <p14:tracePt t="18253" x="6413500" y="5638800"/>
          <p14:tracePt t="18270" x="6413500" y="5651500"/>
          <p14:tracePt t="18287" x="6407150" y="5657850"/>
          <p14:tracePt t="18320" x="6407150" y="5670550"/>
          <p14:tracePt t="18337" x="6407150" y="5683250"/>
          <p14:tracePt t="18369" x="6413500" y="5689600"/>
          <p14:tracePt t="18387" x="6419850" y="5695950"/>
          <p14:tracePt t="18420" x="6438900" y="5702300"/>
          <p14:tracePt t="18437" x="6470650" y="5702300"/>
          <p14:tracePt t="18453" x="6496050" y="5702300"/>
          <p14:tracePt t="18470" x="6521450" y="5702300"/>
          <p14:tracePt t="18486" x="6597650" y="5702300"/>
          <p14:tracePt t="18503" x="6635750" y="5702300"/>
          <p14:tracePt t="18520" x="6711950" y="5676900"/>
          <p14:tracePt t="18536" x="6743700" y="5670550"/>
          <p14:tracePt t="18552" x="6781800" y="5651500"/>
          <p14:tracePt t="18569" x="6794500" y="5626100"/>
          <p14:tracePt t="18586" x="6800850" y="5613400"/>
          <p14:tracePt t="18602" x="6800850" y="5600700"/>
          <p14:tracePt t="18619" x="6794500" y="5588000"/>
          <p14:tracePt t="18636" x="6788150" y="5581650"/>
          <p14:tracePt t="18653" x="6769100" y="5575300"/>
          <p14:tracePt t="18669" x="6750050" y="5562600"/>
          <p14:tracePt t="18685" x="6737350" y="5562600"/>
          <p14:tracePt t="18703" x="6711950" y="5549900"/>
          <p14:tracePt t="18718" x="6642100" y="5537200"/>
          <p14:tracePt t="18735" x="6591300" y="5530850"/>
          <p14:tracePt t="18752" x="6483350" y="5499100"/>
          <p14:tracePt t="18768" x="6343650" y="5492750"/>
          <p14:tracePt t="18785" x="6273800" y="5480050"/>
          <p14:tracePt t="18802" x="6146800" y="5486400"/>
          <p14:tracePt t="18819" x="6102350" y="5492750"/>
          <p14:tracePt t="18835" x="6019800" y="5518150"/>
          <p14:tracePt t="18852" x="5975350" y="5543550"/>
          <p14:tracePt t="18869" x="5956300" y="5549900"/>
          <p14:tracePt t="18885" x="5937250" y="5568950"/>
          <p14:tracePt t="18901" x="5924550" y="5588000"/>
          <p14:tracePt t="18918" x="5924550" y="5594350"/>
          <p14:tracePt t="18935" x="5918200" y="5600700"/>
          <p14:tracePt t="18951" x="5918200" y="5613400"/>
          <p14:tracePt t="18969" x="5918200" y="5619750"/>
          <p14:tracePt t="18985" x="5918200" y="5632450"/>
          <p14:tracePt t="19001" x="5924550" y="5632450"/>
          <p14:tracePt t="19018" x="5937250" y="5645150"/>
          <p14:tracePt t="19034" x="5943600" y="5645150"/>
          <p14:tracePt t="19051" x="5969000" y="5651500"/>
          <p14:tracePt t="19069" x="6019800" y="5657850"/>
          <p14:tracePt t="19084" x="6070600" y="5657850"/>
          <p14:tracePt t="19101" x="6121400" y="5657850"/>
          <p14:tracePt t="19118" x="6324600" y="5657850"/>
          <p14:tracePt t="19134" x="6400800" y="5657850"/>
          <p14:tracePt t="19150" x="6483350" y="5645150"/>
          <p14:tracePt t="19154" x="6546850" y="5638800"/>
          <p14:tracePt t="19167" x="6604000" y="5619750"/>
          <p14:tracePt t="19184" x="6699250" y="5594350"/>
          <p14:tracePt t="19201" x="6775450" y="5562600"/>
          <p14:tracePt t="19217" x="6794500" y="5543550"/>
          <p14:tracePt t="19233" x="6819900" y="5518150"/>
          <p14:tracePt t="19251" x="6826250" y="5492750"/>
          <p14:tracePt t="19267" x="6826250" y="5486400"/>
          <p14:tracePt t="19283" x="6826250" y="5473700"/>
          <p14:tracePt t="19300" x="6819900" y="5461000"/>
          <p14:tracePt t="19316" x="6807200" y="5454650"/>
          <p14:tracePt t="19333" x="6794500" y="5448300"/>
          <p14:tracePt t="19350" x="6781800" y="5448300"/>
          <p14:tracePt t="19366" x="6769100" y="5448300"/>
          <p14:tracePt t="19384" x="6762750" y="5448300"/>
          <p14:tracePt t="19399" x="6737350" y="5448300"/>
          <p14:tracePt t="19416" x="6724650" y="5448300"/>
          <p14:tracePt t="19433" x="6673850" y="5448300"/>
          <p14:tracePt t="19449" x="6635750" y="5454650"/>
          <p14:tracePt t="19466" x="6565900" y="5461000"/>
          <p14:tracePt t="19483" x="6470650" y="5499100"/>
          <p14:tracePt t="19499" x="6413500" y="5518150"/>
          <p14:tracePt t="19516" x="6337300" y="5562600"/>
          <p14:tracePt t="19532" x="6273800" y="5607050"/>
          <p14:tracePt t="19549" x="6248400" y="5619750"/>
          <p14:tracePt t="19566" x="6223000" y="5657850"/>
          <p14:tracePt t="19582" x="6210300" y="5676900"/>
          <p14:tracePt t="19599" x="6210300" y="5689600"/>
          <p14:tracePt t="19616" x="6210300" y="5715000"/>
          <p14:tracePt t="19632" x="6223000" y="5727700"/>
          <p14:tracePt t="19649" x="6229350" y="5734050"/>
          <p14:tracePt t="19665" x="6254750" y="5746750"/>
          <p14:tracePt t="19682" x="6292850" y="5746750"/>
          <p14:tracePt t="19699" x="6324600" y="5746750"/>
          <p14:tracePt t="19715" x="6407150" y="5740400"/>
          <p14:tracePt t="19732" x="6470650" y="5727700"/>
          <p14:tracePt t="19749" x="6629400" y="5702300"/>
          <p14:tracePt t="19765" x="6686550" y="5683250"/>
          <p14:tracePt t="19781" x="6737350" y="5676900"/>
          <p14:tracePt t="19798" x="6813550" y="5632450"/>
          <p14:tracePt t="19815" x="6851650" y="5607050"/>
          <p14:tracePt t="19831" x="6864350" y="5588000"/>
          <p14:tracePt t="19848" x="6870700" y="5575300"/>
          <p14:tracePt t="19865" x="6870700" y="5556250"/>
          <p14:tracePt t="19882" x="6870700" y="5543550"/>
          <p14:tracePt t="19897" x="6864350" y="5530850"/>
          <p14:tracePt t="19914" x="6845300" y="5524500"/>
          <p14:tracePt t="19932" x="6832600" y="5518150"/>
          <p14:tracePt t="19948" x="6826250" y="5511800"/>
          <p14:tracePt t="19964" x="6781800" y="5492750"/>
          <p14:tracePt t="19981" x="6699250" y="5461000"/>
          <p14:tracePt t="19997" x="6629400" y="5454650"/>
          <p14:tracePt t="20014" x="6565900" y="5435600"/>
          <p14:tracePt t="20031" x="6343650" y="5403850"/>
          <p14:tracePt t="20047" x="6280150" y="5397500"/>
          <p14:tracePt t="20065" x="6184900" y="5397500"/>
          <p14:tracePt t="20080" x="6153150" y="5403850"/>
          <p14:tracePt t="20097" x="6096000" y="5416550"/>
          <p14:tracePt t="20115" x="6070600" y="5441950"/>
          <p14:tracePt t="20130" x="6057900" y="5448300"/>
          <p14:tracePt t="20147" x="6045200" y="5454650"/>
          <p14:tracePt t="20164" x="6038850" y="5461000"/>
          <p14:tracePt t="20180" x="6032500" y="5467350"/>
          <p14:tracePt t="20196" x="6026150" y="5480050"/>
          <p14:tracePt t="20213" x="6026150" y="5486400"/>
          <p14:tracePt t="20247" x="6032500" y="5499100"/>
          <p14:tracePt t="20263" x="6038850" y="5505450"/>
          <p14:tracePt t="20280" x="6045200" y="5505450"/>
          <p14:tracePt t="20297" x="6064250" y="5505450"/>
          <p14:tracePt t="20313" x="6096000" y="5511800"/>
          <p14:tracePt t="20330" x="6115050" y="5511800"/>
          <p14:tracePt t="20346" x="6172200" y="5511800"/>
          <p14:tracePt t="20363" x="6216650" y="5518150"/>
          <p14:tracePt t="20380" x="6318250" y="5518150"/>
          <p14:tracePt t="20397" x="6432550" y="5518150"/>
          <p14:tracePt t="20413" x="6496050" y="5518150"/>
          <p14:tracePt t="20430" x="6591300" y="5518150"/>
          <p14:tracePt t="20446" x="6673850" y="5505450"/>
          <p14:tracePt t="20462" x="6699250" y="5499100"/>
          <p14:tracePt t="20480" x="6743700" y="5480050"/>
          <p14:tracePt t="20496" x="6762750" y="5461000"/>
          <p14:tracePt t="20512" x="6769100" y="5454650"/>
          <p14:tracePt t="20529" x="6769100" y="5429250"/>
          <p14:tracePt t="20545" x="6769100" y="5416550"/>
          <p14:tracePt t="20562" x="6769100" y="5410200"/>
          <p14:tracePt t="20579" x="6762750" y="5391150"/>
          <p14:tracePt t="20595" x="6756400" y="5384800"/>
          <p14:tracePt t="20613" x="6743700" y="5378450"/>
          <p14:tracePt t="20628" x="6731000" y="5372100"/>
          <p14:tracePt t="20645" x="6724650" y="5372100"/>
          <p14:tracePt t="20662" x="6705600" y="5372100"/>
          <p14:tracePt t="20678" x="6692900" y="5365750"/>
          <p14:tracePt t="20695" x="6667500" y="5365750"/>
          <p14:tracePt t="20712" x="6629400" y="5365750"/>
          <p14:tracePt t="20728" x="6553200" y="5365750"/>
          <p14:tracePt t="20745" x="6521450" y="5372100"/>
          <p14:tracePt t="20761" x="6451600" y="5397500"/>
          <p14:tracePt t="20778" x="6388100" y="5422900"/>
          <p14:tracePt t="20796" x="6350000" y="5441950"/>
          <p14:tracePt t="20811" x="6337300" y="5454650"/>
          <p14:tracePt t="20828" x="6318250" y="5473700"/>
          <p14:tracePt t="20845" x="6299200" y="5499100"/>
          <p14:tracePt t="20861" x="6299200" y="5511800"/>
          <p14:tracePt t="20878" x="6292850" y="5537200"/>
          <p14:tracePt t="20895" x="6292850" y="5556250"/>
          <p14:tracePt t="20912" x="6292850" y="5568950"/>
          <p14:tracePt t="20944" x="6305550" y="5588000"/>
          <p14:tracePt t="20961" x="6311900" y="5594350"/>
          <p14:tracePt t="20978" x="6324600" y="5607050"/>
          <p14:tracePt t="20994" x="6343650" y="5613400"/>
          <p14:tracePt t="21013" x="6419850" y="5626100"/>
          <p14:tracePt t="21027" x="6445250" y="5626100"/>
          <p14:tracePt t="21044" x="6483350" y="5632450"/>
          <p14:tracePt t="21060" x="6578600" y="5632450"/>
          <p14:tracePt t="21077" x="6661150" y="5613400"/>
          <p14:tracePt t="21094" x="6699250" y="5607050"/>
          <p14:tracePt t="21111" x="6775450" y="5575300"/>
          <p14:tracePt t="21127" x="6838950" y="5543550"/>
          <p14:tracePt t="21143" x="6864350" y="5524500"/>
          <p14:tracePt t="21160" x="6896100" y="5499100"/>
          <p14:tracePt t="21177" x="6915150" y="5473700"/>
          <p14:tracePt t="21193" x="6921500" y="5461000"/>
          <p14:tracePt t="21211" x="6927850" y="5448300"/>
          <p14:tracePt t="21226" x="6927850" y="5435600"/>
          <p14:tracePt t="21243" x="6927850" y="5429250"/>
          <p14:tracePt t="21260" x="6915150" y="5416550"/>
          <p14:tracePt t="21276" x="6908800" y="5410200"/>
          <p14:tracePt t="21294" x="6889750" y="5397500"/>
          <p14:tracePt t="21310" x="6877050" y="5397500"/>
          <p14:tracePt t="21327" x="6870700" y="5397500"/>
          <p14:tracePt t="21344" x="6858000" y="5397500"/>
          <p14:tracePt t="21359" x="6838950" y="5397500"/>
          <p14:tracePt t="21376" x="6819900" y="5391150"/>
          <p14:tracePt t="21393" x="6756400" y="5384800"/>
          <p14:tracePt t="21410" x="6661150" y="5372100"/>
          <p14:tracePt t="21426" x="6616700" y="5378450"/>
          <p14:tracePt t="21442" x="6496050" y="5391150"/>
          <p14:tracePt t="21459" x="6400800" y="5422900"/>
          <p14:tracePt t="21477" x="6324600" y="5454650"/>
          <p14:tracePt t="21492" x="6305550" y="5467350"/>
          <p14:tracePt t="21509" x="6273800" y="5492750"/>
          <p14:tracePt t="21526" x="6248400" y="5524500"/>
          <p14:tracePt t="21542" x="6242050" y="5537200"/>
          <p14:tracePt t="21575" x="6242050" y="5562600"/>
          <p14:tracePt t="21592" x="6242050" y="5568950"/>
          <p14:tracePt t="21609" x="6242050" y="5581650"/>
          <p14:tracePt t="21626" x="6248400" y="5588000"/>
          <p14:tracePt t="21642" x="6273800" y="5600700"/>
          <p14:tracePt t="21659" x="6305550" y="5607050"/>
          <p14:tracePt t="21675" x="6337300" y="5607050"/>
          <p14:tracePt t="21692" x="6400800" y="5619750"/>
          <p14:tracePt t="21711" x="6508750" y="5626100"/>
          <p14:tracePt t="21725" x="6559550" y="5638800"/>
          <p14:tracePt t="21742" x="6642100" y="5638800"/>
          <p14:tracePt t="21759" x="6718300" y="5638800"/>
          <p14:tracePt t="21774" x="6750050" y="5632450"/>
          <p14:tracePt t="21791" x="6788150" y="5626100"/>
          <p14:tracePt t="21808" x="6800850" y="5619750"/>
          <p14:tracePt t="21825" x="6807200" y="5619750"/>
          <p14:tracePt t="21842" x="6813550" y="5613400"/>
          <p14:tracePt t="21858" x="6819900" y="5594350"/>
          <p14:tracePt t="21874" x="6819900" y="5581650"/>
        </p14:tracePtLst>
      </p14:laserTraceLst>
    </p:ext>
  </p:extLs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0"/>
            <a:ext cx="8839200" cy="838200"/>
          </a:xfrm>
        </p:spPr>
        <p:txBody>
          <a:bodyPr/>
          <a:lstStyle/>
          <a:p>
            <a:r>
              <a:rPr lang="en-US" altLang="zh-TW" sz="4400" dirty="0">
                <a:solidFill>
                  <a:srgbClr val="333399"/>
                </a:solidFill>
                <a:ea typeface="新細明體" pitchFamily="18" charset="-120"/>
              </a:rPr>
              <a:t>Running AWK</a:t>
            </a:r>
          </a:p>
        </p:txBody>
      </p:sp>
      <p:sp>
        <p:nvSpPr>
          <p:cNvPr id="593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2400" y="3124200"/>
            <a:ext cx="4114800" cy="3810000"/>
          </a:xfrm>
        </p:spPr>
        <p:txBody>
          <a:bodyPr/>
          <a:lstStyle/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</a:t>
            </a: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 echo "a  b c</a:t>
            </a: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#</a:t>
            </a: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 e" |tr "</a:t>
            </a: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#</a:t>
            </a: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" "\t" &gt;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cat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  b c	d 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'{print $4}'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</a:t>
            </a:r>
            <a:r>
              <a:rPr lang="en-US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 " '{print $4}'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</a:t>
            </a:r>
            <a:r>
              <a:rPr lang="en-US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"[ ]" '{print $4}'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c	   d</a:t>
            </a:r>
          </a:p>
        </p:txBody>
      </p:sp>
      <p:sp>
        <p:nvSpPr>
          <p:cNvPr id="59396" name="Rectangle 3"/>
          <p:cNvSpPr txBox="1">
            <a:spLocks noChangeArrowheads="1"/>
          </p:cNvSpPr>
          <p:nvPr/>
        </p:nvSpPr>
        <p:spPr bwMode="auto">
          <a:xfrm>
            <a:off x="4648200" y="3124200"/>
            <a:ext cx="4495800" cy="304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buSzPct val="80000"/>
            </a:pPr>
            <a:r>
              <a:rPr lang="pt-BR" altLang="zh-TW" dirty="0">
                <a:solidFill>
                  <a:srgbClr val="000000"/>
                </a:solidFill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dirty="0">
                <a:solidFill>
                  <a:srgbClr val="00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</a:t>
            </a:r>
            <a:r>
              <a:rPr lang="en-US" altLang="zh-TW" dirty="0">
                <a:solidFill>
                  <a:srgbClr val="000000"/>
                </a:solidFill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dirty="0">
                <a:solidFill>
                  <a:srgbClr val="00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"[\t]" '{print $2}' file</a:t>
            </a:r>
          </a:p>
          <a:p>
            <a:pPr marL="342900" indent="-342900"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00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 e</a:t>
            </a:r>
          </a:p>
          <a:p>
            <a:pPr marL="342900" indent="-342900">
              <a:buSzPct val="80000"/>
              <a:buFont typeface="Monotype Sorts" pitchFamily="2" charset="2"/>
              <a:buNone/>
            </a:pPr>
            <a:r>
              <a:rPr lang="pt-BR" altLang="zh-TW" dirty="0">
                <a:solidFill>
                  <a:srgbClr val="000000"/>
                </a:solidFill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dirty="0">
                <a:solidFill>
                  <a:srgbClr val="00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</a:t>
            </a:r>
            <a:r>
              <a:rPr lang="en-US" altLang="zh-TW" dirty="0">
                <a:solidFill>
                  <a:srgbClr val="000000"/>
                </a:solidFill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dirty="0">
                <a:solidFill>
                  <a:srgbClr val="00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"[ \t]" '{print $4}' file</a:t>
            </a:r>
          </a:p>
          <a:p>
            <a:pPr marL="342900" indent="-342900"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00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c</a:t>
            </a:r>
          </a:p>
          <a:p>
            <a:pPr marL="342900" indent="-342900">
              <a:buSzPct val="80000"/>
              <a:buFont typeface="Monotype Sorts" pitchFamily="2" charset="2"/>
              <a:buNone/>
            </a:pPr>
            <a:r>
              <a:rPr lang="pt-BR" altLang="zh-TW" dirty="0">
                <a:solidFill>
                  <a:srgbClr val="000000"/>
                </a:solidFill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dirty="0">
                <a:solidFill>
                  <a:srgbClr val="00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</a:t>
            </a:r>
            <a:r>
              <a:rPr lang="en-US" altLang="zh-TW" dirty="0">
                <a:solidFill>
                  <a:srgbClr val="000000"/>
                </a:solidFill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dirty="0">
                <a:solidFill>
                  <a:srgbClr val="00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"[ \t]*" '{print $4}' file</a:t>
            </a:r>
          </a:p>
          <a:p>
            <a:pPr marL="342900" indent="-342900"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00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</a:t>
            </a:r>
          </a:p>
          <a:p>
            <a:pPr marL="342900" indent="-342900">
              <a:buSzPct val="80000"/>
            </a:pPr>
            <a:r>
              <a:rPr lang="pt-BR" altLang="zh-TW" dirty="0">
                <a:solidFill>
                  <a:srgbClr val="000000"/>
                </a:solidFill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dirty="0" err="1">
                <a:solidFill>
                  <a:srgbClr val="00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</a:t>
            </a:r>
            <a:r>
              <a:rPr lang="en-US" altLang="zh-TW" dirty="0">
                <a:solidFill>
                  <a:srgbClr val="00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 </a:t>
            </a:r>
            <a:r>
              <a:rPr lang="en-US" altLang="zh-TW" dirty="0">
                <a:solidFill>
                  <a:srgbClr val="000000"/>
                </a:solidFill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dirty="0">
                <a:solidFill>
                  <a:srgbClr val="00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"[ \t]+" '{print $4}' file</a:t>
            </a:r>
          </a:p>
          <a:p>
            <a:pPr marL="342900" indent="-342900">
              <a:buSzPct val="80000"/>
            </a:pPr>
            <a:r>
              <a:rPr lang="en-US" altLang="zh-TW" dirty="0">
                <a:solidFill>
                  <a:srgbClr val="00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</a:t>
            </a:r>
          </a:p>
          <a:p>
            <a:pPr marL="342900" indent="-342900">
              <a:buSzPct val="80000"/>
              <a:buFont typeface="Monotype Sorts" pitchFamily="2" charset="2"/>
              <a:buNone/>
            </a:pPr>
            <a:r>
              <a:rPr lang="pt-BR" altLang="zh-TW" dirty="0">
                <a:solidFill>
                  <a:srgbClr val="FF0000"/>
                </a:solidFill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dirty="0">
                <a:solidFill>
                  <a:srgbClr val="FF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'{print $4}' file</a:t>
            </a:r>
            <a:endParaRPr lang="en-US" altLang="zh-TW" sz="2600" dirty="0">
              <a:solidFill>
                <a:srgbClr val="FF0000"/>
              </a:solidFill>
              <a:latin typeface="High Tower Text" pitchFamily="18" charset="0"/>
              <a:ea typeface="新細明體" pitchFamily="18" charset="-120"/>
              <a:cs typeface="Times New Roman" pitchFamily="18" charset="0"/>
            </a:endParaRPr>
          </a:p>
          <a:p>
            <a:pPr marL="342900" indent="-342900">
              <a:buSzPct val="80000"/>
              <a:buFont typeface="Monotype Sorts" pitchFamily="2" charset="2"/>
              <a:buNone/>
            </a:pPr>
            <a:r>
              <a:rPr lang="en-US" altLang="zh-TW" b="1" dirty="0">
                <a:solidFill>
                  <a:srgbClr val="FF0000"/>
                </a:solidFill>
                <a:ea typeface="新細明體" pitchFamily="18" charset="-120"/>
                <a:cs typeface="Times New Roman" pitchFamily="18" charset="0"/>
              </a:rPr>
              <a:t>?</a:t>
            </a:r>
            <a:endParaRPr lang="en-US" altLang="zh-TW" b="1" dirty="0">
              <a:solidFill>
                <a:srgbClr val="00FF99"/>
              </a:solidFill>
              <a:latin typeface="High Tower Text" pitchFamily="18" charset="0"/>
              <a:ea typeface="新細明體" pitchFamily="18" charset="-120"/>
              <a:cs typeface="Times New Roman" pitchFamily="18" charset="0"/>
            </a:endParaRPr>
          </a:p>
        </p:txBody>
      </p:sp>
      <p:sp>
        <p:nvSpPr>
          <p:cNvPr id="59397" name="Rectangle 3"/>
          <p:cNvSpPr txBox="1">
            <a:spLocks noChangeArrowheads="1"/>
          </p:cNvSpPr>
          <p:nvPr/>
        </p:nvSpPr>
        <p:spPr bwMode="auto">
          <a:xfrm>
            <a:off x="152400" y="762000"/>
            <a:ext cx="8839200" cy="220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SzPct val="80000"/>
              <a:buFont typeface="Monotype Sorts" pitchFamily="2" charset="2"/>
              <a:buChar char="q"/>
            </a:pPr>
            <a:r>
              <a:rPr lang="en-US" altLang="zh-TW" sz="2800" dirty="0">
                <a:solidFill>
                  <a:srgbClr val="000000"/>
                </a:solidFill>
                <a:latin typeface="Arial" charset="0"/>
                <a:ea typeface="新細明體" pitchFamily="18" charset="-120"/>
              </a:rPr>
              <a:t>  </a:t>
            </a:r>
            <a:r>
              <a:rPr lang="en-US" altLang="zh-TW" sz="3200" dirty="0">
                <a:solidFill>
                  <a:srgbClr val="000000"/>
                </a:solidFill>
                <a:latin typeface="Arial" charset="0"/>
                <a:ea typeface="新細明體" pitchFamily="18" charset="-120"/>
              </a:rPr>
              <a:t>There are some useful flags</a:t>
            </a:r>
            <a:endParaRPr lang="en-US" altLang="zh-TW" sz="2800" dirty="0">
              <a:solidFill>
                <a:srgbClr val="000000"/>
              </a:solidFill>
              <a:latin typeface="Arial" charset="0"/>
              <a:ea typeface="新細明體" pitchFamily="18" charset="-120"/>
            </a:endParaRPr>
          </a:p>
          <a:p>
            <a:pPr marL="742950" lvl="1" indent="-285750"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</a:rPr>
              <a:t>-f  &lt;</a:t>
            </a:r>
            <a:r>
              <a:rPr lang="en-US" altLang="zh-TW" dirty="0" err="1">
                <a:solidFill>
                  <a:srgbClr val="CCCCCC"/>
                </a:solidFill>
                <a:latin typeface="Arial Narrow" pitchFamily="34" charset="0"/>
                <a:ea typeface="新細明體" pitchFamily="18" charset="-120"/>
              </a:rPr>
              <a:t>FileName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</a:rPr>
              <a:t>&gt;  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  Uses the file instead of a one-liner script			(But you can also just put a #!/</a:t>
            </a:r>
            <a:r>
              <a:rPr lang="en-US" altLang="zh-TW" dirty="0" err="1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usr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/bin/</a:t>
            </a:r>
            <a:r>
              <a:rPr lang="en-US" altLang="zh-TW" dirty="0" err="1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awk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 -f 			on line 1 to make the file an executable.)</a:t>
            </a:r>
          </a:p>
          <a:p>
            <a:pPr marL="742950" lvl="1" indent="-285750">
              <a:spcBef>
                <a:spcPct val="20000"/>
              </a:spcBef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000000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-F "x"     Uses the symbol(s) in "x" for the field separator</a:t>
            </a:r>
            <a:endParaRPr lang="en-US" altLang="zh-TW" dirty="0">
              <a:solidFill>
                <a:srgbClr val="000000"/>
              </a:solidFill>
              <a:latin typeface="Arial" charset="0"/>
              <a:ea typeface="新細明體" pitchFamily="18" charset="-120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755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38"/>
    </mc:Choice>
    <mc:Fallback>
      <p:transition spd="slow" advTm="39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194" x="6807200" y="5600700"/>
          <p14:tracePt t="1208" x="6781800" y="5613400"/>
          <p14:tracePt t="1215" x="6769100" y="5638800"/>
          <p14:tracePt t="1229" x="6756400" y="5651500"/>
          <p14:tracePt t="1240" x="6737350" y="5670550"/>
          <p14:tracePt t="1256" x="6699250" y="5695950"/>
          <p14:tracePt t="1273" x="6635750" y="5753100"/>
          <p14:tracePt t="1289" x="6565900" y="5803900"/>
          <p14:tracePt t="1306" x="6502400" y="5854700"/>
          <p14:tracePt t="1323" x="6470650" y="5880100"/>
          <p14:tracePt t="1339" x="6413500" y="5918200"/>
          <p14:tracePt t="1356" x="6362700" y="5962650"/>
          <p14:tracePt t="1372" x="6337300" y="6000750"/>
          <p14:tracePt t="1389" x="6311900" y="6019800"/>
          <p14:tracePt t="1405" x="6235700" y="6096000"/>
          <p14:tracePt t="1422" x="6210300" y="6121400"/>
          <p14:tracePt t="1440" x="6172200" y="6172200"/>
          <p14:tracePt t="1455" x="6153150" y="6191250"/>
          <p14:tracePt t="1472" x="6108700" y="6235700"/>
          <p14:tracePt t="1489" x="6064250" y="6261100"/>
          <p14:tracePt t="1505" x="6045200" y="6267450"/>
          <p14:tracePt t="1522" x="6013450" y="6286500"/>
          <p14:tracePt t="1539" x="5981700" y="6299200"/>
          <p14:tracePt t="1555" x="5969000" y="6305550"/>
          <p14:tracePt t="1572" x="5956300" y="6318250"/>
          <p14:tracePt t="1588" x="5943600" y="6324600"/>
          <p14:tracePt t="1605" x="5937250" y="6330950"/>
          <p14:tracePt t="1622" x="5918200" y="6337300"/>
          <p14:tracePt t="1638" x="5905500" y="6350000"/>
          <p14:tracePt t="1655" x="5899150" y="6356350"/>
          <p14:tracePt t="1672" x="5873750" y="6381750"/>
          <p14:tracePt t="2009" x="5842000" y="6381750"/>
          <p14:tracePt t="2016" x="5810250" y="6394450"/>
          <p14:tracePt t="2030" x="5772150" y="6400800"/>
          <p14:tracePt t="2040" x="5727700" y="6419850"/>
          <p14:tracePt t="2054" x="5695950" y="6426200"/>
          <p14:tracePt t="2070" x="5657850" y="6438900"/>
          <p14:tracePt t="2087" x="5568950" y="6457950"/>
          <p14:tracePt t="2103" x="5537200" y="6464300"/>
          <p14:tracePt t="2120" x="5505450" y="6483350"/>
          <p14:tracePt t="2137" x="5461000" y="6489700"/>
          <p14:tracePt t="2154" x="5416550" y="6489700"/>
          <p14:tracePt t="2171" x="5384800" y="6489700"/>
          <p14:tracePt t="2186" x="5378450" y="6489700"/>
          <p14:tracePt t="2203" x="5365750" y="6489700"/>
          <p14:tracePt t="2220" x="5359400" y="6489700"/>
          <p14:tracePt t="2253" x="5353050" y="6489700"/>
          <p14:tracePt t="2272" x="5346700" y="6496050"/>
          <p14:tracePt t="2318" x="5340350" y="6496050"/>
          <p14:tracePt t="2410" x="5346700" y="6489700"/>
          <p14:tracePt t="2424" x="5353050" y="6489700"/>
          <p14:tracePt t="2431" x="5359400" y="6489700"/>
          <p14:tracePt t="2438" x="5359400" y="6483350"/>
          <p14:tracePt t="2459" x="5365750" y="6483350"/>
          <p14:tracePt t="2473" x="5372100" y="6477000"/>
          <p14:tracePt t="2486" x="5378450" y="6477000"/>
          <p14:tracePt t="2503" x="5397500" y="6477000"/>
          <p14:tracePt t="2518" x="5410200" y="6470650"/>
          <p14:tracePt t="2536" x="5441950" y="6464300"/>
          <p14:tracePt t="2552" x="5480050" y="6457950"/>
          <p14:tracePt t="2568" x="5505450" y="6451600"/>
          <p14:tracePt t="2585" x="5543550" y="6445250"/>
          <p14:tracePt t="2602" x="5575300" y="6438900"/>
          <p14:tracePt t="2618" x="5588000" y="6438900"/>
          <p14:tracePt t="2635" x="5619750" y="6432550"/>
          <p14:tracePt t="2651" x="5645150" y="6432550"/>
          <p14:tracePt t="2668" x="5657850" y="6432550"/>
          <p14:tracePt t="2685" x="5689600" y="6432550"/>
          <p14:tracePt t="2701" x="5702300" y="6432550"/>
          <p14:tracePt t="2719" x="5765800" y="6432550"/>
          <p14:tracePt t="2734" x="5784850" y="6432550"/>
          <p14:tracePt t="2751" x="5803900" y="6432550"/>
          <p14:tracePt t="2768" x="5854700" y="6432550"/>
          <p14:tracePt t="2784" x="5899150" y="6432550"/>
          <p14:tracePt t="2801" x="5918200" y="6432550"/>
          <p14:tracePt t="2817" x="5956300" y="6432550"/>
          <p14:tracePt t="2835" x="6000750" y="6432550"/>
          <p14:tracePt t="2851" x="6026150" y="6426200"/>
          <p14:tracePt t="2867" x="6070600" y="6426200"/>
          <p14:tracePt t="2884" x="6108700" y="6413500"/>
          <p14:tracePt t="2901" x="6146800" y="6413500"/>
          <p14:tracePt t="2917" x="6172200" y="6413500"/>
          <p14:tracePt t="2934" x="6210300" y="6419850"/>
          <p14:tracePt t="2951" x="6261100" y="6419850"/>
          <p14:tracePt t="2967" x="6273800" y="6419850"/>
          <p14:tracePt t="2984" x="6299200" y="6419850"/>
          <p14:tracePt t="3001" x="6343650" y="6419850"/>
          <p14:tracePt t="3017" x="6356350" y="6419850"/>
          <p14:tracePt t="3035" x="6381750" y="6419850"/>
          <p14:tracePt t="3050" x="6388100" y="6419850"/>
          <p14:tracePt t="3067" x="6407150" y="6419850"/>
          <p14:tracePt t="3084" x="6413500" y="6419850"/>
          <p14:tracePt t="3100" x="6419850" y="6419850"/>
          <p14:tracePt t="3117" x="6432550" y="6419850"/>
          <p14:tracePt t="3134" x="6438900" y="6419850"/>
          <p14:tracePt t="3150" x="6445250" y="6419850"/>
          <p14:tracePt t="3185" x="6451600" y="6419850"/>
          <p14:tracePt t="3211" x="6457950" y="6419850"/>
          <p14:tracePt t="3231" x="6464300" y="6419850"/>
          <p14:tracePt t="3253" x="6470650" y="6419850"/>
          <p14:tracePt t="3274" x="6477000" y="6419850"/>
          <p14:tracePt t="3316" x="6483350" y="6419850"/>
          <p14:tracePt t="3351" x="6489700" y="6419850"/>
          <p14:tracePt t="3372" x="6496050" y="6419850"/>
          <p14:tracePt t="3407" x="6502400" y="6419850"/>
          <p14:tracePt t="3456" x="6508750" y="6419850"/>
          <p14:tracePt t="3463" x="6515100" y="6419850"/>
          <p14:tracePt t="3492" x="6521450" y="6419850"/>
          <p14:tracePt t="3562" x="6521450" y="6413500"/>
          <p14:tracePt t="3688" x="6515100" y="6413500"/>
          <p14:tracePt t="3723" x="6508750" y="6407150"/>
          <p14:tracePt t="3786" x="6502400" y="6407150"/>
          <p14:tracePt t="3815" x="6496050" y="6407150"/>
          <p14:tracePt t="3843" x="6489700" y="6407150"/>
          <p14:tracePt t="3926" x="6483350" y="6407150"/>
        </p14:tracePtLst>
      </p14:laserTraceLst>
    </p:ext>
  </p:extLs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0"/>
            <a:ext cx="8839200" cy="838200"/>
          </a:xfrm>
        </p:spPr>
        <p:txBody>
          <a:bodyPr/>
          <a:lstStyle/>
          <a:p>
            <a:r>
              <a:rPr lang="en-US" altLang="zh-TW" sz="4400" dirty="0">
                <a:solidFill>
                  <a:srgbClr val="333399"/>
                </a:solidFill>
                <a:ea typeface="新細明體" pitchFamily="18" charset="-120"/>
              </a:rPr>
              <a:t>Running AWK</a:t>
            </a:r>
          </a:p>
        </p:txBody>
      </p:sp>
      <p:sp>
        <p:nvSpPr>
          <p:cNvPr id="593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2400" y="3124200"/>
            <a:ext cx="4114800" cy="3810000"/>
          </a:xfrm>
        </p:spPr>
        <p:txBody>
          <a:bodyPr/>
          <a:lstStyle/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</a:t>
            </a: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 echo "a  b c</a:t>
            </a: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#</a:t>
            </a: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 e" |tr "</a:t>
            </a: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#</a:t>
            </a: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" "\t" &gt;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cat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  b c	d 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'{print $4}'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</a:t>
            </a:r>
            <a:r>
              <a:rPr lang="en-US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 " '{print $4}'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pt-BR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</a:t>
            </a:r>
            <a:r>
              <a:rPr lang="en-US" altLang="zh-TW" sz="24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"[ ]" '{print $4}'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2400" dirty="0"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c	   d</a:t>
            </a:r>
          </a:p>
        </p:txBody>
      </p:sp>
      <p:sp>
        <p:nvSpPr>
          <p:cNvPr id="59396" name="Rectangle 3"/>
          <p:cNvSpPr txBox="1">
            <a:spLocks noChangeArrowheads="1"/>
          </p:cNvSpPr>
          <p:nvPr/>
        </p:nvSpPr>
        <p:spPr bwMode="auto">
          <a:xfrm>
            <a:off x="4648200" y="3124200"/>
            <a:ext cx="4495800" cy="304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buSzPct val="80000"/>
            </a:pPr>
            <a:r>
              <a:rPr lang="pt-BR" altLang="zh-TW" dirty="0">
                <a:solidFill>
                  <a:srgbClr val="000000"/>
                </a:solidFill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dirty="0">
                <a:solidFill>
                  <a:srgbClr val="00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</a:t>
            </a:r>
            <a:r>
              <a:rPr lang="en-US" altLang="zh-TW" dirty="0">
                <a:solidFill>
                  <a:srgbClr val="000000"/>
                </a:solidFill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dirty="0">
                <a:solidFill>
                  <a:srgbClr val="00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"[\t]" '{print $2}' file</a:t>
            </a:r>
          </a:p>
          <a:p>
            <a:pPr marL="342900" indent="-342900"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00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 e</a:t>
            </a:r>
          </a:p>
          <a:p>
            <a:pPr marL="342900" indent="-342900">
              <a:buSzPct val="80000"/>
              <a:buFont typeface="Monotype Sorts" pitchFamily="2" charset="2"/>
              <a:buNone/>
            </a:pPr>
            <a:r>
              <a:rPr lang="pt-BR" altLang="zh-TW" dirty="0">
                <a:solidFill>
                  <a:srgbClr val="000000"/>
                </a:solidFill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dirty="0">
                <a:solidFill>
                  <a:srgbClr val="00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</a:t>
            </a:r>
            <a:r>
              <a:rPr lang="en-US" altLang="zh-TW" dirty="0">
                <a:solidFill>
                  <a:srgbClr val="000000"/>
                </a:solidFill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dirty="0">
                <a:solidFill>
                  <a:srgbClr val="00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"[ \t]" '{print $4}' file</a:t>
            </a:r>
          </a:p>
          <a:p>
            <a:pPr marL="342900" indent="-342900"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00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c</a:t>
            </a:r>
          </a:p>
          <a:p>
            <a:pPr marL="342900" indent="-342900">
              <a:buSzPct val="80000"/>
              <a:buFont typeface="Monotype Sorts" pitchFamily="2" charset="2"/>
              <a:buNone/>
            </a:pPr>
            <a:r>
              <a:rPr lang="pt-BR" altLang="zh-TW" dirty="0">
                <a:solidFill>
                  <a:srgbClr val="000000"/>
                </a:solidFill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dirty="0">
                <a:solidFill>
                  <a:srgbClr val="00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</a:t>
            </a:r>
            <a:r>
              <a:rPr lang="en-US" altLang="zh-TW" dirty="0">
                <a:solidFill>
                  <a:srgbClr val="000000"/>
                </a:solidFill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dirty="0">
                <a:solidFill>
                  <a:srgbClr val="00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"[ \t]*" '{print $4}' file</a:t>
            </a:r>
          </a:p>
          <a:p>
            <a:pPr marL="342900" indent="-342900"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00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</a:t>
            </a:r>
          </a:p>
          <a:p>
            <a:pPr marL="342900" indent="-342900">
              <a:buSzPct val="80000"/>
            </a:pPr>
            <a:r>
              <a:rPr lang="pt-BR" altLang="zh-TW" dirty="0">
                <a:solidFill>
                  <a:srgbClr val="000000"/>
                </a:solidFill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dirty="0" err="1">
                <a:solidFill>
                  <a:srgbClr val="00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</a:t>
            </a:r>
            <a:r>
              <a:rPr lang="en-US" altLang="zh-TW" dirty="0">
                <a:solidFill>
                  <a:srgbClr val="00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 </a:t>
            </a:r>
            <a:r>
              <a:rPr lang="en-US" altLang="zh-TW" dirty="0">
                <a:solidFill>
                  <a:srgbClr val="000000"/>
                </a:solidFill>
                <a:ea typeface="新細明體" pitchFamily="18" charset="-120"/>
                <a:cs typeface="Times New Roman" pitchFamily="18" charset="0"/>
              </a:rPr>
              <a:t>-</a:t>
            </a:r>
            <a:r>
              <a:rPr lang="en-US" altLang="zh-TW" dirty="0">
                <a:solidFill>
                  <a:srgbClr val="00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F "[ \t]+" '{print $4}' file</a:t>
            </a:r>
          </a:p>
          <a:p>
            <a:pPr marL="342900" indent="-342900">
              <a:buSzPct val="80000"/>
            </a:pPr>
            <a:r>
              <a:rPr lang="en-US" altLang="zh-TW" dirty="0">
                <a:solidFill>
                  <a:srgbClr val="00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</a:t>
            </a:r>
          </a:p>
          <a:p>
            <a:pPr marL="342900" indent="-342900">
              <a:buSzPct val="80000"/>
              <a:buFont typeface="Monotype Sorts" pitchFamily="2" charset="2"/>
              <a:buNone/>
            </a:pPr>
            <a:r>
              <a:rPr lang="pt-BR" altLang="zh-TW" dirty="0">
                <a:solidFill>
                  <a:srgbClr val="FF0000"/>
                </a:solidFill>
                <a:ea typeface="新細明體" pitchFamily="18" charset="-120"/>
                <a:cs typeface="Times New Roman" pitchFamily="18" charset="0"/>
              </a:rPr>
              <a:t>% </a:t>
            </a:r>
            <a:r>
              <a:rPr lang="en-US" altLang="zh-TW" dirty="0">
                <a:solidFill>
                  <a:srgbClr val="FF0000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awk '{print $4}' file</a:t>
            </a:r>
            <a:endParaRPr lang="en-US" altLang="zh-TW" sz="2600" dirty="0">
              <a:solidFill>
                <a:srgbClr val="FF0000"/>
              </a:solidFill>
              <a:latin typeface="High Tower Text" pitchFamily="18" charset="0"/>
              <a:ea typeface="新細明體" pitchFamily="18" charset="-120"/>
              <a:cs typeface="Times New Roman" pitchFamily="18" charset="0"/>
            </a:endParaRPr>
          </a:p>
          <a:p>
            <a:pPr marL="342900" indent="-342900">
              <a:buSzPct val="80000"/>
              <a:buFont typeface="Monotype Sorts" pitchFamily="2" charset="2"/>
              <a:buNone/>
            </a:pPr>
            <a:r>
              <a:rPr lang="en-US" altLang="zh-TW" b="1" dirty="0">
                <a:solidFill>
                  <a:srgbClr val="00FF99"/>
                </a:solidFill>
                <a:latin typeface="High Tower Text" pitchFamily="18" charset="0"/>
                <a:ea typeface="新細明體" pitchFamily="18" charset="-120"/>
                <a:cs typeface="Times New Roman" pitchFamily="18" charset="0"/>
              </a:rPr>
              <a:t>d</a:t>
            </a:r>
          </a:p>
        </p:txBody>
      </p:sp>
      <p:sp>
        <p:nvSpPr>
          <p:cNvPr id="59397" name="Rectangle 3"/>
          <p:cNvSpPr txBox="1">
            <a:spLocks noChangeArrowheads="1"/>
          </p:cNvSpPr>
          <p:nvPr/>
        </p:nvSpPr>
        <p:spPr bwMode="auto">
          <a:xfrm>
            <a:off x="152400" y="762000"/>
            <a:ext cx="8839200" cy="220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SzPct val="80000"/>
              <a:buFont typeface="Monotype Sorts" pitchFamily="2" charset="2"/>
              <a:buChar char="q"/>
            </a:pPr>
            <a:r>
              <a:rPr lang="en-US" altLang="zh-TW" sz="2800" dirty="0">
                <a:solidFill>
                  <a:srgbClr val="000000"/>
                </a:solidFill>
                <a:latin typeface="Arial" charset="0"/>
                <a:ea typeface="新細明體" pitchFamily="18" charset="-120"/>
              </a:rPr>
              <a:t>  </a:t>
            </a:r>
            <a:r>
              <a:rPr lang="en-US" altLang="zh-TW" sz="3200" dirty="0">
                <a:solidFill>
                  <a:srgbClr val="000000"/>
                </a:solidFill>
                <a:latin typeface="Arial" charset="0"/>
                <a:ea typeface="新細明體" pitchFamily="18" charset="-120"/>
              </a:rPr>
              <a:t>There are some useful flags</a:t>
            </a:r>
            <a:endParaRPr lang="en-US" altLang="zh-TW" sz="2800" dirty="0">
              <a:solidFill>
                <a:srgbClr val="000000"/>
              </a:solidFill>
              <a:latin typeface="Arial" charset="0"/>
              <a:ea typeface="新細明體" pitchFamily="18" charset="-120"/>
            </a:endParaRPr>
          </a:p>
          <a:p>
            <a:pPr marL="742950" lvl="1" indent="-285750"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</a:rPr>
              <a:t>-f  &lt;</a:t>
            </a:r>
            <a:r>
              <a:rPr lang="en-US" altLang="zh-TW" dirty="0" err="1">
                <a:solidFill>
                  <a:srgbClr val="CCCCCC"/>
                </a:solidFill>
                <a:latin typeface="Arial Narrow" pitchFamily="34" charset="0"/>
                <a:ea typeface="新細明體" pitchFamily="18" charset="-120"/>
              </a:rPr>
              <a:t>FileName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</a:rPr>
              <a:t>&gt;  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  Uses the file instead of a one-liner script			(But you can also just put a #!/</a:t>
            </a:r>
            <a:r>
              <a:rPr lang="en-US" altLang="zh-TW" dirty="0" err="1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usr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/bin/</a:t>
            </a:r>
            <a:r>
              <a:rPr lang="en-US" altLang="zh-TW" dirty="0" err="1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awk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 -f 			on line 1 to make the file an executable.)</a:t>
            </a:r>
          </a:p>
          <a:p>
            <a:pPr marL="742950" lvl="1" indent="-285750">
              <a:spcBef>
                <a:spcPct val="20000"/>
              </a:spcBef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000000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-F "x"     Uses the symbol(s) in "x" for the field separator</a:t>
            </a:r>
            <a:endParaRPr lang="en-US" altLang="zh-TW" dirty="0">
              <a:solidFill>
                <a:srgbClr val="000000"/>
              </a:solidFill>
              <a:latin typeface="Arial" charset="0"/>
              <a:ea typeface="新細明體" pitchFamily="18" charset="-120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3173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638"/>
    </mc:Choice>
    <mc:Fallback>
      <p:transition spd="slow" advTm="366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81" x="6477000" y="6407150"/>
          <p14:tracePt t="108" x="6470650" y="6407150"/>
          <p14:tracePt t="150" x="6464300" y="6407150"/>
          <p14:tracePt t="185" x="6457950" y="6407150"/>
          <p14:tracePt t="220" x="6451600" y="6407150"/>
          <p14:tracePt t="297" x="6438900" y="6400800"/>
          <p14:tracePt t="319" x="6426200" y="6400800"/>
          <p14:tracePt t="326" x="6419850" y="6400800"/>
          <p14:tracePt t="339" x="6407150" y="6400800"/>
          <p14:tracePt t="346" x="6388100" y="6400800"/>
          <p14:tracePt t="361" x="6356350" y="6400800"/>
          <p14:tracePt t="375" x="6318250" y="6400800"/>
          <p14:tracePt t="391" x="6191250" y="6400800"/>
          <p14:tracePt t="408" x="6115050" y="6413500"/>
          <p14:tracePt t="425" x="5930900" y="6432550"/>
          <p14:tracePt t="441" x="5740400" y="6464300"/>
          <p14:tracePt t="457" x="5638800" y="6483350"/>
          <p14:tracePt t="474" x="5480050" y="6515100"/>
          <p14:tracePt t="490" x="5334000" y="6540500"/>
          <p14:tracePt t="508" x="5270500" y="6559550"/>
          <p14:tracePt t="524" x="5194300" y="6584950"/>
          <p14:tracePt t="540" x="5143500" y="6597650"/>
          <p14:tracePt t="558" x="5118100" y="6604000"/>
          <p14:tracePt t="573" x="5105400" y="6610350"/>
          <p14:tracePt t="607" x="5099050" y="6616700"/>
          <p14:tracePt t="642" x="5092700" y="6616700"/>
          <p14:tracePt t="677" x="5092700" y="6610350"/>
          <p14:tracePt t="719" x="5092700" y="6604000"/>
          <p14:tracePt t="741" x="5092700" y="6597650"/>
          <p14:tracePt t="748" x="5099050" y="6597650"/>
          <p14:tracePt t="769" x="5105400" y="6591300"/>
          <p14:tracePt t="791" x="5111750" y="6584950"/>
          <p14:tracePt t="804" x="5118100" y="6584950"/>
          <p14:tracePt t="811" x="5130800" y="6578600"/>
          <p14:tracePt t="823" x="5143500" y="6578600"/>
          <p14:tracePt t="839" x="5181600" y="6565900"/>
          <p14:tracePt t="856" x="5213350" y="6553200"/>
          <p14:tracePt t="873" x="5257800" y="6540500"/>
          <p14:tracePt t="889" x="5454650" y="6496050"/>
          <p14:tracePt t="906" x="5543550" y="6477000"/>
          <p14:tracePt t="923" x="5626100" y="6451600"/>
          <p14:tracePt t="939" x="5791200" y="6432550"/>
          <p14:tracePt t="956" x="5949950" y="6407150"/>
          <p14:tracePt t="973" x="6083300" y="6369050"/>
          <p14:tracePt t="989" x="6134100" y="6356350"/>
          <p14:tracePt t="1005" x="6210300" y="6343650"/>
          <p14:tracePt t="1022" x="6242050" y="6337300"/>
          <p14:tracePt t="1039" x="6254750" y="6330950"/>
          <p14:tracePt t="1056" x="6267450" y="6330950"/>
          <p14:tracePt t="1155" x="6261100" y="6324600"/>
          <p14:tracePt t="1169" x="6261100" y="6318250"/>
          <p14:tracePt t="1190" x="6261100" y="6311900"/>
          <p14:tracePt t="1204" x="6261100" y="6305550"/>
          <p14:tracePt t="1224" x="6261100" y="6299200"/>
          <p14:tracePt t="1239" x="6261100" y="6292850"/>
          <p14:tracePt t="1253" x="6261100" y="6280150"/>
          <p14:tracePt t="1260" x="6261100" y="6261100"/>
          <p14:tracePt t="1275" x="6261100" y="6235700"/>
          <p14:tracePt t="1288" x="6267450" y="6216650"/>
          <p14:tracePt t="1304" x="6286500" y="6134100"/>
          <p14:tracePt t="1321" x="6292850" y="6096000"/>
          <p14:tracePt t="1325" x="6299200" y="6051550"/>
          <p14:tracePt t="1338" x="6318250" y="6013450"/>
          <p14:tracePt t="1354" x="6337300" y="5918200"/>
          <p14:tracePt t="1371" x="6343650" y="5861050"/>
          <p14:tracePt t="1388" x="6362700" y="5778500"/>
          <p14:tracePt t="1404" x="6375400" y="5695950"/>
          <p14:tracePt t="1422" x="6400800" y="5638800"/>
          <p14:tracePt t="1438" x="6407150" y="5607050"/>
          <p14:tracePt t="1454" x="6426200" y="5575300"/>
          <p14:tracePt t="1471" x="6438900" y="5549900"/>
          <p14:tracePt t="1487" x="6445250" y="5543550"/>
          <p14:tracePt t="1504" x="6445250" y="5537200"/>
          <p14:tracePt t="1520" x="6451600" y="5530850"/>
          <p14:tracePt t="1556" x="6451600" y="5537200"/>
          <p14:tracePt t="1570" x="6451600" y="5543550"/>
          <p14:tracePt t="1587" x="6451600" y="5549900"/>
          <p14:tracePt t="1604" x="6445250" y="5556250"/>
          <p14:tracePt t="1620" x="6438900" y="5575300"/>
          <p14:tracePt t="1637" x="6432550" y="5594350"/>
          <p14:tracePt t="1654" x="6419850" y="5613400"/>
          <p14:tracePt t="1670" x="6400800" y="5645150"/>
          <p14:tracePt t="1686" x="6369050" y="5708650"/>
          <p14:tracePt t="1703" x="6337300" y="5816600"/>
          <p14:tracePt t="1720" x="6318250" y="5873750"/>
          <p14:tracePt t="1737" x="6280150" y="6032500"/>
          <p14:tracePt t="1753" x="6235700" y="6203950"/>
          <p14:tracePt t="1769" x="6229350" y="6267450"/>
          <p14:tracePt t="1786" x="6216650" y="6330950"/>
          <p14:tracePt t="1802" x="6203950" y="6432550"/>
          <p14:tracePt t="1819" x="6203950" y="6457950"/>
          <p14:tracePt t="1839" x="6203950" y="6464300"/>
          <p14:tracePt t="1852" x="6203950" y="6470650"/>
          <p14:tracePt t="1869" x="6203950" y="6477000"/>
          <p14:tracePt t="1906" x="6210300" y="6470650"/>
          <p14:tracePt t="1913" x="6223000" y="6457950"/>
          <p14:tracePt t="1927" x="6248400" y="6445250"/>
          <p14:tracePt t="1936" x="6261100" y="6432550"/>
          <p14:tracePt t="1952" x="6273800" y="6413500"/>
          <p14:tracePt t="1969" x="6330950" y="6356350"/>
          <p14:tracePt t="1986" x="6400800" y="6273800"/>
          <p14:tracePt t="2002" x="6438900" y="6216650"/>
          <p14:tracePt t="2019" x="6508750" y="6127750"/>
          <p14:tracePt t="2035" x="6604000" y="6019800"/>
          <p14:tracePt t="2052" x="6642100" y="5962650"/>
          <p14:tracePt t="2069" x="6718300" y="5873750"/>
          <p14:tracePt t="2085" x="6775450" y="5797550"/>
          <p14:tracePt t="2102" x="6794500" y="5753100"/>
          <p14:tracePt t="2118" x="6826250" y="5702300"/>
          <p14:tracePt t="2135" x="6838950" y="5683250"/>
          <p14:tracePt t="2152" x="6858000" y="5645150"/>
          <p14:tracePt t="2168" x="6864350" y="5638800"/>
          <p14:tracePt t="2185" x="6864350" y="5632450"/>
          <p14:tracePt t="2222" x="6858000" y="5632450"/>
          <p14:tracePt t="2238" x="6851650" y="5632450"/>
          <p14:tracePt t="2252" x="6845300" y="5638800"/>
          <p14:tracePt t="2268" x="6838950" y="5645150"/>
          <p14:tracePt t="2286" x="6826250" y="5657850"/>
          <p14:tracePt t="2301" x="6819900" y="5664200"/>
          <p14:tracePt t="2317" x="6800850" y="5670550"/>
          <p14:tracePt t="2335" x="6775450" y="5689600"/>
          <p14:tracePt t="2351" x="6750050" y="5708650"/>
          <p14:tracePt t="2368" x="6667500" y="5759450"/>
          <p14:tracePt t="2385" x="6546850" y="5835650"/>
          <p14:tracePt t="2401" x="6477000" y="5873750"/>
          <p14:tracePt t="2417" x="6407150" y="5911850"/>
          <p14:tracePt t="2434" x="6172200" y="6057900"/>
          <p14:tracePt t="2450" x="6102350" y="6096000"/>
          <p14:tracePt t="2469" x="6013450" y="6172200"/>
          <p14:tracePt t="2484" x="5981700" y="6191250"/>
          <p14:tracePt t="2500" x="5943600" y="6242050"/>
          <p14:tracePt t="2517" x="5930900" y="6261100"/>
          <p14:tracePt t="2533" x="5924550" y="6261100"/>
          <p14:tracePt t="2569" x="5918200" y="6267450"/>
          <p14:tracePt t="2609" x="5918200" y="6273800"/>
          <p14:tracePt t="2644" x="5918200" y="6267450"/>
          <p14:tracePt t="2658" x="5924550" y="6267450"/>
          <p14:tracePt t="2664" x="5930900" y="6261100"/>
          <p14:tracePt t="2679" x="5937250" y="6254750"/>
          <p14:tracePt t="2687" x="5956300" y="6242050"/>
          <p14:tracePt t="2703" x="5969000" y="6216650"/>
          <p14:tracePt t="2716" x="6038850" y="6159500"/>
          <p14:tracePt t="2733" x="6083300" y="6115050"/>
          <p14:tracePt t="2750" x="6210300" y="5994400"/>
          <p14:tracePt t="2766" x="6273800" y="5937250"/>
          <p14:tracePt t="2783" x="6400800" y="5816600"/>
          <p14:tracePt t="2800" x="6521450" y="5695950"/>
          <p14:tracePt t="2816" x="6559550" y="5651500"/>
          <p14:tracePt t="2833" x="6629400" y="5581650"/>
          <p14:tracePt t="2849" x="6661150" y="5543550"/>
          <p14:tracePt t="2866" x="6667500" y="5530850"/>
          <p14:tracePt t="2883" x="6673850" y="5524500"/>
          <p14:tracePt t="2925" x="6667500" y="5524500"/>
          <p14:tracePt t="2946" x="6661150" y="5530850"/>
          <p14:tracePt t="2960" x="6661150" y="5537200"/>
          <p14:tracePt t="2988" x="6654800" y="5543550"/>
          <p14:tracePt t="2995" x="6648450" y="5549900"/>
          <p14:tracePt t="3009" x="6642100" y="5549900"/>
          <p14:tracePt t="3018" x="6635750" y="5562600"/>
          <p14:tracePt t="3032" x="6629400" y="5562600"/>
          <p14:tracePt t="3048" x="6610350" y="5581650"/>
          <p14:tracePt t="3065" x="6483350" y="5721350"/>
          <p14:tracePt t="3082" x="6419850" y="5797550"/>
          <p14:tracePt t="3098" x="6337300" y="5880100"/>
          <p14:tracePt t="3115" x="6159500" y="6045200"/>
          <p14:tracePt t="3131" x="5988050" y="6203950"/>
          <p14:tracePt t="3148" x="5930900" y="6261100"/>
          <p14:tracePt t="3165" x="5822950" y="6369050"/>
          <p14:tracePt t="3181" x="5778500" y="6413500"/>
          <p14:tracePt t="3199" x="5753100" y="6432550"/>
          <p14:tracePt t="3214" x="5746750" y="6438900"/>
          <p14:tracePt t="3231" x="5746750" y="6445250"/>
          <p14:tracePt t="3269" x="5740400" y="6451600"/>
          <p14:tracePt t="3281" x="5734050" y="6451600"/>
          <p14:tracePt t="3693" x="5734050" y="6432550"/>
          <p14:tracePt t="3700" x="5746750" y="6394450"/>
          <p14:tracePt t="3712" x="5765800" y="6350000"/>
          <p14:tracePt t="3730" x="5810250" y="6261100"/>
          <p14:tracePt t="3746" x="5835650" y="6216650"/>
          <p14:tracePt t="3763" x="5880100" y="6115050"/>
          <p14:tracePt t="3779" x="5911850" y="6057900"/>
          <p14:tracePt t="3796" x="5937250" y="6019800"/>
          <p14:tracePt t="3813" x="5969000" y="5956300"/>
          <p14:tracePt t="3829" x="5981700" y="5924550"/>
          <p14:tracePt t="3846" x="6013450" y="5873750"/>
          <p14:tracePt t="3849" x="6026150" y="5842000"/>
          <p14:tracePt t="3863" x="6032500" y="5822950"/>
          <p14:tracePt t="3879" x="6045200" y="5803900"/>
          <p14:tracePt t="3896" x="6057900" y="5765800"/>
          <p14:tracePt t="3912" x="6064250" y="5740400"/>
          <p14:tracePt t="3946" x="6064250" y="5727700"/>
          <p14:tracePt t="3962" x="6057900" y="5721350"/>
          <p14:tracePt t="3978" x="6051550" y="5721350"/>
          <p14:tracePt t="3995" x="6032500" y="5721350"/>
          <p14:tracePt t="4012" x="6019800" y="5734050"/>
          <p14:tracePt t="4028" x="6013450" y="5740400"/>
          <p14:tracePt t="4045" x="6000750" y="5740400"/>
          <p14:tracePt t="4061" x="5975350" y="5746750"/>
          <p14:tracePt t="4079" x="5956300" y="5753100"/>
          <p14:tracePt t="4095" x="5924550" y="5753100"/>
          <p14:tracePt t="4111" x="5911850" y="5759450"/>
          <p14:tracePt t="4129" x="5886450" y="5765800"/>
          <p14:tracePt t="4144" x="5880100" y="5765800"/>
          <p14:tracePt t="4161" x="5880100" y="5772150"/>
          <p14:tracePt t="4194" x="5886450" y="5772150"/>
          <p14:tracePt t="4211" x="5905500" y="5778500"/>
          <p14:tracePt t="4228" x="5949950" y="5778500"/>
          <p14:tracePt t="4244" x="6026150" y="5778500"/>
          <p14:tracePt t="4262" x="6191250" y="5778500"/>
          <p14:tracePt t="4277" x="6292850" y="5765800"/>
          <p14:tracePt t="4294" x="6496050" y="5734050"/>
          <p14:tracePt t="4312" x="6667500" y="5695950"/>
          <p14:tracePt t="4328" x="6724650" y="5676900"/>
          <p14:tracePt t="4344" x="6800850" y="5645150"/>
          <p14:tracePt t="4361" x="6826250" y="5626100"/>
          <p14:tracePt t="4377" x="6832600" y="5613400"/>
          <p14:tracePt t="4397" x="6832600" y="5607050"/>
          <p14:tracePt t="4424" x="6826250" y="5600700"/>
          <p14:tracePt t="4430" x="6819900" y="5600700"/>
          <p14:tracePt t="4446" x="6807200" y="5600700"/>
          <p14:tracePt t="4460" x="6788150" y="5607050"/>
          <p14:tracePt t="4477" x="6705600" y="5632450"/>
          <p14:tracePt t="4494" x="6546850" y="5683250"/>
          <p14:tracePt t="4510" x="6457950" y="5702300"/>
          <p14:tracePt t="4526" x="6261100" y="5753100"/>
          <p14:tracePt t="4543" x="6102350" y="5791200"/>
          <p14:tracePt t="4560" x="6045200" y="5803900"/>
          <p14:tracePt t="4577" x="5962650" y="5816600"/>
          <p14:tracePt t="4593" x="5937250" y="5816600"/>
          <p14:tracePt t="4610" x="5930900" y="5816600"/>
          <p14:tracePt t="4643" x="5937250" y="5810250"/>
          <p14:tracePt t="4659" x="5969000" y="5803900"/>
          <p14:tracePt t="4677" x="6019800" y="5784850"/>
          <p14:tracePt t="4692" x="6102350" y="5765800"/>
          <p14:tracePt t="4709" x="6153150" y="5746750"/>
          <p14:tracePt t="4726" x="6248400" y="5721350"/>
          <p14:tracePt t="4742" x="6305550" y="5702300"/>
          <p14:tracePt t="4759" x="6438900" y="5676900"/>
          <p14:tracePt t="4776" x="6546850" y="5651500"/>
          <p14:tracePt t="4792" x="6584950" y="5638800"/>
          <p14:tracePt t="4810" x="6623050" y="5632450"/>
          <p14:tracePt t="4846" x="6616700" y="5632450"/>
          <p14:tracePt t="4859" x="6610350" y="5632450"/>
          <p14:tracePt t="4875" x="6591300" y="5626100"/>
          <p14:tracePt t="4895" x="6578600" y="5626100"/>
          <p14:tracePt t="4909" x="6565900" y="5632450"/>
          <p14:tracePt t="4925" x="6502400" y="5651500"/>
          <p14:tracePt t="4943" x="6388100" y="5670550"/>
          <p14:tracePt t="4958" x="6305550" y="5689600"/>
          <p14:tracePt t="4975" x="6146800" y="5727700"/>
          <p14:tracePt t="4992" x="6013450" y="5765800"/>
          <p14:tracePt t="5008" x="5975350" y="5784850"/>
          <p14:tracePt t="5025" x="5943600" y="5791200"/>
          <p14:tracePt t="5042" x="5892800" y="5803900"/>
          <p14:tracePt t="5098" x="5899150" y="5803900"/>
          <p14:tracePt t="5105" x="5924550" y="5797550"/>
          <p14:tracePt t="5112" x="5943600" y="5791200"/>
          <p14:tracePt t="5127" x="5962650" y="5784850"/>
          <p14:tracePt t="5141" x="5994400" y="5765800"/>
          <p14:tracePt t="5158" x="6076950" y="5753100"/>
          <p14:tracePt t="5175" x="6172200" y="5727700"/>
          <p14:tracePt t="5191" x="6216650" y="5715000"/>
          <p14:tracePt t="5208" x="6286500" y="5702300"/>
          <p14:tracePt t="5224" x="6330950" y="5683250"/>
          <p14:tracePt t="5241" x="6337300" y="5683250"/>
          <p14:tracePt t="5258" x="6356350" y="5676900"/>
          <p14:tracePt t="5305" x="6356350" y="5670550"/>
          <p14:tracePt t="5312" x="6350000" y="5670550"/>
          <p14:tracePt t="5324" x="6343650" y="5670550"/>
          <p14:tracePt t="5341" x="6318250" y="5676900"/>
          <p14:tracePt t="5357" x="6299200" y="5676900"/>
          <p14:tracePt t="5374" x="6248400" y="5695950"/>
          <p14:tracePt t="5391" x="6146800" y="5734050"/>
          <p14:tracePt t="5407" x="6083300" y="5759450"/>
          <p14:tracePt t="5424" x="5981700" y="5810250"/>
          <p14:tracePt t="5440" x="5880100" y="5842000"/>
          <p14:tracePt t="5457" x="5861050" y="5848350"/>
          <p14:tracePt t="5474" x="5842000" y="5861050"/>
          <p14:tracePt t="5491" x="5829300" y="5867400"/>
          <p14:tracePt t="5507" x="5835650" y="5867400"/>
          <p14:tracePt t="5524" x="5886450" y="5861050"/>
          <p14:tracePt t="5540" x="5924550" y="5854700"/>
          <p14:tracePt t="5556" x="6045200" y="5822950"/>
          <p14:tracePt t="5574" x="6178550" y="5784850"/>
          <p14:tracePt t="5590" x="6261100" y="5765800"/>
          <p14:tracePt t="5607" x="6413500" y="5740400"/>
          <p14:tracePt t="5623" x="6534150" y="5721350"/>
          <p14:tracePt t="5639" x="6578600" y="5708650"/>
          <p14:tracePt t="5656" x="6616700" y="5702300"/>
          <p14:tracePt t="5672" x="6623050" y="5695950"/>
          <p14:tracePt t="5706" x="6604000" y="5695950"/>
          <p14:tracePt t="5722" x="6597650" y="5695950"/>
          <p14:tracePt t="5739" x="6584950" y="5695950"/>
          <p14:tracePt t="5756" x="6572250" y="5695950"/>
          <p14:tracePt t="5772" x="6565900" y="5695950"/>
          <p14:tracePt t="5790" x="6527800" y="5708650"/>
          <p14:tracePt t="5806" x="6508750" y="5727700"/>
          <p14:tracePt t="5822" x="6489700" y="5734050"/>
          <p14:tracePt t="5839" x="6413500" y="5772150"/>
          <p14:tracePt t="5855" x="6337300" y="5816600"/>
          <p14:tracePt t="5872" x="6292850" y="5835650"/>
          <p14:tracePt t="5888" x="6229350" y="5867400"/>
          <p14:tracePt t="5906" x="6178550" y="5892800"/>
          <p14:tracePt t="5922" x="6134100" y="5911850"/>
          <p14:tracePt t="5938" x="6096000" y="5930900"/>
          <p14:tracePt t="7429" x="6102350" y="5930900"/>
          <p14:tracePt t="7435" x="6115050" y="5924550"/>
          <p14:tracePt t="7452" x="6134100" y="5918200"/>
          <p14:tracePt t="7466" x="6153150" y="5911850"/>
          <p14:tracePt t="7483" x="6197600" y="5899150"/>
          <p14:tracePt t="7500" x="6261100" y="5867400"/>
          <p14:tracePt t="7516" x="6286500" y="5861050"/>
          <p14:tracePt t="7533" x="6350000" y="5835650"/>
          <p14:tracePt t="7550" x="6419850" y="5810250"/>
          <p14:tracePt t="7566" x="6464300" y="5797550"/>
          <p14:tracePt t="7583" x="6527800" y="5772150"/>
          <p14:tracePt t="7599" x="6565900" y="5759450"/>
          <p14:tracePt t="7616" x="6578600" y="5753100"/>
          <p14:tracePt t="7633" x="6610350" y="5734050"/>
          <p14:tracePt t="7649" x="6629400" y="5702300"/>
          <p14:tracePt t="7666" x="6629400" y="5695950"/>
          <p14:tracePt t="7683" x="6635750" y="5689600"/>
          <p14:tracePt t="7699" x="6635750" y="5676900"/>
          <p14:tracePt t="7716" x="6635750" y="5670550"/>
          <p14:tracePt t="7732" x="6635750" y="5664200"/>
          <p14:tracePt t="7749" x="6635750" y="5657850"/>
          <p14:tracePt t="7765" x="6629400" y="5657850"/>
          <p14:tracePt t="7782" x="6629400" y="5651500"/>
          <p14:tracePt t="7799" x="6629400" y="5645150"/>
          <p14:tracePt t="7816" x="6629400" y="5638800"/>
          <p14:tracePt t="7851" x="6629400" y="5632450"/>
          <p14:tracePt t="7879" x="6629400" y="5626100"/>
          <p14:tracePt t="7907" x="6623050" y="5626100"/>
          <p14:tracePt t="7928" x="6610350" y="5626100"/>
          <p14:tracePt t="7970" x="6597650" y="5626100"/>
          <p14:tracePt t="7991" x="6591300" y="5626100"/>
          <p14:tracePt t="7999" x="6584950" y="5626100"/>
          <p14:tracePt t="8012" x="6565900" y="5626100"/>
          <p14:tracePt t="8019" x="6546850" y="5626100"/>
          <p14:tracePt t="8035" x="6508750" y="5626100"/>
          <p14:tracePt t="8047" x="6375400" y="5607050"/>
          <p14:tracePt t="8064" x="6286500" y="5600700"/>
          <p14:tracePt t="8081" x="6159500" y="5588000"/>
          <p14:tracePt t="8098" x="5905500" y="5556250"/>
          <p14:tracePt t="8114" x="5626100" y="5524500"/>
          <p14:tracePt t="8132" x="5340350" y="5505450"/>
          <p14:tracePt t="8147" x="5226050" y="5492750"/>
          <p14:tracePt t="8164" x="5022850" y="5480050"/>
          <p14:tracePt t="8181" x="4908550" y="5480050"/>
          <p14:tracePt t="8197" x="4870450" y="5480050"/>
          <p14:tracePt t="8214" x="4838700" y="5480050"/>
          <p14:tracePt t="8231" x="4826000" y="5480050"/>
          <p14:tracePt t="8279" x="4838700" y="5480050"/>
          <p14:tracePt t="8293" x="4864100" y="5480050"/>
          <p14:tracePt t="8300" x="4870450" y="5480050"/>
          <p14:tracePt t="8317" x="4895850" y="5480050"/>
          <p14:tracePt t="8330" x="4940300" y="5480050"/>
          <p14:tracePt t="8347" x="4984750" y="5480050"/>
          <p14:tracePt t="8364" x="5086350" y="5480050"/>
          <p14:tracePt t="8380" x="5149850" y="5480050"/>
          <p14:tracePt t="8397" x="5302250" y="5480050"/>
          <p14:tracePt t="8413" x="5467350" y="5480050"/>
          <p14:tracePt t="8430" x="5543550" y="5492750"/>
          <p14:tracePt t="8447" x="5689600" y="5492750"/>
          <p14:tracePt t="8464" x="5803900" y="5492750"/>
          <p14:tracePt t="8480" x="5829300" y="5492750"/>
          <p14:tracePt t="8483" x="5861050" y="5492750"/>
          <p14:tracePt t="8497" x="5873750" y="5492750"/>
          <p14:tracePt t="8513" x="5886450" y="5492750"/>
          <p14:tracePt t="8539" x="5886450" y="5486400"/>
          <p14:tracePt t="8560" x="5880100" y="5486400"/>
          <p14:tracePt t="8574" x="5867400" y="5486400"/>
          <p14:tracePt t="8582" x="5854700" y="5486400"/>
          <p14:tracePt t="8596" x="5848350" y="5486400"/>
          <p14:tracePt t="8612" x="5803900" y="5486400"/>
          <p14:tracePt t="8630" x="5746750" y="5486400"/>
          <p14:tracePt t="8646" x="5505450" y="5486400"/>
          <p14:tracePt t="8663" x="5327650" y="5473700"/>
          <p14:tracePt t="8679" x="4311650" y="5441950"/>
          <p14:tracePt t="8696" x="3892550" y="5422900"/>
          <p14:tracePt t="8712" x="3473450" y="5391150"/>
          <p14:tracePt t="8729" x="2673350" y="5391150"/>
          <p14:tracePt t="8745" x="1987550" y="5340350"/>
          <p14:tracePt t="8762" x="1720850" y="5321300"/>
          <p14:tracePt t="8779" x="1276350" y="5257800"/>
          <p14:tracePt t="8795" x="1041400" y="5194300"/>
          <p14:tracePt t="8813" x="958850" y="5149850"/>
          <p14:tracePt t="8828" x="768350" y="5054600"/>
          <p14:tracePt t="8845" x="730250" y="5022850"/>
          <p14:tracePt t="8862" x="717550" y="4997450"/>
          <p14:tracePt t="9406" x="704850" y="4991100"/>
          <p14:tracePt t="9413" x="698500" y="4991100"/>
          <p14:tracePt t="9429" x="692150" y="4991100"/>
          <p14:tracePt t="9443" x="679450" y="4984750"/>
          <p14:tracePt t="9459" x="673100" y="4978400"/>
          <p14:tracePt t="9477" x="654050" y="4972050"/>
          <p14:tracePt t="9493" x="635000" y="4965700"/>
          <p14:tracePt t="9511" x="596900" y="4946650"/>
          <p14:tracePt t="9526" x="584200" y="4933950"/>
          <p14:tracePt t="9542" x="558800" y="4927600"/>
          <p14:tracePt t="9560" x="533400" y="4902200"/>
          <p14:tracePt t="9576" x="508000" y="4883150"/>
          <p14:tracePt t="9592" x="495300" y="4857750"/>
          <p14:tracePt t="9610" x="482600" y="4832350"/>
          <p14:tracePt t="9626" x="457200" y="4794250"/>
          <p14:tracePt t="9642" x="444500" y="4762500"/>
          <p14:tracePt t="9659" x="425450" y="4718050"/>
          <p14:tracePt t="9676" x="400050" y="4667250"/>
          <p14:tracePt t="9692" x="393700" y="4641850"/>
          <p14:tracePt t="9709" x="374650" y="4603750"/>
          <p14:tracePt t="9725" x="368300" y="4584700"/>
          <p14:tracePt t="9742" x="355600" y="4546600"/>
          <p14:tracePt t="9758" x="330200" y="4514850"/>
          <p14:tracePt t="9775" x="330200" y="4502150"/>
          <p14:tracePt t="9792" x="311150" y="4470400"/>
          <p14:tracePt t="9808" x="298450" y="4451350"/>
          <p14:tracePt t="9825" x="298450" y="4445000"/>
          <p14:tracePt t="9842" x="292100" y="4438650"/>
          <p14:tracePt t="9940" x="292100" y="4445000"/>
          <p14:tracePt t="9968" x="292100" y="4451350"/>
          <p14:tracePt t="9976" x="292100" y="4457700"/>
          <p14:tracePt t="10024" x="292100" y="4464050"/>
          <p14:tracePt t="10045" x="304800" y="4470400"/>
          <p14:tracePt t="10066" x="311150" y="4470400"/>
          <p14:tracePt t="10080" x="311150" y="4476750"/>
          <p14:tracePt t="10087" x="317500" y="4476750"/>
          <p14:tracePt t="10094" x="323850" y="4476750"/>
          <p14:tracePt t="10115" x="330200" y="4476750"/>
          <p14:tracePt t="10136" x="342900" y="4476750"/>
          <p14:tracePt t="10150" x="355600" y="4476750"/>
          <p14:tracePt t="10160" x="368300" y="4476750"/>
          <p14:tracePt t="10174" x="387350" y="4476750"/>
          <p14:tracePt t="10190" x="438150" y="4476750"/>
          <p14:tracePt t="10207" x="495300" y="4470400"/>
          <p14:tracePt t="10223" x="527050" y="4464050"/>
          <p14:tracePt t="10240" x="596900" y="4457700"/>
          <p14:tracePt t="10257" x="641350" y="4438650"/>
          <p14:tracePt t="10273" x="660400" y="4432300"/>
          <p14:tracePt t="10291" x="679450" y="4425950"/>
          <p14:tracePt t="10306" x="685800" y="4419600"/>
          <p14:tracePt t="10361" x="679450" y="4419600"/>
          <p14:tracePt t="10368" x="673100" y="4419600"/>
          <p14:tracePt t="10376" x="660400" y="4419600"/>
          <p14:tracePt t="10392" x="654050" y="4419600"/>
          <p14:tracePt t="10406" x="641350" y="4419600"/>
          <p14:tracePt t="10423" x="635000" y="4419600"/>
          <p14:tracePt t="10440" x="615950" y="4425950"/>
          <p14:tracePt t="10456" x="609600" y="4432300"/>
          <p14:tracePt t="10473" x="590550" y="4438650"/>
          <p14:tracePt t="10489" x="565150" y="4451350"/>
          <p14:tracePt t="10506" x="552450" y="4457700"/>
          <p14:tracePt t="10510" x="539750" y="4457700"/>
          <p14:tracePt t="10523" x="520700" y="4470400"/>
          <p14:tracePt t="10539" x="488950" y="4476750"/>
          <p14:tracePt t="10556" x="476250" y="4483100"/>
          <p14:tracePt t="10572" x="450850" y="4483100"/>
          <p14:tracePt t="10589" x="438150" y="4483100"/>
          <p14:tracePt t="10622" x="431800" y="4483100"/>
          <p14:tracePt t="10639" x="419100" y="4483100"/>
          <p14:tracePt t="10691" x="412750" y="4483100"/>
          <p14:tracePt t="10818" x="419100" y="4483100"/>
          <p14:tracePt t="10839" x="425450" y="4483100"/>
          <p14:tracePt t="10852" x="431800" y="4483100"/>
          <p14:tracePt t="10860" x="438150" y="4483100"/>
          <p14:tracePt t="10871" x="438150" y="4476750"/>
          <p14:tracePt t="10888" x="450850" y="4476750"/>
          <p14:tracePt t="10921" x="457200" y="4470400"/>
          <p14:tracePt t="10938" x="469900" y="4470400"/>
          <p14:tracePt t="10971" x="482600" y="4464050"/>
          <p14:tracePt t="10987" x="488950" y="4464050"/>
          <p14:tracePt t="11004" x="495300" y="4464050"/>
          <p14:tracePt t="11043" x="495300" y="4457700"/>
          <p14:tracePt t="11064" x="495300" y="4451350"/>
          <p14:tracePt t="11190" x="488950" y="4451350"/>
          <p14:tracePt t="11211" x="482600" y="4451350"/>
          <p14:tracePt t="11239" x="476250" y="4451350"/>
          <p14:tracePt t="11254" x="469900" y="4457700"/>
          <p14:tracePt t="11281" x="463550" y="4457700"/>
          <p14:tracePt t="11309" x="457200" y="4457700"/>
          <p14:tracePt t="11359" x="450850" y="4457700"/>
          <p14:tracePt t="11394" x="444500" y="4457700"/>
          <p14:tracePt t="11450" x="444500" y="4464050"/>
          <p14:tracePt t="11471" x="450850" y="4464050"/>
          <p14:tracePt t="11478" x="457200" y="4464050"/>
          <p14:tracePt t="11506" x="463550" y="4464050"/>
          <p14:tracePt t="11534" x="469900" y="4464050"/>
          <p14:tracePt t="11541" x="476250" y="4464050"/>
          <p14:tracePt t="11555" x="482600" y="4464050"/>
          <p14:tracePt t="11570" x="488950" y="4457700"/>
          <p14:tracePt t="11602" x="495300" y="4451350"/>
          <p14:tracePt t="11618" x="501650" y="4451350"/>
          <p14:tracePt t="11636" x="501650" y="4445000"/>
          <p14:tracePt t="11652" x="508000" y="4445000"/>
          <p14:tracePt t="11675" x="508000" y="4438650"/>
          <p14:tracePt t="11752" x="508000" y="4432300"/>
          <p14:tracePt t="11759" x="508000" y="4425950"/>
          <p14:tracePt t="11787" x="501650" y="4425950"/>
          <p14:tracePt t="11800" x="495300" y="4425950"/>
          <p14:tracePt t="11836" x="488950" y="4425950"/>
          <p14:tracePt t="11871" x="482600" y="4425950"/>
          <p14:tracePt t="11893" x="476250" y="4425950"/>
          <p14:tracePt t="11920" x="469900" y="4425950"/>
          <p14:tracePt t="11942" x="469900" y="4432300"/>
          <p14:tracePt t="11977" x="463550" y="4432300"/>
          <p14:tracePt t="12026" x="457200" y="4438650"/>
          <p14:tracePt t="12061" x="450850" y="4445000"/>
          <p14:tracePt t="12082" x="450850" y="4451350"/>
          <p14:tracePt t="12117" x="444500" y="4457700"/>
          <p14:tracePt t="12131" x="444500" y="4464050"/>
          <p14:tracePt t="12152" x="438150" y="4470400"/>
          <p14:tracePt t="12616" x="444500" y="4470400"/>
          <p14:tracePt t="12623" x="476250" y="4483100"/>
          <p14:tracePt t="12637" x="508000" y="4489450"/>
          <p14:tracePt t="12648" x="558800" y="4508500"/>
          <p14:tracePt t="12666" x="692150" y="4546600"/>
          <p14:tracePt t="12682" x="787400" y="4578350"/>
          <p14:tracePt t="12699" x="1009650" y="4673600"/>
          <p14:tracePt t="12716" x="1346200" y="4787900"/>
          <p14:tracePt t="12731" x="1555750" y="4857750"/>
          <p14:tracePt t="12748" x="1739900" y="4908550"/>
          <p14:tracePt t="12765" x="2171700" y="5003800"/>
          <p14:tracePt t="12781" x="2400300" y="5048250"/>
          <p14:tracePt t="12798" x="2813050" y="5105400"/>
          <p14:tracePt t="12815" x="3219450" y="5143500"/>
          <p14:tracePt t="12831" x="3549650" y="5168900"/>
          <p14:tracePt t="12849" x="3848100" y="5187950"/>
          <p14:tracePt t="12864" x="4032250" y="5187950"/>
          <p14:tracePt t="12881" x="4394200" y="5187950"/>
          <p14:tracePt t="12898" x="4533900" y="5187950"/>
          <p14:tracePt t="12914" x="4692650" y="5200650"/>
          <p14:tracePt t="12931" x="4851400" y="5200650"/>
          <p14:tracePt t="12947" x="5124450" y="5213350"/>
          <p14:tracePt t="12964" x="5238750" y="5200650"/>
          <p14:tracePt t="12981" x="5359400" y="5175250"/>
          <p14:tracePt t="12997" x="5461000" y="5156200"/>
          <p14:tracePt t="13014" x="5588000" y="5099050"/>
          <p14:tracePt t="13031" x="5613400" y="5086350"/>
          <p14:tracePt t="13047" x="5651500" y="5054600"/>
          <p14:tracePt t="13064" x="5657850" y="5054600"/>
          <p14:tracePt t="13080" x="5664200" y="5048250"/>
          <p14:tracePt t="13101" x="5670550" y="5035550"/>
          <p14:tracePt t="13113" x="5670550" y="5029200"/>
          <p14:tracePt t="13130" x="5670550" y="4991100"/>
          <p14:tracePt t="13147" x="5676900" y="4965700"/>
          <p14:tracePt t="13580" x="5695950" y="4965700"/>
          <p14:tracePt t="13586" x="5715000" y="4965700"/>
          <p14:tracePt t="13600" x="5753100" y="4965700"/>
          <p14:tracePt t="13611" x="5797550" y="4959350"/>
          <p14:tracePt t="13628" x="5886450" y="4953000"/>
          <p14:tracePt t="13645" x="5956300" y="4940300"/>
          <p14:tracePt t="13662" x="6108700" y="4933950"/>
          <p14:tracePt t="13679" x="6273800" y="4933950"/>
          <p14:tracePt t="13695" x="6350000" y="4933950"/>
          <p14:tracePt t="13712" x="6496050" y="4953000"/>
          <p14:tracePt t="13728" x="6604000" y="4978400"/>
          <p14:tracePt t="13745" x="6642100" y="4997450"/>
          <p14:tracePt t="13762" x="6718300" y="5029200"/>
          <p14:tracePt t="13778" x="6737350" y="5029200"/>
          <p14:tracePt t="13795" x="6775450" y="5054600"/>
          <p14:tracePt t="13812" x="6788150" y="5054600"/>
          <p14:tracePt t="13828" x="6788150" y="5060950"/>
          <p14:tracePt t="13844" x="6794500" y="5067300"/>
          <p14:tracePt t="13861" x="6794500" y="5073650"/>
          <p14:tracePt t="13878" x="6794500" y="5080000"/>
          <p14:tracePt t="13895" x="6794500" y="5086350"/>
          <p14:tracePt t="13911" x="6788150" y="5092700"/>
          <p14:tracePt t="13927" x="6781800" y="5099050"/>
          <p14:tracePt t="13945" x="6762750" y="5099050"/>
          <p14:tracePt t="13961" x="6737350" y="5111750"/>
          <p14:tracePt t="13977" x="6718300" y="5111750"/>
          <p14:tracePt t="13994" x="6686550" y="5143500"/>
          <p14:tracePt t="14010" x="6610350" y="5194300"/>
          <p14:tracePt t="14027" x="6565900" y="5226050"/>
          <p14:tracePt t="14044" x="6470650" y="5302250"/>
          <p14:tracePt t="14060" x="6426200" y="5327650"/>
          <p14:tracePt t="14078" x="6324600" y="5410200"/>
          <p14:tracePt t="14093" x="6305550" y="5429250"/>
          <p14:tracePt t="14110" x="6292850" y="5441950"/>
          <p14:tracePt t="14127" x="6273800" y="5461000"/>
          <p14:tracePt t="14143" x="6261100" y="5473700"/>
          <p14:tracePt t="14177" x="6261100" y="5480050"/>
          <p14:tracePt t="14204" x="6261100" y="5486400"/>
          <p14:tracePt t="14218" x="6267450" y="5486400"/>
          <p14:tracePt t="14232" x="6273800" y="5486400"/>
          <p14:tracePt t="14254" x="6280150" y="5486400"/>
          <p14:tracePt t="14262" x="6286500" y="5486400"/>
          <p14:tracePt t="14276" x="6292850" y="5486400"/>
          <p14:tracePt t="14293" x="6299200" y="5486400"/>
          <p14:tracePt t="14310" x="6305550" y="5480050"/>
          <p14:tracePt t="14326" x="6305550" y="5473700"/>
          <p14:tracePt t="14343" x="6311900" y="5467350"/>
          <p14:tracePt t="14359" x="6324600" y="5448300"/>
          <p14:tracePt t="14376" x="6330950" y="5441950"/>
          <p14:tracePt t="14393" x="6337300" y="5435600"/>
          <p14:tracePt t="14409" x="6350000" y="5403850"/>
          <p14:tracePt t="14426" x="6369050" y="5353050"/>
          <p14:tracePt t="14444" x="6394450" y="5295900"/>
          <p14:tracePt t="14458" x="6413500" y="5238750"/>
          <p14:tracePt t="14475" x="6438900" y="5143500"/>
          <p14:tracePt t="14492" x="6457950" y="5086350"/>
          <p14:tracePt t="14509" x="6477000" y="4972050"/>
          <p14:tracePt t="14525" x="6477000" y="4927600"/>
          <p14:tracePt t="14542" x="6483350" y="4775200"/>
          <p14:tracePt t="14558" x="6483350" y="4711700"/>
          <p14:tracePt t="14562" x="6483350" y="4660900"/>
          <p14:tracePt t="14576" x="6483350" y="4603750"/>
          <p14:tracePt t="14592" x="6470650" y="4514850"/>
          <p14:tracePt t="14608" x="6464300" y="4470400"/>
          <p14:tracePt t="14625" x="6464300" y="4445000"/>
          <p14:tracePt t="14641" x="6445250" y="4381500"/>
          <p14:tracePt t="14658" x="6445250" y="4368800"/>
          <p14:tracePt t="14675" x="6438900" y="4356100"/>
          <p14:tracePt t="14691" x="6432550" y="4349750"/>
          <p14:tracePt t="14708" x="6426200" y="4343400"/>
          <p14:tracePt t="14745" x="6419850" y="4349750"/>
          <p14:tracePt t="14766" x="6419850" y="4362450"/>
          <p14:tracePt t="14773" x="6419850" y="4368800"/>
          <p14:tracePt t="14780" x="6419850" y="4381500"/>
          <p14:tracePt t="14794" x="6419850" y="4394200"/>
          <p14:tracePt t="14808" x="6419850" y="4406900"/>
          <p14:tracePt t="14824" x="6419850" y="4432300"/>
          <p14:tracePt t="14841" x="6419850" y="4445000"/>
          <p14:tracePt t="14858" x="6419850" y="4483100"/>
          <p14:tracePt t="14874" x="6419850" y="4521200"/>
          <p14:tracePt t="14891" x="6419850" y="4610100"/>
          <p14:tracePt t="14908" x="6432550" y="4768850"/>
          <p14:tracePt t="14924" x="6451600" y="4946650"/>
          <p14:tracePt t="14942" x="6483350" y="5130800"/>
          <p14:tracePt t="14958" x="6496050" y="5207000"/>
          <p14:tracePt t="14974" x="6502400" y="5283200"/>
          <p14:tracePt t="14991" x="6540500" y="5448300"/>
          <p14:tracePt t="15007" x="6540500" y="5486400"/>
          <p14:tracePt t="15024" x="6546850" y="5505450"/>
          <p14:tracePt t="15041" x="6553200" y="5537200"/>
          <p14:tracePt t="15057" x="6559550" y="5556250"/>
          <p14:tracePt t="15061" x="6565900" y="5562600"/>
          <p14:tracePt t="15082" x="6565900" y="5568950"/>
          <p14:tracePt t="15195" x="6572250" y="5568950"/>
          <p14:tracePt t="15223" x="6572250" y="5562600"/>
          <p14:tracePt t="15244" x="6572250" y="5549900"/>
          <p14:tracePt t="15257" x="6572250" y="5543550"/>
          <p14:tracePt t="15265" x="6572250" y="5537200"/>
          <p14:tracePt t="15286" x="6572250" y="5530850"/>
          <p14:tracePt t="15293" x="6572250" y="5524500"/>
          <p14:tracePt t="15309" x="6572250" y="5505450"/>
          <p14:tracePt t="15322" x="6572250" y="5486400"/>
          <p14:tracePt t="15339" x="6572250" y="5429250"/>
          <p14:tracePt t="15358" x="6572250" y="5302250"/>
          <p14:tracePt t="15372" x="6572250" y="5226050"/>
          <p14:tracePt t="15389" x="6572250" y="5022850"/>
          <p14:tracePt t="15406" x="6546850" y="4794250"/>
          <p14:tracePt t="15422" x="6534150" y="4667250"/>
          <p14:tracePt t="15439" x="6502400" y="4438650"/>
          <p14:tracePt t="15456" x="6483350" y="4254500"/>
          <p14:tracePt t="15472" x="6464300" y="4191000"/>
          <p14:tracePt t="15489" x="6445250" y="4108450"/>
          <p14:tracePt t="15506" x="6438900" y="4064000"/>
          <p14:tracePt t="15522" x="6432550" y="4051300"/>
          <p14:tracePt t="15539" x="6426200" y="4044950"/>
          <p14:tracePt t="15575" x="6419850" y="4044950"/>
          <p14:tracePt t="15609" x="6419850" y="4051300"/>
          <p14:tracePt t="15616" x="6419850" y="4057650"/>
          <p14:tracePt t="15624" x="6419850" y="4064000"/>
          <p14:tracePt t="15644" x="6419850" y="4076700"/>
          <p14:tracePt t="15665" x="6419850" y="4083050"/>
          <p14:tracePt t="20633" x="6419850" y="4089400"/>
          <p14:tracePt t="20639" x="6419850" y="4095750"/>
          <p14:tracePt t="20661" x="6413500" y="4102100"/>
          <p14:tracePt t="20682" x="6407150" y="4108450"/>
          <p14:tracePt t="20696" x="6400800" y="4108450"/>
          <p14:tracePt t="20703" x="6400800" y="4114800"/>
          <p14:tracePt t="20710" x="6394450" y="4114800"/>
          <p14:tracePt t="20731" x="6388100" y="4121150"/>
          <p14:tracePt t="20745" x="6388100" y="4127500"/>
          <p14:tracePt t="20754" x="6375400" y="4140200"/>
          <p14:tracePt t="20770" x="6375400" y="4146550"/>
          <p14:tracePt t="20787" x="6356350" y="4178300"/>
          <p14:tracePt t="20803" x="6324600" y="4222750"/>
          <p14:tracePt t="20820" x="6318250" y="4241800"/>
          <p14:tracePt t="20837" x="6299200" y="4267200"/>
          <p14:tracePt t="20853" x="6286500" y="4292600"/>
          <p14:tracePt t="20871" x="6280150" y="4318000"/>
          <p14:tracePt t="20886" x="6273800" y="4330700"/>
          <p14:tracePt t="20921" x="6267450" y="4349750"/>
          <p14:tracePt t="20953" x="6267450" y="4356100"/>
          <p14:tracePt t="20970" x="6267450" y="4362450"/>
          <p14:tracePt t="20986" x="6261100" y="4362450"/>
          <p14:tracePt t="21026" x="6254750" y="4368800"/>
          <p14:tracePt t="21054" x="6248400" y="4375150"/>
          <p14:tracePt t="21061" x="6248400" y="4381500"/>
          <p14:tracePt t="21096" x="6242050" y="4387850"/>
          <p14:tracePt t="21110" x="6242050" y="4394200"/>
          <p14:tracePt t="21131" x="6242050" y="4400550"/>
          <p14:tracePt t="21138" x="6235700" y="4400550"/>
          <p14:tracePt t="21160" x="6229350" y="4413250"/>
          <p14:tracePt t="21173" x="6223000" y="4425950"/>
          <p14:tracePt t="23804" x="6223000" y="4432300"/>
          <p14:tracePt t="23825" x="6223000" y="4438650"/>
          <p14:tracePt t="23832" x="6223000" y="4445000"/>
          <p14:tracePt t="23846" x="6223000" y="4451350"/>
          <p14:tracePt t="23860" x="6223000" y="4464050"/>
          <p14:tracePt t="23882" x="6223000" y="4476750"/>
          <p14:tracePt t="23893" x="6223000" y="4489450"/>
          <p14:tracePt t="23909" x="6223000" y="4508500"/>
          <p14:tracePt t="23926" x="6235700" y="4546600"/>
          <p14:tracePt t="23943" x="6242050" y="4572000"/>
          <p14:tracePt t="23959" x="6267450" y="4660900"/>
          <p14:tracePt t="23976" x="6286500" y="4699000"/>
          <p14:tracePt t="23995" x="6318250" y="4800600"/>
          <p14:tracePt t="24010" x="6337300" y="4845050"/>
          <p14:tracePt t="24026" x="6356350" y="4883150"/>
          <p14:tracePt t="24043" x="6388100" y="4978400"/>
          <p14:tracePt t="24059" x="6394450" y="4997450"/>
          <p14:tracePt t="24076" x="6407150" y="5035550"/>
          <p14:tracePt t="24093" x="6413500" y="5041900"/>
          <p14:tracePt t="24109" x="6426200" y="5054600"/>
          <p14:tracePt t="24127" x="6426200" y="5060950"/>
          <p14:tracePt t="24142" x="6438900" y="5073650"/>
          <p14:tracePt t="24159" x="6438900" y="5086350"/>
          <p14:tracePt t="24197" x="6445250" y="5092700"/>
          <p14:tracePt t="24219" x="6445250" y="5099050"/>
          <p14:tracePt t="24240" x="6451600" y="5099050"/>
          <p14:tracePt t="24247" x="6451600" y="5105400"/>
          <p14:tracePt t="24268" x="6457950" y="5105400"/>
          <p14:tracePt t="24277" x="6464300" y="5105400"/>
          <p14:tracePt t="24303" x="6477000" y="5105400"/>
          <p14:tracePt t="24352" x="6483350" y="5105400"/>
          <p14:tracePt t="24366" x="6489700" y="5105400"/>
          <p14:tracePt t="24373" x="6496050" y="5105400"/>
          <p14:tracePt t="24387" x="6502400" y="5099050"/>
          <p14:tracePt t="24401" x="6508750" y="5099050"/>
          <p14:tracePt t="24416" x="6521450" y="5092700"/>
          <p14:tracePt t="24424" x="6534150" y="5086350"/>
          <p14:tracePt t="24441" x="6546850" y="5086350"/>
          <p14:tracePt t="24458" x="6578600" y="5073650"/>
          <p14:tracePt t="24474" x="6591300" y="5067300"/>
          <p14:tracePt t="24491" x="6610350" y="5060950"/>
          <p14:tracePt t="24508" x="6648450" y="5048250"/>
          <p14:tracePt t="24524" x="6667500" y="5041900"/>
          <p14:tracePt t="24541" x="6686550" y="5029200"/>
          <p14:tracePt t="24557" x="6705600" y="5016500"/>
          <p14:tracePt t="24591" x="6711950" y="5010150"/>
          <p14:tracePt t="24623" x="6718300" y="5003800"/>
          <p14:tracePt t="24640" x="6724650" y="4997450"/>
          <p14:tracePt t="24657" x="6724650" y="4991100"/>
          <p14:tracePt t="24711" x="6731000" y="4984750"/>
          <p14:tracePt t="24725" x="6731000" y="4978400"/>
          <p14:tracePt t="24731" x="6737350" y="4972050"/>
          <p14:tracePt t="24760" x="6743700" y="4972050"/>
          <p14:tracePt t="24794" x="6743700" y="4965700"/>
          <p14:tracePt t="24830" x="6750050" y="4959350"/>
          <p14:tracePt t="24851" x="6756400" y="4959350"/>
          <p14:tracePt t="24879" x="6756400" y="4953000"/>
          <p14:tracePt t="24914" x="6762750" y="4946650"/>
          <p14:tracePt t="24956" x="6762750" y="4940300"/>
          <p14:tracePt t="24991" x="6762750" y="4933950"/>
          <p14:tracePt t="24998" x="6756400" y="4933950"/>
          <p14:tracePt t="25008" x="6750050" y="4933950"/>
          <p14:tracePt t="25041" x="6743700" y="4933950"/>
          <p14:tracePt t="25061" x="6737350" y="4933950"/>
          <p14:tracePt t="25083" x="6731000" y="4933950"/>
          <p14:tracePt t="25096" x="6724650" y="4933950"/>
          <p14:tracePt t="25118" x="6718300" y="4933950"/>
          <p14:tracePt t="25132" x="6711950" y="4933950"/>
          <p14:tracePt t="25146" x="6705600" y="4933950"/>
          <p14:tracePt t="25160" x="6692900" y="4933950"/>
          <p14:tracePt t="25172" x="6667500" y="4933950"/>
          <p14:tracePt t="25189" x="6648450" y="4933950"/>
          <p14:tracePt t="25205" x="6591300" y="4933950"/>
          <p14:tracePt t="25222" x="6565900" y="4933950"/>
          <p14:tracePt t="25238" x="6496050" y="4933950"/>
          <p14:tracePt t="25255" x="6457950" y="4933950"/>
          <p14:tracePt t="25272" x="6394450" y="4933950"/>
          <p14:tracePt t="25288" x="6362700" y="4933950"/>
          <p14:tracePt t="25305" x="6318250" y="4933950"/>
          <p14:tracePt t="25322" x="6273800" y="4933950"/>
          <p14:tracePt t="25338" x="6261100" y="4933950"/>
          <p14:tracePt t="25355" x="6254750" y="4933950"/>
          <p14:tracePt t="25371" x="6248400" y="4933950"/>
          <p14:tracePt t="25387" x="6242050" y="4933950"/>
          <p14:tracePt t="25427" x="6235700" y="4933950"/>
          <p14:tracePt t="25469" x="6229350" y="4933950"/>
          <p14:tracePt t="25680" x="6235700" y="4933950"/>
          <p14:tracePt t="25688" x="6254750" y="4933950"/>
          <p14:tracePt t="25701" x="6273800" y="4927600"/>
          <p14:tracePt t="25715" x="6299200" y="4927600"/>
          <p14:tracePt t="25729" x="6318250" y="4927600"/>
          <p14:tracePt t="25737" x="6343650" y="4927600"/>
          <p14:tracePt t="25753" x="6381750" y="4921250"/>
          <p14:tracePt t="25770" x="6413500" y="4914900"/>
          <p14:tracePt t="25786" x="6496050" y="4908550"/>
          <p14:tracePt t="25803" x="6534150" y="4895850"/>
          <p14:tracePt t="25820" x="6597650" y="4883150"/>
          <p14:tracePt t="25836" x="6623050" y="4876800"/>
          <p14:tracePt t="25853" x="6642100" y="4870450"/>
          <p14:tracePt t="25870" x="6686550" y="4864100"/>
          <p14:tracePt t="25886" x="6699250" y="4864100"/>
          <p14:tracePt t="25903" x="6711950" y="4857750"/>
          <p14:tracePt t="25919" x="6731000" y="4857750"/>
          <p14:tracePt t="25953" x="6737350" y="4857750"/>
          <p14:tracePt t="25969" x="6750050" y="4851400"/>
          <p14:tracePt t="26003" x="6762750" y="4851400"/>
          <p14:tracePt t="26270" x="6756400" y="4851400"/>
          <p14:tracePt t="26277" x="6750050" y="4851400"/>
          <p14:tracePt t="26305" x="6743700" y="4851400"/>
          <p14:tracePt t="26319" x="6737350" y="4851400"/>
          <p14:tracePt t="26326" x="6731000" y="4851400"/>
          <p14:tracePt t="26340" x="6718300" y="4851400"/>
          <p14:tracePt t="26355" x="6699250" y="4851400"/>
          <p14:tracePt t="26368" x="6673850" y="4857750"/>
          <p14:tracePt t="26384" x="6635750" y="4857750"/>
          <p14:tracePt t="26401" x="6597650" y="4857750"/>
          <p14:tracePt t="26418" x="6483350" y="4864100"/>
          <p14:tracePt t="26434" x="6426200" y="4864100"/>
          <p14:tracePt t="26452" x="6324600" y="4864100"/>
          <p14:tracePt t="26467" x="6273800" y="4864100"/>
          <p14:tracePt t="26484" x="6203950" y="4864100"/>
          <p14:tracePt t="26501" x="6165850" y="4864100"/>
          <p14:tracePt t="26517" x="6159500" y="4864100"/>
          <p14:tracePt t="26534" x="6140450" y="4864100"/>
          <p14:tracePt t="26567" x="6134100" y="4864100"/>
          <p14:tracePt t="26916" x="6140450" y="4864100"/>
          <p14:tracePt t="26930" x="6146800" y="4864100"/>
          <p14:tracePt t="26958" x="6146800" y="4857750"/>
          <p14:tracePt t="26965" x="6153150" y="4857750"/>
          <p14:tracePt t="26993" x="6159500" y="4857750"/>
          <p14:tracePt t="27029" x="6165850" y="4857750"/>
          <p14:tracePt t="27050" x="6172200" y="4857750"/>
          <p14:tracePt t="27126" x="6178550" y="4857750"/>
          <p14:tracePt t="27133" x="6184900" y="4857750"/>
          <p14:tracePt t="27176" x="6191250" y="4851400"/>
          <p14:tracePt t="27211" x="6197600" y="4851400"/>
          <p14:tracePt t="27400" x="6191250" y="4851400"/>
          <p14:tracePt t="27746" x="6191250" y="4864100"/>
          <p14:tracePt t="27752" x="6191250" y="4876800"/>
          <p14:tracePt t="27767" x="6191250" y="4908550"/>
          <p14:tracePt t="27782" x="6191250" y="4933950"/>
          <p14:tracePt t="27796" x="6203950" y="4991100"/>
          <p14:tracePt t="27813" x="6203950" y="5029200"/>
          <p14:tracePt t="27830" x="6216650" y="5073650"/>
          <p14:tracePt t="27846" x="6235700" y="5156200"/>
          <p14:tracePt t="27863" x="6242050" y="5194300"/>
          <p14:tracePt t="27879" x="6261100" y="5245100"/>
          <p14:tracePt t="27896" x="6267450" y="5264150"/>
          <p14:tracePt t="27912" x="6267450" y="5276850"/>
          <p14:tracePt t="27929" x="6267450" y="5295900"/>
          <p14:tracePt t="27962" x="6273800" y="5302250"/>
          <p14:tracePt t="27979" x="6286500" y="5308600"/>
          <p14:tracePt t="27995" x="6299200" y="5308600"/>
          <p14:tracePt t="28013" x="6318250" y="5308600"/>
          <p14:tracePt t="28029" x="6318250" y="5302250"/>
          <p14:tracePt t="28045" x="6330950" y="5302250"/>
          <p14:tracePt t="28062" x="6356350" y="5283200"/>
          <p14:tracePt t="28078" x="6381750" y="5276850"/>
          <p14:tracePt t="28095" x="6400800" y="5264150"/>
          <p14:tracePt t="28112" x="6445250" y="5238750"/>
          <p14:tracePt t="28128" x="6477000" y="5213350"/>
          <p14:tracePt t="28146" x="6540500" y="5175250"/>
          <p14:tracePt t="28162" x="6572250" y="5149850"/>
          <p14:tracePt t="28178" x="6591300" y="5137150"/>
          <p14:tracePt t="28195" x="6635750" y="5099050"/>
          <p14:tracePt t="28211" x="6642100" y="5086350"/>
          <p14:tracePt t="28228" x="6654800" y="5073650"/>
          <p14:tracePt t="28245" x="6667500" y="5041900"/>
          <p14:tracePt t="28261" x="6680200" y="5016500"/>
          <p14:tracePt t="28278" x="6686550" y="4984750"/>
          <p14:tracePt t="28294" x="6692900" y="4965700"/>
          <p14:tracePt t="28311" x="6692900" y="4953000"/>
          <p14:tracePt t="28328" x="6699250" y="4927600"/>
          <p14:tracePt t="28344" x="6705600" y="4914900"/>
          <p14:tracePt t="28360" x="6711950" y="4895850"/>
          <p14:tracePt t="28394" x="6711950" y="4889500"/>
          <p14:tracePt t="28411" x="6718300" y="4883150"/>
          <p14:tracePt t="28427" x="6718300" y="4876800"/>
          <p14:tracePt t="28444" x="6718300" y="4870450"/>
          <p14:tracePt t="28460" x="6724650" y="4864100"/>
          <p14:tracePt t="28483" x="6724650" y="4857750"/>
          <p14:tracePt t="28493" x="6731000" y="4857750"/>
          <p14:tracePt t="28519" x="6737350" y="4851400"/>
          <p14:tracePt t="28553" x="6743700" y="4851400"/>
          <p14:tracePt t="28589" x="6743700" y="4845050"/>
          <p14:tracePt t="28673" x="6737350" y="4845050"/>
          <p14:tracePt t="28680" x="6731000" y="4851400"/>
          <p14:tracePt t="28722" x="6718300" y="4857750"/>
          <p14:tracePt t="28744" x="6718300" y="4864100"/>
          <p14:tracePt t="28757" x="6711950" y="4864100"/>
          <p14:tracePt t="28772" x="6705600" y="4870450"/>
          <p14:tracePt t="28779" x="6686550" y="4876800"/>
          <p14:tracePt t="28795" x="6673850" y="4876800"/>
          <p14:tracePt t="28809" x="6654800" y="4883150"/>
          <p14:tracePt t="28826" x="6629400" y="4895850"/>
          <p14:tracePt t="28843" x="6591300" y="4902200"/>
          <p14:tracePt t="28859" x="6565900" y="4908550"/>
          <p14:tracePt t="28877" x="6527800" y="4933950"/>
          <p14:tracePt t="28892" x="6515100" y="4940300"/>
          <p14:tracePt t="28909" x="6489700" y="4946650"/>
          <p14:tracePt t="28926" x="6477000" y="4953000"/>
          <p14:tracePt t="28942" x="6477000" y="4959350"/>
          <p14:tracePt t="28959" x="6470650" y="4959350"/>
          <p14:tracePt t="28975" x="6464300" y="4959350"/>
          <p14:tracePt t="29024" x="6457950" y="4965700"/>
          <p14:tracePt t="29081" x="6451600" y="4972050"/>
          <p14:tracePt t="29517" x="6445250" y="4997450"/>
          <p14:tracePt t="29532" x="6438900" y="5041900"/>
          <p14:tracePt t="29546" x="6432550" y="5080000"/>
          <p14:tracePt t="29553" x="6413500" y="5137150"/>
          <p14:tracePt t="29567" x="6407150" y="5187950"/>
          <p14:tracePt t="29581" x="6388100" y="5245100"/>
          <p14:tracePt t="29595" x="6375400" y="5283200"/>
          <p14:tracePt t="29606" x="6369050" y="5340350"/>
          <p14:tracePt t="29623" x="6362700" y="5378450"/>
          <p14:tracePt t="29640" x="6350000" y="5461000"/>
          <p14:tracePt t="29657" x="6343650" y="5492750"/>
          <p14:tracePt t="29673" x="6343650" y="5511800"/>
          <p14:tracePt t="29690" x="6337300" y="5562600"/>
          <p14:tracePt t="29707" x="6330950" y="5575300"/>
          <p14:tracePt t="29722" x="6324600" y="5600700"/>
          <p14:tracePt t="29739" x="6324600" y="5613400"/>
          <p14:tracePt t="29764" x="6324600" y="5619750"/>
          <p14:tracePt t="29785" x="6324600" y="5626100"/>
          <p14:tracePt t="29819" x="6318250" y="5632450"/>
          <p14:tracePt t="29904" x="6311900" y="5632450"/>
          <p14:tracePt t="29988" x="6318250" y="5626100"/>
          <p14:tracePt t="30017" x="6324600" y="5626100"/>
          <p14:tracePt t="30023" x="6330950" y="5619750"/>
          <p14:tracePt t="30037" x="6337300" y="5619750"/>
          <p14:tracePt t="30066" x="6343650" y="5619750"/>
          <p14:tracePt t="30073" x="6350000" y="5613400"/>
          <p14:tracePt t="30086" x="6356350" y="5607050"/>
          <p14:tracePt t="30101" x="6362700" y="5607050"/>
          <p14:tracePt t="30115" x="6362700" y="5600700"/>
          <p14:tracePt t="30124" x="6369050" y="5600700"/>
          <p14:tracePt t="30137" x="6375400" y="5594350"/>
          <p14:tracePt t="30154" x="6375400" y="5588000"/>
          <p14:tracePt t="30172" x="6381750" y="5581650"/>
          <p14:tracePt t="30199" x="6388100" y="5581650"/>
          <p14:tracePt t="30208" x="6388100" y="5575300"/>
          <p14:tracePt t="30283" x="6381750" y="5575300"/>
          <p14:tracePt t="30340" x="6375400" y="5575300"/>
          <p14:tracePt t="30368" x="6369050" y="5575300"/>
          <p14:tracePt t="30403" x="6362700" y="5575300"/>
          <p14:tracePt t="30424" x="6356350" y="5575300"/>
          <p14:tracePt t="30459" x="6350000" y="5575300"/>
          <p14:tracePt t="30529" x="6356350" y="5575300"/>
          <p14:tracePt t="30543" x="6362700" y="5575300"/>
          <p14:tracePt t="30557" x="6369050" y="5575300"/>
          <p14:tracePt t="30564" x="6375400" y="5575300"/>
          <p14:tracePt t="30577" x="6375400" y="5568950"/>
          <p14:tracePt t="30613" x="6381750" y="5568950"/>
          <p14:tracePt t="30642" x="6388100" y="5562600"/>
          <p14:tracePt t="30663" x="6394450" y="5562600"/>
          <p14:tracePt t="30691" x="6400800" y="5556250"/>
          <p14:tracePt t="30698" x="6407150" y="5556250"/>
          <p14:tracePt t="30726" x="6407150" y="5549900"/>
          <p14:tracePt t="30789" x="6413500" y="5543550"/>
          <p14:tracePt t="30901" x="6407150" y="5549900"/>
          <p14:tracePt t="30936" x="6400800" y="5556250"/>
          <p14:tracePt t="30957" x="6394450" y="5562600"/>
          <p14:tracePt t="30985" x="6388100" y="5568950"/>
          <p14:tracePt t="31021" x="6388100" y="5575300"/>
          <p14:tracePt t="31063" x="6394450" y="5575300"/>
          <p14:tracePt t="31091" x="6400800" y="5575300"/>
          <p14:tracePt t="31105" x="6407150" y="5575300"/>
          <p14:tracePt t="31112" x="6413500" y="5575300"/>
          <p14:tracePt t="31126" x="6426200" y="5575300"/>
          <p14:tracePt t="31140" x="6438900" y="5575300"/>
          <p14:tracePt t="31154" x="6470650" y="5568950"/>
          <p14:tracePt t="31168" x="6502400" y="5568950"/>
          <p14:tracePt t="31184" x="6527800" y="5562600"/>
          <p14:tracePt t="31201" x="6604000" y="5537200"/>
          <p14:tracePt t="31218" x="6629400" y="5537200"/>
          <p14:tracePt t="31234" x="6661150" y="5524500"/>
          <p14:tracePt t="31251" x="6699250" y="5518150"/>
          <p14:tracePt t="31268" x="6711950" y="5511800"/>
          <p14:tracePt t="31285" x="6731000" y="5505450"/>
          <p14:tracePt t="31379" x="6731000" y="5499100"/>
          <p14:tracePt t="31414" x="6724650" y="5499100"/>
          <p14:tracePt t="31421" x="6718300" y="5492750"/>
          <p14:tracePt t="34283" x="6711950" y="5492750"/>
          <p14:tracePt t="34297" x="6705600" y="5492750"/>
          <p14:tracePt t="34304" x="6699250" y="5492750"/>
          <p14:tracePt t="34318" x="6686550" y="5499100"/>
          <p14:tracePt t="34332" x="6680200" y="5505450"/>
          <p14:tracePt t="34346" x="6673850" y="5505450"/>
          <p14:tracePt t="34380" x="6667500" y="5511800"/>
          <p14:tracePt t="34387" x="6661150" y="5511800"/>
          <p14:tracePt t="34401" x="6654800" y="5518150"/>
          <p14:tracePt t="34416" x="6648450" y="5518150"/>
          <p14:tracePt t="34430" x="6642100" y="5518150"/>
          <p14:tracePt t="34466" x="6635750" y="5524500"/>
          <p14:tracePt t="34480" x="6629400" y="5530850"/>
          <p14:tracePt t="34486" x="6623050" y="5530850"/>
          <p14:tracePt t="34501" x="6616700" y="5530850"/>
          <p14:tracePt t="34515" x="6610350" y="5537200"/>
          <p14:tracePt t="34523" x="6610350" y="5543550"/>
          <p14:tracePt t="34540" x="6597650" y="5549900"/>
          <p14:tracePt t="34564" x="6591300" y="5556250"/>
          <p14:tracePt t="34572" x="6584950" y="5562600"/>
          <p14:tracePt t="34589" x="6572250" y="5568950"/>
          <p14:tracePt t="34606" x="6540500" y="5594350"/>
          <p14:tracePt t="34623" x="6527800" y="5607050"/>
          <p14:tracePt t="34640" x="6508750" y="5632450"/>
          <p14:tracePt t="34656" x="6489700" y="5664200"/>
          <p14:tracePt t="34672" x="6477000" y="5683250"/>
          <p14:tracePt t="34689" x="6470650" y="5695950"/>
          <p14:tracePt t="34705" x="6464300" y="5708650"/>
          <p14:tracePt t="34722" x="6457950" y="5721350"/>
          <p14:tracePt t="34739" x="6451600" y="5727700"/>
          <p14:tracePt t="34755" x="6445250" y="5740400"/>
          <p14:tracePt t="34789" x="6438900" y="5753100"/>
          <p14:tracePt t="34831" x="6438900" y="5759450"/>
          <p14:tracePt t="34866" x="6438900" y="5765800"/>
          <p14:tracePt t="34908" x="6438900" y="5772150"/>
          <p14:tracePt t="34915" x="6432550" y="5772150"/>
          <p14:tracePt t="34929" x="6432550" y="5778500"/>
          <p14:tracePt t="34957" x="6432550" y="5784850"/>
          <p14:tracePt t="34964" x="6426200" y="5784850"/>
        </p14:tracePtLst>
      </p14:laserTraceLst>
    </p:ext>
  </p:extLs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0"/>
            <a:ext cx="8839200" cy="838200"/>
          </a:xfrm>
        </p:spPr>
        <p:txBody>
          <a:bodyPr/>
          <a:lstStyle/>
          <a:p>
            <a:r>
              <a:rPr lang="en-US" altLang="zh-TW" sz="4400" dirty="0">
                <a:solidFill>
                  <a:srgbClr val="333399"/>
                </a:solidFill>
                <a:ea typeface="新細明體" pitchFamily="18" charset="-120"/>
              </a:rPr>
              <a:t>Running AWK</a:t>
            </a:r>
          </a:p>
        </p:txBody>
      </p:sp>
      <p:sp>
        <p:nvSpPr>
          <p:cNvPr id="614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2400" y="762000"/>
            <a:ext cx="8839200" cy="5562600"/>
          </a:xfrm>
        </p:spPr>
        <p:txBody>
          <a:bodyPr/>
          <a:lstStyle/>
          <a:p>
            <a:r>
              <a:rPr lang="en-US" altLang="zh-TW" dirty="0">
                <a:solidFill>
                  <a:srgbClr val="CCCCCC"/>
                </a:solidFill>
                <a:ea typeface="新細明體" pitchFamily="18" charset="-120"/>
              </a:rPr>
              <a:t>  </a:t>
            </a:r>
            <a:r>
              <a:rPr lang="en-US" altLang="zh-TW" sz="3200" dirty="0">
                <a:solidFill>
                  <a:srgbClr val="CCCCCC"/>
                </a:solidFill>
                <a:ea typeface="新細明體" pitchFamily="18" charset="-120"/>
              </a:rPr>
              <a:t>There are some useful flags</a:t>
            </a:r>
            <a:endParaRPr lang="en-US" altLang="zh-TW" dirty="0">
              <a:solidFill>
                <a:srgbClr val="CCCCCC"/>
              </a:solidFill>
              <a:ea typeface="新細明體" pitchFamily="18" charset="-120"/>
            </a:endParaRPr>
          </a:p>
          <a:p>
            <a:pPr lvl="1"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dirty="0">
                <a:solidFill>
                  <a:srgbClr val="CCCCCC"/>
                </a:solidFill>
                <a:ea typeface="新細明體" pitchFamily="18" charset="-120"/>
              </a:rPr>
              <a:t>-f  &lt;</a:t>
            </a:r>
            <a:r>
              <a:rPr lang="en-US" altLang="zh-TW" dirty="0" err="1">
                <a:solidFill>
                  <a:srgbClr val="CCCCCC"/>
                </a:solidFill>
                <a:latin typeface="Arial Narrow" pitchFamily="34" charset="0"/>
                <a:ea typeface="新細明體" pitchFamily="18" charset="-120"/>
              </a:rPr>
              <a:t>FileName</a:t>
            </a:r>
            <a:r>
              <a:rPr lang="en-US" altLang="zh-TW" dirty="0">
                <a:solidFill>
                  <a:srgbClr val="CCCCCC"/>
                </a:solidFill>
                <a:ea typeface="新細明體" pitchFamily="18" charset="-120"/>
              </a:rPr>
              <a:t>&gt;  </a:t>
            </a:r>
            <a:r>
              <a:rPr lang="en-US" altLang="zh-TW" dirty="0">
                <a:solidFill>
                  <a:srgbClr val="CCCCCC"/>
                </a:solidFill>
                <a:ea typeface="新細明體" pitchFamily="18" charset="-120"/>
                <a:sym typeface="Symbol" pitchFamily="18" charset="2"/>
              </a:rPr>
              <a:t>  Uses the file instead of a one-liner script			(But you can also just put a #!/</a:t>
            </a:r>
            <a:r>
              <a:rPr lang="en-US" altLang="zh-TW" dirty="0" err="1">
                <a:solidFill>
                  <a:srgbClr val="CCCCCC"/>
                </a:solidFill>
                <a:ea typeface="新細明體" pitchFamily="18" charset="-120"/>
                <a:sym typeface="Symbol" pitchFamily="18" charset="2"/>
              </a:rPr>
              <a:t>usr</a:t>
            </a:r>
            <a:r>
              <a:rPr lang="en-US" altLang="zh-TW" dirty="0">
                <a:solidFill>
                  <a:srgbClr val="CCCCCC"/>
                </a:solidFill>
                <a:ea typeface="新細明體" pitchFamily="18" charset="-120"/>
                <a:sym typeface="Symbol" pitchFamily="18" charset="2"/>
              </a:rPr>
              <a:t>/bin/</a:t>
            </a:r>
            <a:r>
              <a:rPr lang="en-US" altLang="zh-TW" dirty="0" err="1">
                <a:solidFill>
                  <a:srgbClr val="CCCCCC"/>
                </a:solidFill>
                <a:ea typeface="新細明體" pitchFamily="18" charset="-120"/>
                <a:sym typeface="Symbol" pitchFamily="18" charset="2"/>
              </a:rPr>
              <a:t>awk</a:t>
            </a:r>
            <a:r>
              <a:rPr lang="en-US" altLang="zh-TW" dirty="0">
                <a:solidFill>
                  <a:srgbClr val="CCCCCC"/>
                </a:solidFill>
                <a:ea typeface="新細明體" pitchFamily="18" charset="-120"/>
                <a:sym typeface="Symbol" pitchFamily="18" charset="2"/>
              </a:rPr>
              <a:t> -f 			on line 1 to make the file an executable.)</a:t>
            </a:r>
          </a:p>
          <a:p>
            <a:pPr lvl="1">
              <a:buFont typeface="Monotype Sorts" pitchFamily="2" charset="2"/>
              <a:buNone/>
            </a:pPr>
            <a:r>
              <a:rPr lang="en-US" altLang="zh-TW" dirty="0">
                <a:solidFill>
                  <a:srgbClr val="CCCCCC"/>
                </a:solidFill>
                <a:ea typeface="新細明體" pitchFamily="18" charset="-120"/>
                <a:sym typeface="Symbol" pitchFamily="18" charset="2"/>
              </a:rPr>
              <a:t>-F "x"     Uses the symbol(s) in "x" for the field separator</a:t>
            </a:r>
            <a:endParaRPr lang="en-US" altLang="zh-TW" dirty="0">
              <a:solidFill>
                <a:srgbClr val="CCCCCC"/>
              </a:solidFill>
              <a:ea typeface="新細明體" pitchFamily="18" charset="-120"/>
            </a:endParaRPr>
          </a:p>
          <a:p>
            <a:pPr>
              <a:spcBef>
                <a:spcPts val="2400"/>
              </a:spcBef>
            </a:pPr>
            <a:r>
              <a:rPr lang="en-US" altLang="zh-TW" sz="3200" dirty="0">
                <a:ea typeface="新細明體" pitchFamily="18" charset="-120"/>
              </a:rPr>
              <a:t>  You also might want to access arguments</a:t>
            </a:r>
          </a:p>
          <a:p>
            <a:pPr lvl="1">
              <a:spcBef>
                <a:spcPct val="0"/>
              </a:spcBef>
            </a:pPr>
            <a:r>
              <a:rPr lang="en-US" altLang="zh-TW" sz="2600" dirty="0">
                <a:ea typeface="新細明體" pitchFamily="18" charset="-120"/>
              </a:rPr>
              <a:t>Of course, you can’t use $1, $2, etc. (because these are used for fields.)</a:t>
            </a:r>
          </a:p>
          <a:p>
            <a:pPr lvl="1">
              <a:spcBef>
                <a:spcPts val="1200"/>
              </a:spcBef>
            </a:pPr>
            <a:r>
              <a:rPr lang="en-US" altLang="zh-TW" sz="2600" dirty="0">
                <a:ea typeface="新細明體" pitchFamily="18" charset="-120"/>
              </a:rPr>
              <a:t>Instead, what you do is to use the built-in variables ARGC &amp; ARGV.  For example:</a:t>
            </a:r>
          </a:p>
          <a:p>
            <a:pPr lvl="1"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2600" dirty="0">
                <a:ea typeface="新細明體" pitchFamily="18" charset="-120"/>
              </a:rPr>
              <a:t>     </a:t>
            </a:r>
            <a:r>
              <a:rPr lang="en-US" altLang="zh-TW" sz="2600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</a:t>
            </a:r>
            <a:r>
              <a:rPr lang="en-US" altLang="zh-TW" sz="2600" dirty="0">
                <a:latin typeface="High Tower Text" pitchFamily="18" charset="0"/>
                <a:ea typeface="新細明體" pitchFamily="18" charset="-120"/>
              </a:rPr>
              <a:t> awk</a:t>
            </a:r>
            <a:r>
              <a:rPr lang="en-US" altLang="zh-TW" sz="2000" dirty="0">
                <a:latin typeface="High Tower Text" pitchFamily="18" charset="0"/>
                <a:ea typeface="新細明體" pitchFamily="18" charset="-120"/>
              </a:rPr>
              <a:t>  </a:t>
            </a:r>
            <a:r>
              <a:rPr lang="en-US" altLang="zh-TW" sz="2600" dirty="0">
                <a:latin typeface="High Tower Text" pitchFamily="18" charset="0"/>
                <a:ea typeface="新細明體" pitchFamily="18" charset="-120"/>
              </a:rPr>
              <a:t>'</a:t>
            </a:r>
            <a:r>
              <a:rPr lang="en-US" altLang="zh-TW" sz="1800" i="1" dirty="0" err="1">
                <a:ea typeface="新細明體" pitchFamily="18" charset="-120"/>
              </a:rPr>
              <a:t>awk_code_goes_here</a:t>
            </a:r>
            <a:r>
              <a:rPr lang="en-US" altLang="zh-TW" sz="2600" dirty="0">
                <a:latin typeface="High Tower Text" pitchFamily="18" charset="0"/>
                <a:ea typeface="新細明體" pitchFamily="18" charset="-120"/>
              </a:rPr>
              <a:t>'</a:t>
            </a:r>
            <a:r>
              <a:rPr lang="en-US" altLang="zh-TW" sz="2000" dirty="0">
                <a:latin typeface="High Tower Text" pitchFamily="18" charset="0"/>
                <a:ea typeface="新細明體" pitchFamily="18" charset="-120"/>
              </a:rPr>
              <a:t>  </a:t>
            </a:r>
            <a:r>
              <a:rPr lang="en-US" altLang="zh-TW" sz="2600" dirty="0">
                <a:latin typeface="High Tower Text" pitchFamily="18" charset="0"/>
                <a:ea typeface="新細明體" pitchFamily="18" charset="-120"/>
              </a:rPr>
              <a:t>filename</a:t>
            </a:r>
          </a:p>
          <a:p>
            <a:pPr lvl="2"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2600" dirty="0">
                <a:ea typeface="新細明體" pitchFamily="18" charset="-120"/>
                <a:sym typeface="Symbol" pitchFamily="18" charset="2"/>
              </a:rPr>
              <a:t></a:t>
            </a:r>
            <a:r>
              <a:rPr lang="en-US" altLang="zh-TW" sz="2200" dirty="0">
                <a:ea typeface="新細明體" pitchFamily="18" charset="-120"/>
                <a:sym typeface="Symbol" pitchFamily="18" charset="2"/>
              </a:rPr>
              <a:t>(</a:t>
            </a:r>
            <a:r>
              <a:rPr lang="en-US" altLang="zh-TW" sz="2200" dirty="0">
                <a:ea typeface="新細明體" pitchFamily="18" charset="-120"/>
              </a:rPr>
              <a:t>ARGC == 2), (ARGV[0] == “awk”),(ARGV[1] == “filename”)</a:t>
            </a:r>
          </a:p>
        </p:txBody>
      </p:sp>
      <p:sp>
        <p:nvSpPr>
          <p:cNvPr id="4" name="Rounded Rectangular Callout 3"/>
          <p:cNvSpPr>
            <a:spLocks noChangeArrowheads="1"/>
          </p:cNvSpPr>
          <p:nvPr/>
        </p:nvSpPr>
        <p:spPr bwMode="auto">
          <a:xfrm>
            <a:off x="1676400" y="914400"/>
            <a:ext cx="6400800" cy="1905000"/>
          </a:xfrm>
          <a:prstGeom prst="wedgeRoundRectCallout">
            <a:avLst>
              <a:gd name="adj1" fmla="val -49650"/>
              <a:gd name="adj2" fmla="val 161577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rIns="45720"/>
          <a:lstStyle/>
          <a:p>
            <a:pPr marL="0" lvl="1"/>
            <a:r>
              <a:rPr lang="en-US" altLang="zh-TW" sz="2800" dirty="0">
                <a:solidFill>
                  <a:srgbClr val="000000"/>
                </a:solidFill>
                <a:ea typeface="新細明體" pitchFamily="18" charset="-120"/>
              </a:rPr>
              <a:t>Yes, these wo</a:t>
            </a:r>
            <a:r>
              <a:rPr lang="en-US" sz="2800" dirty="0">
                <a:solidFill>
                  <a:srgbClr val="000000"/>
                </a:solidFill>
              </a:rPr>
              <a:t>rk. But not like you think they would: Awk arguments are filenames not generic parameters that you can define however you would like.  </a:t>
            </a:r>
            <a:endParaRPr lang="en-US" altLang="zh-TW" sz="2800" dirty="0">
              <a:solidFill>
                <a:srgbClr val="000000"/>
              </a:solidFill>
              <a:ea typeface="新細明體" pitchFamily="18" charset="-120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533612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0548"/>
    </mc:Choice>
    <mc:Fallback>
      <p:transition spd="slow" advTm="1205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" grpId="0" animBg="1"/>
    </p:bldLst>
  </p:timing>
  <p:extLst>
    <p:ext uri="{3A86A75C-4F4B-4683-9AE1-C65F6400EC91}">
      <p14:laserTraceLst xmlns:p14="http://schemas.microsoft.com/office/powerpoint/2010/main">
        <p14:tracePtLst>
          <p14:tracePt t="1332" x="6413500" y="5784850"/>
          <p14:tracePt t="1346" x="6388100" y="5784850"/>
          <p14:tracePt t="1360" x="6356350" y="5784850"/>
          <p14:tracePt t="1367" x="6330950" y="5784850"/>
          <p14:tracePt t="1381" x="6292850" y="5784850"/>
          <p14:tracePt t="1395" x="6248400" y="5784850"/>
          <p14:tracePt t="1409" x="6197600" y="5784850"/>
          <p14:tracePt t="1423" x="6121400" y="5784850"/>
          <p14:tracePt t="1439" x="6045200" y="5784850"/>
          <p14:tracePt t="1456" x="5867400" y="5784850"/>
          <p14:tracePt t="1473" x="5765800" y="5772150"/>
          <p14:tracePt t="1489" x="5664200" y="5765800"/>
          <p14:tracePt t="1506" x="5480050" y="5734050"/>
          <p14:tracePt t="1522" x="5378450" y="5715000"/>
          <p14:tracePt t="1539" x="5168900" y="5651500"/>
          <p14:tracePt t="1557" x="4972050" y="5588000"/>
          <p14:tracePt t="1573" x="4895850" y="5549900"/>
          <p14:tracePt t="1589" x="4813300" y="5518150"/>
          <p14:tracePt t="1606" x="4648200" y="5422900"/>
          <p14:tracePt t="1622" x="4546600" y="5372100"/>
          <p14:tracePt t="1639" x="4425950" y="5308600"/>
          <p14:tracePt t="1655" x="4191000" y="5162550"/>
          <p14:tracePt t="1672" x="4095750" y="5073650"/>
          <p14:tracePt t="1675" x="3987800" y="5003800"/>
          <p14:tracePt t="1692" x="3867150" y="4883150"/>
          <p14:tracePt t="1705" x="3702050" y="4749800"/>
          <p14:tracePt t="1722" x="3549650" y="4578350"/>
          <p14:tracePt t="1739" x="3251200" y="4222750"/>
          <p14:tracePt t="1755" x="3054350" y="4044950"/>
          <p14:tracePt t="1772" x="2908300" y="3892550"/>
          <p14:tracePt t="1789" x="2546350" y="3625850"/>
          <p14:tracePt t="1805" x="2476500" y="3594100"/>
          <p14:tracePt t="2407" x="2457450" y="3594100"/>
          <p14:tracePt t="2414" x="2413000" y="3594100"/>
          <p14:tracePt t="2429" x="2362200" y="3606800"/>
          <p14:tracePt t="2443" x="2311400" y="3613150"/>
          <p14:tracePt t="2456" x="2254250" y="3625850"/>
          <p14:tracePt t="2469" x="2216150" y="3632200"/>
          <p14:tracePt t="2486" x="2171700" y="3638550"/>
          <p14:tracePt t="2502" x="2101850" y="3657600"/>
          <p14:tracePt t="2519" x="2063750" y="3657600"/>
          <p14:tracePt t="2535" x="2032000" y="3663950"/>
          <p14:tracePt t="2552" x="1974850" y="3670300"/>
          <p14:tracePt t="2569" x="1949450" y="3676650"/>
          <p14:tracePt t="2585" x="1905000" y="3676650"/>
          <p14:tracePt t="2602" x="1885950" y="3683000"/>
          <p14:tracePt t="2619" x="1828800" y="3683000"/>
          <p14:tracePt t="2635" x="1822450" y="3683000"/>
          <p14:tracePt t="2652" x="1784350" y="3689350"/>
          <p14:tracePt t="2669" x="1746250" y="3695700"/>
          <p14:tracePt t="2685" x="1714500" y="3695700"/>
          <p14:tracePt t="2689" x="1689100" y="3708400"/>
          <p14:tracePt t="2703" x="1638300" y="3727450"/>
          <p14:tracePt t="2718" x="1625600" y="3733800"/>
          <p14:tracePt t="3533" x="1631950" y="3733800"/>
          <p14:tracePt t="3539" x="1644650" y="3733800"/>
          <p14:tracePt t="3553" x="1657350" y="3733800"/>
          <p14:tracePt t="3569" x="1682750" y="3733800"/>
          <p14:tracePt t="3582" x="1701800" y="3727450"/>
          <p14:tracePt t="3598" x="1727200" y="3721100"/>
          <p14:tracePt t="3615" x="1822450" y="3702050"/>
          <p14:tracePt t="3632" x="1885950" y="3702050"/>
          <p14:tracePt t="3648" x="1955800" y="3689350"/>
          <p14:tracePt t="3665" x="2108200" y="3670300"/>
          <p14:tracePt t="3682" x="2184400" y="3663950"/>
          <p14:tracePt t="3698" x="2317750" y="3632200"/>
          <p14:tracePt t="3715" x="2387600" y="3625850"/>
          <p14:tracePt t="3731" x="2451100" y="3613150"/>
          <p14:tracePt t="3748" x="2546350" y="3594100"/>
          <p14:tracePt t="3764" x="2584450" y="3587750"/>
          <p14:tracePt t="3781" x="2647950" y="3575050"/>
          <p14:tracePt t="3798" x="2679700" y="3575050"/>
          <p14:tracePt t="3814" x="2705100" y="3556000"/>
          <p14:tracePt t="3831" x="2730500" y="3549650"/>
          <p14:tracePt t="3848" x="2743200" y="3543300"/>
          <p14:tracePt t="3864" x="2755900" y="3543300"/>
          <p14:tracePt t="3881" x="2774950" y="3543300"/>
          <p14:tracePt t="3898" x="2781300" y="3543300"/>
          <p14:tracePt t="3914" x="2787650" y="3536950"/>
          <p14:tracePt t="3953" x="2794000" y="3536950"/>
          <p14:tracePt t="3963" x="2800350" y="3536950"/>
          <p14:tracePt t="4087" x="2794000" y="3536950"/>
          <p14:tracePt t="5258" x="2787650" y="3543300"/>
          <p14:tracePt t="5286" x="2781300" y="3549650"/>
          <p14:tracePt t="5308" x="2774950" y="3556000"/>
          <p14:tracePt t="5314" x="2768600" y="3562350"/>
          <p14:tracePt t="5336" x="2768600" y="3568700"/>
          <p14:tracePt t="5357" x="2762250" y="3568700"/>
          <p14:tracePt t="5371" x="2762250" y="3575050"/>
          <p14:tracePt t="5385" x="2762250" y="3581400"/>
          <p14:tracePt t="5399" x="2755900" y="3587750"/>
          <p14:tracePt t="5420" x="2749550" y="3594100"/>
          <p14:tracePt t="5434" x="2743200" y="3600450"/>
          <p14:tracePt t="5442" x="2736850" y="3613150"/>
          <p14:tracePt t="5458" x="2730500" y="3613150"/>
          <p14:tracePt t="5476" x="2724150" y="3625850"/>
          <p14:tracePt t="5492" x="2698750" y="3663950"/>
          <p14:tracePt t="5508" x="2673350" y="3676650"/>
          <p14:tracePt t="5526" x="2641600" y="3721100"/>
          <p14:tracePt t="5542" x="2616200" y="3752850"/>
          <p14:tracePt t="5558" x="2584450" y="3790950"/>
          <p14:tracePt t="5575" x="2501900" y="3848100"/>
          <p14:tracePt t="5592" x="2470150" y="3886200"/>
          <p14:tracePt t="5608" x="2413000" y="3930650"/>
          <p14:tracePt t="5625" x="2393950" y="3949700"/>
          <p14:tracePt t="7152" x="2393950" y="3956050"/>
          <p14:tracePt t="7159" x="2387600" y="3968750"/>
          <p14:tracePt t="7173" x="2381250" y="3981450"/>
          <p14:tracePt t="7189" x="2374900" y="3994150"/>
          <p14:tracePt t="7203" x="2374900" y="4006850"/>
          <p14:tracePt t="7219" x="2362200" y="4019550"/>
          <p14:tracePt t="7236" x="2355850" y="4038600"/>
          <p14:tracePt t="7253" x="2355850" y="4051300"/>
          <p14:tracePt t="7269" x="2355850" y="4057650"/>
          <p14:tracePt t="7286" x="2355850" y="4070350"/>
          <p14:tracePt t="7322" x="2355850" y="4076700"/>
          <p14:tracePt t="7356" x="2355850" y="4083050"/>
          <p14:tracePt t="7384" x="2355850" y="4089400"/>
          <p14:tracePt t="7405" x="2355850" y="4095750"/>
          <p14:tracePt t="7475" x="2368550" y="4095750"/>
          <p14:tracePt t="7482" x="2374900" y="4095750"/>
          <p14:tracePt t="7496" x="2381250" y="4095750"/>
          <p14:tracePt t="7504" x="2400300" y="4095750"/>
          <p14:tracePt t="7518" x="2432050" y="4095750"/>
          <p14:tracePt t="7535" x="2470150" y="4095750"/>
          <p14:tracePt t="7553" x="2679700" y="4076700"/>
          <p14:tracePt t="7568" x="2781300" y="4064000"/>
          <p14:tracePt t="7584" x="2882900" y="4064000"/>
          <p14:tracePt t="7602" x="3117850" y="4051300"/>
          <p14:tracePt t="7618" x="3384550" y="4044950"/>
          <p14:tracePt t="7634" x="3511550" y="4032250"/>
          <p14:tracePt t="7651" x="3765550" y="4032250"/>
          <p14:tracePt t="7668" x="3994150" y="4032250"/>
          <p14:tracePt t="7685" x="4095750" y="4038600"/>
          <p14:tracePt t="7701" x="4273550" y="4038600"/>
          <p14:tracePt t="7717" x="4362450" y="4044950"/>
          <p14:tracePt t="7735" x="4527550" y="4044950"/>
          <p14:tracePt t="7751" x="4654550" y="4044950"/>
          <p14:tracePt t="7768" x="4705350" y="4044950"/>
          <p14:tracePt t="7784" x="4806950" y="4038600"/>
          <p14:tracePt t="7800" x="4819650" y="4038600"/>
          <p14:tracePt t="7817" x="4832350" y="4032250"/>
          <p14:tracePt t="7834" x="4851400" y="4032250"/>
          <p14:tracePt t="7850" x="4857750" y="4032250"/>
          <p14:tracePt t="7868" x="4864100" y="4025900"/>
          <p14:tracePt t="8226" x="4864100" y="4019550"/>
          <p14:tracePt t="8268" x="4864100" y="4013200"/>
          <p14:tracePt t="8310" x="4857750" y="4006850"/>
          <p14:tracePt t="8317" x="4851400" y="4006850"/>
          <p14:tracePt t="8352" x="4851400" y="4000500"/>
          <p14:tracePt t="8359" x="4845050" y="4000500"/>
          <p14:tracePt t="8939" x="4851400" y="4000500"/>
          <p14:tracePt t="8948" x="4870450" y="4000500"/>
          <p14:tracePt t="8961" x="4895850" y="4000500"/>
          <p14:tracePt t="8968" x="4921250" y="4000500"/>
          <p14:tracePt t="8983" x="4953000" y="4000500"/>
          <p14:tracePt t="8997" x="5029200" y="4000500"/>
          <p14:tracePt t="9013" x="5067300" y="4000500"/>
          <p14:tracePt t="9032" x="5175250" y="4000500"/>
          <p14:tracePt t="9046" x="5238750" y="4000500"/>
          <p14:tracePt t="9063" x="5353050" y="4000500"/>
          <p14:tracePt t="9080" x="5441950" y="4000500"/>
          <p14:tracePt t="9096" x="5473700" y="4000500"/>
          <p14:tracePt t="9113" x="5530850" y="3987800"/>
          <p14:tracePt t="9130" x="5568950" y="3981450"/>
          <p14:tracePt t="9146" x="5588000" y="3981450"/>
          <p14:tracePt t="9163" x="5619750" y="3975100"/>
          <p14:tracePt t="9179" x="5638800" y="3968750"/>
          <p14:tracePt t="9196" x="5651500" y="3968750"/>
          <p14:tracePt t="9213" x="5657850" y="3968750"/>
          <p14:tracePt t="9229" x="5670550" y="3968750"/>
          <p14:tracePt t="9263" x="5676900" y="3968750"/>
          <p14:tracePt t="9508" x="5670550" y="3968750"/>
          <p14:tracePt t="11652" x="5689600" y="3968750"/>
          <p14:tracePt t="11665" x="5695950" y="3968750"/>
          <p14:tracePt t="11680" x="5702300" y="3968750"/>
          <p14:tracePt t="11687" x="5715000" y="3968750"/>
          <p14:tracePt t="11703" x="5721350" y="3968750"/>
          <p14:tracePt t="11729" x="5727700" y="3968750"/>
          <p14:tracePt t="11737" x="5740400" y="3968750"/>
          <p14:tracePt t="11753" x="5746750" y="3968750"/>
          <p14:tracePt t="11771" x="5759450" y="3975100"/>
          <p14:tracePt t="11787" x="5784850" y="3975100"/>
          <p14:tracePt t="11803" x="5791200" y="3975100"/>
          <p14:tracePt t="11820" x="5829300" y="3975100"/>
          <p14:tracePt t="11836" x="5842000" y="3975100"/>
          <p14:tracePt t="11854" x="5861050" y="3975100"/>
          <p14:tracePt t="11870" x="5899150" y="3975100"/>
          <p14:tracePt t="11886" x="5930900" y="3968750"/>
          <p14:tracePt t="11904" x="5988050" y="3968750"/>
          <p14:tracePt t="11919" x="6013450" y="3968750"/>
          <p14:tracePt t="11936" x="6045200" y="3962400"/>
          <p14:tracePt t="11953" x="6102350" y="3962400"/>
          <p14:tracePt t="11969" x="6121400" y="3962400"/>
          <p14:tracePt t="11986" x="6140450" y="3962400"/>
          <p14:tracePt t="12003" x="6172200" y="3962400"/>
          <p14:tracePt t="12019" x="6197600" y="3962400"/>
          <p14:tracePt t="12036" x="6210300" y="3962400"/>
          <p14:tracePt t="12053" x="6242050" y="3962400"/>
          <p14:tracePt t="12069" x="6254750" y="3962400"/>
          <p14:tracePt t="12086" x="6273800" y="3962400"/>
          <p14:tracePt t="12102" x="6280150" y="3962400"/>
          <p14:tracePt t="12119" x="6292850" y="3962400"/>
          <p14:tracePt t="12136" x="6311900" y="3962400"/>
          <p14:tracePt t="12152" x="6318250" y="3962400"/>
          <p14:tracePt t="12169" x="6324600" y="3962400"/>
          <p14:tracePt t="12186" x="6330950" y="3962400"/>
          <p14:tracePt t="12203" x="6337300" y="3962400"/>
          <p14:tracePt t="12219" x="6343650" y="3962400"/>
          <p14:tracePt t="12417" x="6273800" y="3962400"/>
          <p14:tracePt t="12423" x="6134100" y="3975100"/>
          <p14:tracePt t="12438" x="5949950" y="4000500"/>
          <p14:tracePt t="12454" x="5740400" y="4013200"/>
          <p14:tracePt t="12467" x="5543550" y="4038600"/>
          <p14:tracePt t="12484" x="5353050" y="4051300"/>
          <p14:tracePt t="12502" x="5022850" y="4070350"/>
          <p14:tracePt t="12517" x="4908550" y="4083050"/>
          <p14:tracePt t="12534" x="4794250" y="4102100"/>
          <p14:tracePt t="12551" x="4641850" y="4114800"/>
          <p14:tracePt t="12567" x="4597400" y="4121150"/>
          <p14:tracePt t="12585" x="4540250" y="4133850"/>
          <p14:tracePt t="12600" x="4514850" y="4140200"/>
          <p14:tracePt t="12617" x="4502150" y="4140200"/>
          <p14:tracePt t="12635" x="4495800" y="4140200"/>
          <p14:tracePt t="12650" x="4489450" y="4146550"/>
          <p14:tracePt t="12667" x="4476750" y="4146550"/>
          <p14:tracePt t="12684" x="4464050" y="4146550"/>
          <p14:tracePt t="12700" x="4451350" y="4152900"/>
          <p14:tracePt t="12717" x="4425950" y="4159250"/>
          <p14:tracePt t="12734" x="4387850" y="4165600"/>
          <p14:tracePt t="12750" x="4330700" y="4184650"/>
          <p14:tracePt t="12767" x="4298950" y="4191000"/>
          <p14:tracePt t="12783" x="4229100" y="4216400"/>
          <p14:tracePt t="12800" x="4171950" y="4222750"/>
          <p14:tracePt t="12804" x="4108450" y="4235450"/>
          <p14:tracePt t="12819" x="4032250" y="4241800"/>
          <p14:tracePt t="12834" x="3848100" y="4260850"/>
          <p14:tracePt t="12850" x="3771900" y="4279900"/>
          <p14:tracePt t="12867" x="3663950" y="4292600"/>
          <p14:tracePt t="12883" x="3619500" y="4298950"/>
          <p14:tracePt t="12899" x="3606800" y="4298950"/>
          <p14:tracePt t="12916" x="3594100" y="4298950"/>
          <p14:tracePt t="12933" x="3587750" y="4305300"/>
          <p14:tracePt t="13119" x="3587750" y="4298950"/>
          <p14:tracePt t="13168" x="3594100" y="4292600"/>
          <p14:tracePt t="13183" x="3594100" y="4286250"/>
          <p14:tracePt t="13610" x="3638550" y="4286250"/>
          <p14:tracePt t="13624" x="3727450" y="4286250"/>
          <p14:tracePt t="13633" x="3841750" y="4279900"/>
          <p14:tracePt t="13647" x="3968750" y="4267200"/>
          <p14:tracePt t="13664" x="4108450" y="4254500"/>
          <p14:tracePt t="13680" x="4362450" y="4203700"/>
          <p14:tracePt t="13697" x="4489450" y="4191000"/>
          <p14:tracePt t="13714" x="4616450" y="4178300"/>
          <p14:tracePt t="13731" x="4813300" y="4152900"/>
          <p14:tracePt t="13746" x="4889500" y="4140200"/>
          <p14:tracePt t="13764" x="5022850" y="4121150"/>
          <p14:tracePt t="13780" x="5073650" y="4114800"/>
          <p14:tracePt t="13796" x="5111750" y="4114800"/>
          <p14:tracePt t="13800" x="5137150" y="4108450"/>
          <p14:tracePt t="13816" x="5162550" y="4108450"/>
          <p14:tracePt t="13829" x="5181600" y="4102100"/>
          <p14:tracePt t="13847" x="5207000" y="4089400"/>
          <p14:tracePt t="13863" x="5219700" y="4083050"/>
          <p14:tracePt t="13883" x="5226050" y="4083050"/>
          <p14:tracePt t="13961" x="5226050" y="4089400"/>
          <p14:tracePt t="14031" x="5219700" y="4083050"/>
          <p14:tracePt t="14046" x="5207000" y="4083050"/>
          <p14:tracePt t="14052" x="5200650" y="4083050"/>
          <p14:tracePt t="15583" x="5207000" y="4076700"/>
          <p14:tracePt t="15597" x="5238750" y="4057650"/>
          <p14:tracePt t="15604" x="5264150" y="4051300"/>
          <p14:tracePt t="15618" x="5295900" y="4038600"/>
          <p14:tracePt t="15632" x="5340350" y="4025900"/>
          <p14:tracePt t="15641" x="5391150" y="4019550"/>
          <p14:tracePt t="15656" x="5435600" y="4013200"/>
          <p14:tracePt t="15673" x="5486400" y="4000500"/>
          <p14:tracePt t="15690" x="5594350" y="3994150"/>
          <p14:tracePt t="15707" x="5645150" y="3994150"/>
          <p14:tracePt t="15724" x="5683250" y="3987800"/>
          <p14:tracePt t="15739" x="5740400" y="3987800"/>
          <p14:tracePt t="15756" x="5753100" y="3987800"/>
          <p14:tracePt t="15773" x="5778500" y="3987800"/>
          <p14:tracePt t="15790" x="5791200" y="3987800"/>
          <p14:tracePt t="15806" x="5797550" y="3987800"/>
          <p14:tracePt t="15823" x="5816600" y="3987800"/>
          <p14:tracePt t="15840" x="5822950" y="3987800"/>
          <p14:tracePt t="15858" x="5842000" y="3987800"/>
          <p14:tracePt t="15872" x="5854700" y="3987800"/>
          <p14:tracePt t="15889" x="5867400" y="3994150"/>
          <p14:tracePt t="15906" x="5918200" y="3994150"/>
          <p14:tracePt t="15923" x="5969000" y="4000500"/>
          <p14:tracePt t="15939" x="6019800" y="4000500"/>
          <p14:tracePt t="15956" x="6083300" y="4006850"/>
          <p14:tracePt t="15972" x="6146800" y="4006850"/>
          <p14:tracePt t="15989" x="6223000" y="4006850"/>
          <p14:tracePt t="16006" x="6299200" y="4006850"/>
          <p14:tracePt t="16022" x="6356350" y="4006850"/>
          <p14:tracePt t="16039" x="6407150" y="4000500"/>
          <p14:tracePt t="16055" x="6438900" y="4000500"/>
          <p14:tracePt t="16072" x="6457950" y="3994150"/>
          <p14:tracePt t="16089" x="6464300" y="3994150"/>
          <p14:tracePt t="16105" x="6470650" y="3994150"/>
          <p14:tracePt t="16139" x="6470650" y="3981450"/>
          <p14:tracePt t="16187" x="6470650" y="3975100"/>
          <p14:tracePt t="16202" x="6470650" y="3968750"/>
          <p14:tracePt t="16216" x="6470650" y="3962400"/>
          <p14:tracePt t="16224" x="6470650" y="3956050"/>
          <p14:tracePt t="16258" x="6470650" y="3949700"/>
          <p14:tracePt t="16273" x="6470650" y="3943350"/>
          <p14:tracePt t="16696" x="6445250" y="3943350"/>
          <p14:tracePt t="16704" x="6381750" y="3943350"/>
          <p14:tracePt t="16717" x="6305550" y="3956050"/>
          <p14:tracePt t="16731" x="6210300" y="3975100"/>
          <p14:tracePt t="16745" x="6096000" y="4006850"/>
          <p14:tracePt t="16753" x="5981700" y="4038600"/>
          <p14:tracePt t="16769" x="5835650" y="4057650"/>
          <p14:tracePt t="16787" x="5543550" y="4127500"/>
          <p14:tracePt t="16802" x="5334000" y="4184650"/>
          <p14:tracePt t="16819" x="5130800" y="4222750"/>
          <p14:tracePt t="16837" x="4737100" y="4362450"/>
          <p14:tracePt t="16853" x="4521200" y="4451350"/>
          <p14:tracePt t="16869" x="4279900" y="4521200"/>
          <p14:tracePt t="16886" x="3886200" y="4718050"/>
          <p14:tracePt t="16902" x="3746500" y="4781550"/>
          <p14:tracePt t="16919" x="3390900" y="4921250"/>
          <p14:tracePt t="16936" x="3149600" y="5022850"/>
          <p14:tracePt t="16952" x="3060700" y="5054600"/>
          <p14:tracePt t="16970" x="2882900" y="5137150"/>
          <p14:tracePt t="16985" x="2781300" y="5187950"/>
          <p14:tracePt t="17002" x="2527300" y="5346700"/>
          <p14:tracePt t="17019" x="2362200" y="5435600"/>
          <p14:tracePt t="17036" x="2298700" y="5454650"/>
          <p14:tracePt t="17496" x="2247900" y="5454650"/>
          <p14:tracePt t="17510" x="2178050" y="5467350"/>
          <p14:tracePt t="17519" x="2101850" y="5473700"/>
          <p14:tracePt t="17534" x="2038350" y="5499100"/>
          <p14:tracePt t="17550" x="1968500" y="5518150"/>
          <p14:tracePt t="17567" x="1822450" y="5562600"/>
          <p14:tracePt t="17583" x="1746250" y="5581650"/>
          <p14:tracePt t="17601" x="1612900" y="5613400"/>
          <p14:tracePt t="17616" x="1568450" y="5632450"/>
          <p14:tracePt t="17633" x="1498600" y="5645150"/>
          <p14:tracePt t="17652" x="1466850" y="5645150"/>
          <p14:tracePt t="17666" x="1447800" y="5651500"/>
          <p14:tracePt t="17700" x="1435100" y="5651500"/>
          <p14:tracePt t="17716" x="1416050" y="5651500"/>
          <p14:tracePt t="17733" x="1409700" y="5651500"/>
          <p14:tracePt t="17750" x="1403350" y="5651500"/>
          <p14:tracePt t="17767" x="1390650" y="5638800"/>
          <p14:tracePt t="17784" x="1371600" y="5626100"/>
          <p14:tracePt t="17799" x="1365250" y="5619750"/>
          <p14:tracePt t="17816" x="1358900" y="5607050"/>
          <p14:tracePt t="17833" x="1327150" y="5556250"/>
          <p14:tracePt t="17849" x="1314450" y="5537200"/>
          <p14:tracePt t="17866" x="1301750" y="5524500"/>
          <p14:tracePt t="17883" x="1282700" y="5486400"/>
          <p14:tracePt t="17899" x="1231900" y="5416550"/>
          <p14:tracePt t="17916" x="1219200" y="5372100"/>
          <p14:tracePt t="17932" x="1168400" y="5308600"/>
          <p14:tracePt t="17949" x="1155700" y="5289550"/>
          <p14:tracePt t="17966" x="1130300" y="5270500"/>
          <p14:tracePt t="17982" x="1104900" y="5238750"/>
          <p14:tracePt t="17999" x="1098550" y="5232400"/>
          <p14:tracePt t="18016" x="1085850" y="5226050"/>
          <p14:tracePt t="18032" x="1079500" y="5219700"/>
          <p14:tracePt t="18065" x="1073150" y="5213350"/>
          <p14:tracePt t="18114" x="1066800" y="5207000"/>
          <p14:tracePt t="18128" x="1060450" y="5207000"/>
          <p14:tracePt t="18142" x="1054100" y="5207000"/>
          <p14:tracePt t="18151" x="1041400" y="5200650"/>
          <p14:tracePt t="18165" x="1035050" y="5194300"/>
          <p14:tracePt t="18181" x="1028700" y="5187950"/>
          <p14:tracePt t="18198" x="1022350" y="5175250"/>
          <p14:tracePt t="18215" x="1016000" y="5156200"/>
          <p14:tracePt t="18903" x="1016000" y="5162550"/>
          <p14:tracePt t="18911" x="1016000" y="5168900"/>
          <p14:tracePt t="18925" x="1016000" y="5175250"/>
          <p14:tracePt t="18938" x="1022350" y="5175250"/>
          <p14:tracePt t="18960" x="1028700" y="5181600"/>
          <p14:tracePt t="18988" x="1035050" y="5181600"/>
          <p14:tracePt t="18996" x="1035050" y="5187950"/>
          <p14:tracePt t="19009" x="1041400" y="5194300"/>
          <p14:tracePt t="19037" x="1047750" y="5200650"/>
          <p14:tracePt t="19044" x="1054100" y="5200650"/>
          <p14:tracePt t="19072" x="1054100" y="5207000"/>
          <p14:tracePt t="19107" x="1060450" y="5213350"/>
          <p14:tracePt t="19157" x="1066800" y="5219700"/>
          <p14:tracePt t="19163" x="1073150" y="5219700"/>
          <p14:tracePt t="19179" x="1079500" y="5219700"/>
          <p14:tracePt t="19206" x="1085850" y="5219700"/>
          <p14:tracePt t="19227" x="1092200" y="5219700"/>
          <p14:tracePt t="19262" x="1098550" y="5226050"/>
          <p14:tracePt t="19276" x="1104900" y="5226050"/>
          <p14:tracePt t="19290" x="1111250" y="5226050"/>
          <p14:tracePt t="19312" x="1123950" y="5226050"/>
          <p14:tracePt t="19325" x="1130300" y="5232400"/>
          <p14:tracePt t="19346" x="1143000" y="5232400"/>
          <p14:tracePt t="19361" x="1155700" y="5232400"/>
          <p14:tracePt t="19367" x="1174750" y="5232400"/>
          <p14:tracePt t="19377" x="1187450" y="5238750"/>
          <p14:tracePt t="19394" x="1212850" y="5238750"/>
          <p14:tracePt t="19411" x="1257300" y="5245100"/>
          <p14:tracePt t="19427" x="1276350" y="5245100"/>
          <p14:tracePt t="19444" x="1301750" y="5245100"/>
          <p14:tracePt t="19461" x="1320800" y="5251450"/>
          <p14:tracePt t="19477" x="1352550" y="5251450"/>
          <p14:tracePt t="19494" x="1371600" y="5251450"/>
          <p14:tracePt t="19510" x="1384300" y="5251450"/>
          <p14:tracePt t="19527" x="1397000" y="5251450"/>
          <p14:tracePt t="19543" x="1428750" y="5251450"/>
          <p14:tracePt t="19560" x="1447800" y="5251450"/>
          <p14:tracePt t="19576" x="1466850" y="5251450"/>
          <p14:tracePt t="19593" x="1517650" y="5251450"/>
          <p14:tracePt t="19609" x="1543050" y="5251450"/>
          <p14:tracePt t="19627" x="1600200" y="5251450"/>
          <p14:tracePt t="19643" x="1638300" y="5251450"/>
          <p14:tracePt t="19660" x="1663700" y="5251450"/>
          <p14:tracePt t="19677" x="1720850" y="5251450"/>
          <p14:tracePt t="19693" x="1733550" y="5251450"/>
          <p14:tracePt t="19709" x="1752600" y="5251450"/>
          <p14:tracePt t="19726" x="1790700" y="5251450"/>
          <p14:tracePt t="19742" x="1809750" y="5251450"/>
          <p14:tracePt t="19760" x="1835150" y="5251450"/>
          <p14:tracePt t="19776" x="1866900" y="5251450"/>
          <p14:tracePt t="19792" x="1879600" y="5251450"/>
          <p14:tracePt t="19810" x="1892300" y="5251450"/>
          <p14:tracePt t="19825" x="1898650" y="5251450"/>
          <p14:tracePt t="19842" x="1911350" y="5251450"/>
          <p14:tracePt t="19873" x="1917700" y="5251450"/>
          <p14:tracePt t="19915" x="1924050" y="5251450"/>
          <p14:tracePt t="19964" x="1930400" y="5251450"/>
          <p14:tracePt t="20063" x="1936750" y="5251450"/>
          <p14:tracePt t="20098" x="1943100" y="5251450"/>
          <p14:tracePt t="20112" x="1949450" y="5251450"/>
          <p14:tracePt t="20126" x="1955800" y="5251450"/>
          <p14:tracePt t="20133" x="1968500" y="5251450"/>
          <p14:tracePt t="20147" x="1981200" y="5257800"/>
          <p14:tracePt t="20161" x="1993900" y="5257800"/>
          <p14:tracePt t="20177" x="2019300" y="5257800"/>
          <p14:tracePt t="20191" x="2057400" y="5264150"/>
          <p14:tracePt t="20208" x="2101850" y="5264150"/>
          <p14:tracePt t="20224" x="2203450" y="5264150"/>
          <p14:tracePt t="20241" x="2266950" y="5264150"/>
          <p14:tracePt t="20257" x="2330450" y="5264150"/>
          <p14:tracePt t="20274" x="2457450" y="5264150"/>
          <p14:tracePt t="20291" x="2527300" y="5264150"/>
          <p14:tracePt t="20308" x="2628900" y="5245100"/>
          <p14:tracePt t="20324" x="2673350" y="5238750"/>
          <p14:tracePt t="20341" x="2705100" y="5232400"/>
          <p14:tracePt t="20358" x="2749550" y="5219700"/>
          <p14:tracePt t="20374" x="2762250" y="5219700"/>
          <p14:tracePt t="20390" x="2774950" y="5213350"/>
          <p14:tracePt t="20407" x="2794000" y="5213350"/>
          <p14:tracePt t="20424" x="2800350" y="5213350"/>
          <p14:tracePt t="20442" x="2806700" y="5213350"/>
          <p14:tracePt t="20474" x="2813050" y="5213350"/>
          <p14:tracePt t="20491" x="2819400" y="5213350"/>
          <p14:tracePt t="20519" x="2825750" y="5213350"/>
          <p14:tracePt t="20547" x="2832100" y="5213350"/>
          <p14:tracePt t="20561" x="2838450" y="5213350"/>
          <p14:tracePt t="20583" x="2844800" y="5213350"/>
          <p14:tracePt t="20596" x="2851150" y="5213350"/>
          <p14:tracePt t="20617" x="2857500" y="5213350"/>
          <p14:tracePt t="20632" x="2863850" y="5213350"/>
          <p14:tracePt t="20646" x="2870200" y="5213350"/>
          <p14:tracePt t="20653" x="2876550" y="5213350"/>
          <p14:tracePt t="20667" x="2889250" y="5213350"/>
          <p14:tracePt t="20681" x="2901950" y="5213350"/>
          <p14:tracePt t="20695" x="2914650" y="5213350"/>
          <p14:tracePt t="20706" x="2933700" y="5213350"/>
          <p14:tracePt t="20723" x="2946400" y="5213350"/>
          <p14:tracePt t="20739" x="2978150" y="5213350"/>
          <p14:tracePt t="20756" x="2997200" y="5207000"/>
          <p14:tracePt t="20772" x="3003550" y="5207000"/>
          <p14:tracePt t="20789" x="3022600" y="5200650"/>
          <p14:tracePt t="20806" x="3028950" y="5200650"/>
          <p14:tracePt t="20913" x="3022600" y="5200650"/>
          <p14:tracePt t="21706" x="3009900" y="5200650"/>
          <p14:tracePt t="21721" x="3003550" y="5207000"/>
          <p14:tracePt t="21734" x="2990850" y="5213350"/>
          <p14:tracePt t="21741" x="2984500" y="5226050"/>
          <p14:tracePt t="21756" x="2971800" y="5232400"/>
          <p14:tracePt t="21772" x="2959100" y="5245100"/>
          <p14:tracePt t="21785" x="2946400" y="5264150"/>
          <p14:tracePt t="21802" x="2933700" y="5283200"/>
          <p14:tracePt t="21819" x="2895600" y="5302250"/>
          <p14:tracePt t="21835" x="2876550" y="5327650"/>
          <p14:tracePt t="21852" x="2863850" y="5340350"/>
          <p14:tracePt t="21869" x="2819400" y="5384800"/>
          <p14:tracePt t="21885" x="2794000" y="5403850"/>
          <p14:tracePt t="21888" x="2774950" y="5429250"/>
          <p14:tracePt t="21905" x="2736850" y="5461000"/>
          <p14:tracePt t="21918" x="2711450" y="5492750"/>
          <p14:tracePt t="21935" x="2679700" y="5537200"/>
          <p14:tracePt t="21952" x="2673350" y="5568950"/>
          <p14:tracePt t="30019" x="2673350" y="5575300"/>
          <p14:tracePt t="30026" x="2667000" y="5575300"/>
          <p14:tracePt t="30041" x="2660650" y="5581650"/>
          <p14:tracePt t="30047" x="2654300" y="5594350"/>
          <p14:tracePt t="30060" x="2647950" y="5600700"/>
          <p14:tracePt t="30074" x="2641600" y="5607050"/>
          <p14:tracePt t="30090" x="2628900" y="5619750"/>
          <p14:tracePt t="30107" x="2628900" y="5632450"/>
          <p14:tracePt t="30124" x="2616200" y="5638800"/>
          <p14:tracePt t="30140" x="2609850" y="5645150"/>
          <p14:tracePt t="30157" x="2603500" y="5645150"/>
          <p14:tracePt t="30174" x="2590800" y="5664200"/>
          <p14:tracePt t="30190" x="2584450" y="5664200"/>
          <p14:tracePt t="30207" x="2578100" y="5676900"/>
          <p14:tracePt t="30224" x="2565400" y="5683250"/>
          <p14:tracePt t="30240" x="2552700" y="5695950"/>
          <p14:tracePt t="30257" x="2540000" y="5702300"/>
          <p14:tracePt t="30273" x="2514600" y="5721350"/>
          <p14:tracePt t="30289" x="2489200" y="5727700"/>
          <p14:tracePt t="30307" x="2451100" y="5746750"/>
          <p14:tracePt t="30323" x="2425700" y="5759450"/>
          <p14:tracePt t="30339" x="2400300" y="5778500"/>
          <p14:tracePt t="30356" x="2336800" y="5797550"/>
          <p14:tracePt t="30373" x="2292350" y="5810250"/>
          <p14:tracePt t="30389" x="2273300" y="5822950"/>
          <p14:tracePt t="30406" x="2228850" y="5835650"/>
          <p14:tracePt t="30422" x="2222500" y="5842000"/>
          <p14:tracePt t="30439" x="2216150" y="5842000"/>
          <p14:tracePt t="30455" x="2203450" y="5842000"/>
          <p14:tracePt t="30472" x="2197100" y="5848350"/>
          <p14:tracePt t="30476" x="2190750" y="5848350"/>
          <p14:tracePt t="30492" x="2184400" y="5854700"/>
          <p14:tracePt t="30505" x="2178050" y="5854700"/>
          <p14:tracePt t="30522" x="2165350" y="5861050"/>
          <p14:tracePt t="30539" x="2159000" y="5861050"/>
          <p14:tracePt t="30555" x="2152650" y="5861050"/>
          <p14:tracePt t="30572" x="2146300" y="5867400"/>
          <p14:tracePt t="30589" x="2139950" y="5867400"/>
          <p14:tracePt t="30622" x="2133600" y="5873750"/>
          <p14:tracePt t="30639" x="2127250" y="5880100"/>
          <p14:tracePt t="30679" x="2120900" y="5880100"/>
          <p14:tracePt t="30686" x="2114550" y="5886450"/>
          <p14:tracePt t="30714" x="2108200" y="5892800"/>
          <p14:tracePt t="30728" x="2101850" y="5892800"/>
          <p14:tracePt t="30743" x="2101850" y="5899150"/>
          <p14:tracePt t="30749" x="2089150" y="5905500"/>
          <p14:tracePt t="30763" x="2082800" y="5911850"/>
          <p14:tracePt t="30778" x="2076450" y="5924550"/>
          <p14:tracePt t="30787" x="2051050" y="5937250"/>
          <p14:tracePt t="30805" x="2038350" y="5949950"/>
          <p14:tracePt t="30821" x="2006600" y="5962650"/>
          <p14:tracePt t="30838" x="1962150" y="6007100"/>
          <p14:tracePt t="30855" x="1930400" y="6032500"/>
          <p14:tracePt t="30871" x="1885950" y="6070600"/>
          <p14:tracePt t="30887" x="1866900" y="6083300"/>
          <p14:tracePt t="30904" x="1854200" y="6089650"/>
          <p14:tracePt t="30921" x="1828800" y="6108700"/>
          <p14:tracePt t="30937" x="1822450" y="6108700"/>
          <p14:tracePt t="30954" x="1816100" y="6115050"/>
          <p14:tracePt t="30970" x="1809750" y="6115050"/>
          <p14:tracePt t="31016" x="1809750" y="6121400"/>
          <p14:tracePt t="31262" x="1816100" y="6121400"/>
          <p14:tracePt t="31270" x="1835150" y="6121400"/>
          <p14:tracePt t="31283" x="1854200" y="6121400"/>
          <p14:tracePt t="31290" x="1898650" y="6121400"/>
          <p14:tracePt t="31306" x="1936750" y="6115050"/>
          <p14:tracePt t="31319" x="1987550" y="6115050"/>
          <p14:tracePt t="31336" x="2139950" y="6102350"/>
          <p14:tracePt t="31353" x="2228850" y="6102350"/>
          <p14:tracePt t="31369" x="2444750" y="6089650"/>
          <p14:tracePt t="31386" x="2660650" y="6083300"/>
          <p14:tracePt t="31403" x="2889250" y="6070600"/>
          <p14:tracePt t="31419" x="2990850" y="6070600"/>
          <p14:tracePt t="31436" x="3181350" y="6064250"/>
          <p14:tracePt t="31453" x="3365500" y="6051550"/>
          <p14:tracePt t="31469" x="3429000" y="6051550"/>
          <p14:tracePt t="31486" x="3543300" y="6045200"/>
          <p14:tracePt t="31502" x="3638550" y="6026150"/>
          <p14:tracePt t="31518" x="3676650" y="6026150"/>
          <p14:tracePt t="31536" x="3746500" y="6026150"/>
          <p14:tracePt t="31552" x="3784600" y="6026150"/>
          <p14:tracePt t="31568" x="3797300" y="6026150"/>
          <p14:tracePt t="31585" x="3822700" y="6026150"/>
          <p14:tracePt t="31602" x="3829050" y="6026150"/>
          <p14:tracePt t="31618" x="3835400" y="6026150"/>
          <p14:tracePt t="31656" x="3835400" y="6032500"/>
          <p14:tracePt t="31668" x="3841750" y="6032500"/>
          <p14:tracePt t="31916" x="3848100" y="6032500"/>
          <p14:tracePt t="31922" x="3854450" y="6032500"/>
          <p14:tracePt t="31937" x="3860800" y="6032500"/>
          <p14:tracePt t="31951" x="3867150" y="6032500"/>
          <p14:tracePt t="31967" x="3873500" y="6032500"/>
          <p14:tracePt t="31984" x="3886200" y="6032500"/>
          <p14:tracePt t="32000" x="3917950" y="6032500"/>
          <p14:tracePt t="32017" x="3956050" y="6032500"/>
          <p14:tracePt t="32034" x="3975100" y="6032500"/>
          <p14:tracePt t="32051" x="4025900" y="6032500"/>
          <p14:tracePt t="32066" x="4064000" y="6019800"/>
          <p14:tracePt t="32084" x="4089400" y="6013450"/>
          <p14:tracePt t="32100" x="4102100" y="6013450"/>
          <p14:tracePt t="32116" x="4121150" y="6007100"/>
          <p14:tracePt t="32134" x="4127500" y="6007100"/>
          <p14:tracePt t="32167" x="4133850" y="6007100"/>
          <p14:tracePt t="32534" x="4127500" y="6007100"/>
          <p14:tracePt t="32541" x="4121150" y="6007100"/>
          <p14:tracePt t="32549" x="4114800" y="6007100"/>
          <p14:tracePt t="32565" x="4108450" y="6007100"/>
          <p14:tracePt t="33150" x="4095750" y="6007100"/>
          <p14:tracePt t="33192" x="4051300" y="6019800"/>
          <p14:tracePt t="33199" x="4038600" y="6019800"/>
          <p14:tracePt t="33213" x="4019550" y="6019800"/>
          <p14:tracePt t="33229" x="3981450" y="6032500"/>
          <p14:tracePt t="33246" x="3962400" y="6032500"/>
          <p14:tracePt t="33263" x="3917950" y="6045200"/>
          <p14:tracePt t="33279" x="3879850" y="6057900"/>
          <p14:tracePt t="33296" x="3867150" y="6064250"/>
          <p14:tracePt t="33312" x="3848100" y="6070600"/>
          <p14:tracePt t="33329" x="3835400" y="6076950"/>
          <p14:tracePt t="33346" x="3822700" y="6083300"/>
          <p14:tracePt t="33362" x="3816350" y="6083300"/>
          <p14:tracePt t="33403" x="3816350" y="6089650"/>
          <p14:tracePt t="33452" x="3816350" y="6096000"/>
          <p14:tracePt t="33543" x="3810000" y="6096000"/>
          <p14:tracePt t="33628" x="3816350" y="6096000"/>
          <p14:tracePt t="33663" x="3816350" y="6089650"/>
          <p14:tracePt t="33669" x="3822700" y="6089650"/>
          <p14:tracePt t="33697" x="3822700" y="6083300"/>
          <p14:tracePt t="33719" x="3822700" y="6076950"/>
          <p14:tracePt t="33740" x="3829050" y="6070600"/>
          <p14:tracePt t="33767" x="3829050" y="6064250"/>
          <p14:tracePt t="33782" x="3835400" y="6057900"/>
          <p14:tracePt t="33803" x="3835400" y="6045200"/>
          <p14:tracePt t="33809" x="3841750" y="6032500"/>
          <p14:tracePt t="33824" x="3841750" y="6019800"/>
          <p14:tracePt t="33831" x="3841750" y="6013450"/>
          <p14:tracePt t="33844" x="3848100" y="5994400"/>
          <p14:tracePt t="33860" x="3854450" y="5962650"/>
          <p14:tracePt t="33877" x="3854450" y="5949950"/>
          <p14:tracePt t="33895" x="3860800" y="5924550"/>
          <p14:tracePt t="33910" x="3867150" y="5905500"/>
          <p14:tracePt t="33927" x="3873500" y="5899150"/>
          <p14:tracePt t="33960" x="3879850" y="5899150"/>
          <p14:tracePt t="33976" x="3879850" y="5892800"/>
          <p14:tracePt t="34000" x="3886200" y="5892800"/>
          <p14:tracePt t="34021" x="3898900" y="5886450"/>
          <p14:tracePt t="34042" x="3905250" y="5886450"/>
          <p14:tracePt t="34049" x="3917950" y="5886450"/>
          <p14:tracePt t="34063" x="3937000" y="5880100"/>
          <p14:tracePt t="34077" x="3956050" y="5880100"/>
          <p14:tracePt t="34093" x="4044950" y="5854700"/>
          <p14:tracePt t="34110" x="4095750" y="5835650"/>
          <p14:tracePt t="34126" x="4235450" y="5778500"/>
          <p14:tracePt t="34143" x="4406900" y="5702300"/>
          <p14:tracePt t="34159" x="4489450" y="5651500"/>
          <p14:tracePt t="34176" x="4667250" y="5530850"/>
          <p14:tracePt t="34193" x="4819650" y="5397500"/>
          <p14:tracePt t="34210" x="4883150" y="5327650"/>
          <p14:tracePt t="34225" x="4991100" y="5181600"/>
          <p14:tracePt t="34243" x="5029200" y="5105400"/>
          <p14:tracePt t="34260" x="5162550" y="4870450"/>
          <p14:tracePt t="34276" x="5194300" y="4781550"/>
          <p14:tracePt t="34292" x="5213350" y="4686300"/>
          <p14:tracePt t="34309" x="5251450" y="4527550"/>
          <p14:tracePt t="34326" x="5270500" y="4387850"/>
          <p14:tracePt t="34342" x="5283200" y="4318000"/>
          <p14:tracePt t="34359" x="5276850" y="4203700"/>
          <p14:tracePt t="34375" x="5251450" y="4095750"/>
          <p14:tracePt t="34392" x="5232400" y="4051300"/>
          <p14:tracePt t="34409" x="5213350" y="4000500"/>
          <p14:tracePt t="34425" x="5194300" y="3962400"/>
          <p14:tracePt t="34442" x="5181600" y="3949700"/>
          <p14:tracePt t="34459" x="5175250" y="3924300"/>
          <p14:tracePt t="34475" x="5168900" y="3917950"/>
          <p14:tracePt t="34492" x="5156200" y="3898900"/>
          <p14:tracePt t="34508" x="5143500" y="3879850"/>
          <p14:tracePt t="34525" x="5137150" y="3873500"/>
          <p14:tracePt t="34543" x="5124450" y="3854450"/>
          <p14:tracePt t="34558" x="5118100" y="3829050"/>
          <p14:tracePt t="34575" x="5118100" y="3822700"/>
          <p14:tracePt t="34592" x="5111750" y="3816350"/>
          <p14:tracePt t="34608" x="5105400" y="3797300"/>
          <p14:tracePt t="34624" x="5099050" y="3797300"/>
          <p14:tracePt t="34641" x="5092700" y="3790950"/>
          <p14:tracePt t="34683" x="5086350" y="3790950"/>
          <p14:tracePt t="34689" x="5080000" y="3790950"/>
          <p14:tracePt t="34760" x="5073650" y="3797300"/>
          <p14:tracePt t="34802" x="5067300" y="3803650"/>
          <p14:tracePt t="34809" x="5060950" y="3810000"/>
          <p14:tracePt t="34830" x="5054600" y="3810000"/>
          <p14:tracePt t="34838" x="5048250" y="3816350"/>
          <p14:tracePt t="34852" x="5041900" y="3816350"/>
          <p14:tracePt t="34860" x="5041900" y="3822700"/>
          <p14:tracePt t="34874" x="5029200" y="3829050"/>
          <p14:tracePt t="34890" x="5003800" y="3835400"/>
          <p14:tracePt t="34908" x="4940300" y="3867150"/>
          <p14:tracePt t="34923" x="4921250" y="3886200"/>
          <p14:tracePt t="34940" x="4889500" y="3892550"/>
          <p14:tracePt t="34957" x="4857750" y="3911600"/>
          <p14:tracePt t="34974" x="4832350" y="3930650"/>
          <p14:tracePt t="34990" x="4826000" y="3937000"/>
          <p14:tracePt t="35006" x="4806950" y="3943350"/>
          <p14:tracePt t="35023" x="4806950" y="3956050"/>
          <p14:tracePt t="35111" x="4813300" y="3956050"/>
          <p14:tracePt t="35139" x="4819650" y="3956050"/>
          <p14:tracePt t="35153" x="4826000" y="3956050"/>
          <p14:tracePt t="35182" x="4832350" y="3956050"/>
          <p14:tracePt t="35188" x="4838700" y="3956050"/>
          <p14:tracePt t="35202" x="4845050" y="3956050"/>
          <p14:tracePt t="35210" x="4851400" y="3956050"/>
          <p14:tracePt t="35226" x="4864100" y="3956050"/>
          <p14:tracePt t="35239" x="4876800" y="3949700"/>
          <p14:tracePt t="35256" x="4914900" y="3943350"/>
          <p14:tracePt t="35273" x="4933950" y="3943350"/>
          <p14:tracePt t="35289" x="4991100" y="3930650"/>
          <p14:tracePt t="35305" x="5041900" y="3924300"/>
          <p14:tracePt t="35322" x="5092700" y="3911600"/>
          <p14:tracePt t="35339" x="5124450" y="3911600"/>
          <p14:tracePt t="35356" x="5162550" y="3905250"/>
          <p14:tracePt t="35373" x="5187950" y="3898900"/>
          <p14:tracePt t="35388" x="5207000" y="3892550"/>
          <p14:tracePt t="35406" x="5219700" y="3892550"/>
          <p14:tracePt t="35421" x="5238750" y="3886200"/>
          <p14:tracePt t="35438" x="5245100" y="3886200"/>
          <p14:tracePt t="35455" x="5251450" y="3886200"/>
          <p14:tracePt t="35488" x="5257800" y="3886200"/>
          <p14:tracePt t="35505" x="5264150" y="3886200"/>
          <p14:tracePt t="35521" x="5270500" y="3886200"/>
          <p14:tracePt t="35538" x="5276850" y="3886200"/>
          <p14:tracePt t="35555" x="5283200" y="3886200"/>
          <p14:tracePt t="35572" x="5289550" y="3886200"/>
          <p14:tracePt t="35603" x="5295900" y="3886200"/>
          <p14:tracePt t="35609" x="5302250" y="3886200"/>
          <p14:tracePt t="35624" x="5308600" y="3886200"/>
          <p14:tracePt t="35638" x="5314950" y="3886200"/>
          <p14:tracePt t="35654" x="5327650" y="3886200"/>
          <p14:tracePt t="35671" x="5334000" y="3886200"/>
          <p14:tracePt t="35688" x="5365750" y="3886200"/>
          <p14:tracePt t="35704" x="5391150" y="3892550"/>
          <p14:tracePt t="35721" x="5410200" y="3892550"/>
          <p14:tracePt t="35737" x="5448300" y="3898900"/>
          <p14:tracePt t="35754" x="5467350" y="3898900"/>
          <p14:tracePt t="35772" x="5480050" y="3898900"/>
          <p14:tracePt t="35788" x="5486400" y="3898900"/>
          <p14:tracePt t="35821" x="5492750" y="3898900"/>
          <p14:tracePt t="35948" x="5486400" y="3898900"/>
          <p14:tracePt t="36010" x="5480050" y="3898900"/>
          <p14:tracePt t="36820" x="5473700" y="3905250"/>
          <p14:tracePt t="36827" x="5473700" y="3911600"/>
          <p14:tracePt t="36848" x="5467350" y="3924300"/>
          <p14:tracePt t="36856" x="5454650" y="3930650"/>
          <p14:tracePt t="36870" x="5454650" y="3943350"/>
          <p14:tracePt t="36884" x="5448300" y="3949700"/>
          <p14:tracePt t="36900" x="5435600" y="3968750"/>
          <p14:tracePt t="36917" x="5422900" y="3981450"/>
          <p14:tracePt t="36933" x="5391150" y="4025900"/>
          <p14:tracePt t="36950" x="5353050" y="4089400"/>
          <p14:tracePt t="36966" x="5327650" y="4133850"/>
          <p14:tracePt t="36983" x="5270500" y="4222750"/>
          <p14:tracePt t="37000" x="5194300" y="4356100"/>
          <p14:tracePt t="37017" x="5105400" y="4508500"/>
          <p14:tracePt t="37033" x="5060950" y="4591050"/>
          <p14:tracePt t="37049" x="4959350" y="4756150"/>
          <p14:tracePt t="37066" x="4870450" y="4914900"/>
          <p14:tracePt t="37083" x="4826000" y="4997450"/>
          <p14:tracePt t="37099" x="4787900" y="5067300"/>
          <p14:tracePt t="37116" x="4686300" y="5321300"/>
          <p14:tracePt t="37133" x="4648200" y="5391150"/>
          <p14:tracePt t="37149" x="4610100" y="5467350"/>
          <p14:tracePt t="37166" x="4527550" y="5657850"/>
          <p14:tracePt t="37182" x="4438650" y="5867400"/>
          <p14:tracePt t="37200" x="4368800" y="6038850"/>
          <p14:tracePt t="37215" x="4330700" y="6096000"/>
          <p14:tracePt t="37232" x="4273550" y="6197600"/>
          <p14:tracePt t="37249" x="4254500" y="6261100"/>
          <p14:tracePt t="37265" x="4235450" y="6280150"/>
          <p14:tracePt t="37282" x="4216400" y="6324600"/>
          <p14:tracePt t="37299" x="4197350" y="6350000"/>
          <p14:tracePt t="37315" x="4191000" y="6375400"/>
          <p14:tracePt t="37332" x="4171950" y="6407150"/>
          <p14:tracePt t="37348" x="4146550" y="6451600"/>
          <p14:tracePt t="37366" x="4140200" y="6470650"/>
          <p14:tracePt t="37382" x="4114800" y="6521450"/>
          <p14:tracePt t="37398" x="4095750" y="6553200"/>
          <p14:tracePt t="37415" x="4083050" y="6559550"/>
          <p14:tracePt t="37431" x="4070350" y="6559550"/>
          <p14:tracePt t="37864" x="4051300" y="6546850"/>
          <p14:tracePt t="37871" x="4013200" y="6534150"/>
          <p14:tracePt t="37879" x="3968750" y="6515100"/>
          <p14:tracePt t="37896" x="3937000" y="6489700"/>
          <p14:tracePt t="37913" x="3835400" y="6451600"/>
          <p14:tracePt t="37929" x="3790950" y="6438900"/>
          <p14:tracePt t="37946" x="3708400" y="6400800"/>
          <p14:tracePt t="37963" x="3619500" y="6369050"/>
          <p14:tracePt t="37979" x="3594100" y="6362700"/>
          <p14:tracePt t="37997" x="3517900" y="6337300"/>
          <p14:tracePt t="38012" x="3460750" y="6324600"/>
          <p14:tracePt t="38029" x="3416300" y="6311900"/>
          <p14:tracePt t="38046" x="3346450" y="6286500"/>
          <p14:tracePt t="38063" x="3282950" y="6267450"/>
          <p14:tracePt t="38079" x="3257550" y="6261100"/>
          <p14:tracePt t="38096" x="3206750" y="6242050"/>
          <p14:tracePt t="38112" x="3149600" y="6229350"/>
          <p14:tracePt t="38130" x="3105150" y="6210300"/>
          <p14:tracePt t="38145" x="3048000" y="6197600"/>
          <p14:tracePt t="38162" x="2984500" y="6172200"/>
          <p14:tracePt t="38179" x="2921000" y="6153150"/>
          <p14:tracePt t="38195" x="2895600" y="6146800"/>
          <p14:tracePt t="38212" x="2851150" y="6134100"/>
          <p14:tracePt t="38229" x="2774950" y="6108700"/>
          <p14:tracePt t="38245" x="2743200" y="6102350"/>
          <p14:tracePt t="38261" x="2724150" y="6096000"/>
          <p14:tracePt t="38278" x="2679700" y="6076950"/>
          <p14:tracePt t="38295" x="2628900" y="6064250"/>
          <p14:tracePt t="38312" x="2609850" y="6051550"/>
          <p14:tracePt t="38328" x="2565400" y="6038850"/>
          <p14:tracePt t="38345" x="2514600" y="6019800"/>
          <p14:tracePt t="38362" x="2476500" y="6013450"/>
          <p14:tracePt t="38378" x="2451100" y="6007100"/>
          <p14:tracePt t="38395" x="2419350" y="6007100"/>
          <p14:tracePt t="38412" x="2393950" y="6007100"/>
          <p14:tracePt t="38428" x="2381250" y="6007100"/>
          <p14:tracePt t="38445" x="2362200" y="6013450"/>
          <p14:tracePt t="38461" x="2336800" y="6013450"/>
          <p14:tracePt t="38478" x="2330450" y="6013450"/>
          <p14:tracePt t="38495" x="2298700" y="6019800"/>
          <p14:tracePt t="38511" x="2260600" y="6026150"/>
          <p14:tracePt t="38528" x="2241550" y="6032500"/>
          <p14:tracePt t="38545" x="2216150" y="6038850"/>
          <p14:tracePt t="38962" x="2203450" y="6051550"/>
          <p14:tracePt t="38970" x="2184400" y="6064250"/>
          <p14:tracePt t="38984" x="2171700" y="6070600"/>
          <p14:tracePt t="38993" x="2159000" y="6083300"/>
          <p14:tracePt t="39009" x="2133600" y="6096000"/>
          <p14:tracePt t="39026" x="2108200" y="6115050"/>
          <p14:tracePt t="39043" x="2076450" y="6146800"/>
          <p14:tracePt t="39059" x="2070100" y="6146800"/>
          <p14:tracePt t="39076" x="2044700" y="6159500"/>
          <p14:tracePt t="39093" x="2038350" y="6165850"/>
          <p14:tracePt t="39110" x="2025650" y="6172200"/>
          <p14:tracePt t="39125" x="2019300" y="6184900"/>
          <p14:tracePt t="39208" x="2012950" y="6191250"/>
          <p14:tracePt t="39405" x="2019300" y="6191250"/>
          <p14:tracePt t="39503" x="2025650" y="6184900"/>
          <p14:tracePt t="39560" x="2032000" y="6184900"/>
          <p14:tracePt t="39770" x="2038350" y="6184900"/>
          <p14:tracePt t="39784" x="2044700" y="6184900"/>
          <p14:tracePt t="39805" x="2044700" y="6178550"/>
          <p14:tracePt t="39820" x="2044700" y="6172200"/>
          <p14:tracePt t="39827" x="2044700" y="6165850"/>
          <p14:tracePt t="39843" x="2051050" y="6159500"/>
          <p14:tracePt t="39856" x="2057400" y="6153150"/>
          <p14:tracePt t="39873" x="2063750" y="6146800"/>
          <p14:tracePt t="39890" x="2076450" y="6115050"/>
          <p14:tracePt t="39906" x="2082800" y="6083300"/>
          <p14:tracePt t="39923" x="2095500" y="6045200"/>
          <p14:tracePt t="39940" x="2114550" y="5962650"/>
          <p14:tracePt t="39956" x="2114550" y="5930900"/>
          <p14:tracePt t="39972" x="2120900" y="5867400"/>
          <p14:tracePt t="39989" x="2120900" y="5810250"/>
          <p14:tracePt t="40006" x="2120900" y="5784850"/>
          <p14:tracePt t="40023" x="2114550" y="5759450"/>
          <p14:tracePt t="40039" x="2108200" y="5746750"/>
          <p14:tracePt t="40056" x="2108200" y="5740400"/>
          <p14:tracePt t="40073" x="2095500" y="5734050"/>
          <p14:tracePt t="40089" x="2095500" y="5727700"/>
          <p14:tracePt t="40109" x="2089150" y="5721350"/>
          <p14:tracePt t="40128" x="2082800" y="5715000"/>
          <p14:tracePt t="40157" x="2076450" y="5715000"/>
          <p14:tracePt t="40192" x="2070100" y="5708650"/>
          <p14:tracePt t="40241" x="2063750" y="5708650"/>
          <p14:tracePt t="40276" x="2057400" y="5708650"/>
          <p14:tracePt t="40297" x="2051050" y="5708650"/>
          <p14:tracePt t="40339" x="2044700" y="5708650"/>
          <p14:tracePt t="40346" x="2038350" y="5708650"/>
          <p14:tracePt t="40367" x="2032000" y="5708650"/>
          <p14:tracePt t="40389" x="2025650" y="5715000"/>
          <p14:tracePt t="40417" x="2019300" y="5715000"/>
          <p14:tracePt t="40439" x="2012950" y="5721350"/>
          <p14:tracePt t="40452" x="2006600" y="5721350"/>
          <p14:tracePt t="40459" x="2000250" y="5721350"/>
          <p14:tracePt t="40480" x="1993900" y="5727700"/>
          <p14:tracePt t="40488" x="1987550" y="5727700"/>
          <p14:tracePt t="40522" x="1981200" y="5727700"/>
          <p14:tracePt t="40529" x="1981200" y="5734050"/>
          <p14:tracePt t="40550" x="1974850" y="5734050"/>
          <p14:tracePt t="40557" x="1968500" y="5734050"/>
          <p14:tracePt t="40578" x="1962150" y="5740400"/>
          <p14:tracePt t="40599" x="1955800" y="5740400"/>
          <p14:tracePt t="40622" x="1949450" y="5740400"/>
          <p14:tracePt t="40761" x="1955800" y="5740400"/>
          <p14:tracePt t="40789" x="1962150" y="5740400"/>
          <p14:tracePt t="40804" x="1968500" y="5740400"/>
          <p14:tracePt t="40824" x="1974850" y="5740400"/>
          <p14:tracePt t="40831" x="1981200" y="5740400"/>
          <p14:tracePt t="40839" x="1987550" y="5740400"/>
          <p14:tracePt t="40880" x="1993900" y="5740400"/>
          <p14:tracePt t="40894" x="2000250" y="5740400"/>
          <p14:tracePt t="40901" x="2006600" y="5740400"/>
          <p14:tracePt t="40908" x="2012950" y="5740400"/>
          <p14:tracePt t="40923" x="2019300" y="5740400"/>
          <p14:tracePt t="40943" x="2025650" y="5740400"/>
          <p14:tracePt t="40964" x="2032000" y="5740400"/>
          <p14:tracePt t="40973" x="2038350" y="5740400"/>
          <p14:tracePt t="40986" x="2044700" y="5740400"/>
          <p14:tracePt t="41003" x="2063750" y="5740400"/>
          <p14:tracePt t="41019" x="2070100" y="5740400"/>
          <p14:tracePt t="41036" x="2114550" y="5740400"/>
          <p14:tracePt t="41052" x="2152650" y="5740400"/>
          <p14:tracePt t="41070" x="2222500" y="5740400"/>
          <p14:tracePt t="41085" x="2241550" y="5740400"/>
          <p14:tracePt t="41102" x="2279650" y="5740400"/>
          <p14:tracePt t="41119" x="2400300" y="5727700"/>
          <p14:tracePt t="41135" x="2438400" y="5727700"/>
          <p14:tracePt t="41152" x="2476500" y="5727700"/>
          <p14:tracePt t="41169" x="2597150" y="5734050"/>
          <p14:tracePt t="41186" x="2628900" y="5734050"/>
          <p14:tracePt t="41202" x="2667000" y="5734050"/>
          <p14:tracePt t="41218" x="2730500" y="5734050"/>
          <p14:tracePt t="41235" x="2806700" y="5734050"/>
          <p14:tracePt t="41253" x="2901950" y="5727700"/>
          <p14:tracePt t="41268" x="2952750" y="5727700"/>
          <p14:tracePt t="41285" x="3073400" y="5721350"/>
          <p14:tracePt t="41302" x="3187700" y="5715000"/>
          <p14:tracePt t="41318" x="3251200" y="5715000"/>
          <p14:tracePt t="41335" x="3371850" y="5702300"/>
          <p14:tracePt t="41351" x="3511550" y="5695950"/>
          <p14:tracePt t="41368" x="3587750" y="5683250"/>
          <p14:tracePt t="41384" x="3663950" y="5683250"/>
          <p14:tracePt t="41401" x="3898900" y="5664200"/>
          <p14:tracePt t="41418" x="3962400" y="5664200"/>
          <p14:tracePt t="41435" x="4140200" y="5664200"/>
          <p14:tracePt t="41451" x="4216400" y="5651500"/>
          <p14:tracePt t="41467" x="4381500" y="5645150"/>
          <p14:tracePt t="41484" x="4565650" y="5632450"/>
          <p14:tracePt t="41501" x="4641850" y="5632450"/>
          <p14:tracePt t="41517" x="4806950" y="5638800"/>
          <p14:tracePt t="41534" x="4946650" y="5638800"/>
          <p14:tracePt t="41551" x="5010150" y="5645150"/>
          <p14:tracePt t="41568" x="5105400" y="5645150"/>
          <p14:tracePt t="41584" x="5143500" y="5645150"/>
          <p14:tracePt t="41600" x="5200650" y="5645150"/>
          <p14:tracePt t="41618" x="5226050" y="5657850"/>
          <p14:tracePt t="41633" x="5276850" y="5657850"/>
          <p14:tracePt t="41650" x="5295900" y="5651500"/>
          <p14:tracePt t="41667" x="5321300" y="5651500"/>
          <p14:tracePt t="41684" x="5346700" y="5651500"/>
          <p14:tracePt t="41700" x="5353050" y="5651500"/>
          <p14:tracePt t="41717" x="5359400" y="5651500"/>
          <p14:tracePt t="41751" x="5365750" y="5651500"/>
          <p14:tracePt t="42045" x="5365750" y="5645150"/>
          <p14:tracePt t="42144" x="5359400" y="5638800"/>
          <p14:tracePt t="42200" x="5353050" y="5638800"/>
          <p14:tracePt t="42235" x="5346700" y="5632450"/>
          <p14:tracePt t="42271" x="5346700" y="5626100"/>
          <p14:tracePt t="42306" x="5340350" y="5626100"/>
          <p14:tracePt t="42341" x="5334000" y="5619750"/>
          <p14:tracePt t="42397" x="5321300" y="5619750"/>
          <p14:tracePt t="42404" x="5314950" y="5619750"/>
          <p14:tracePt t="42425" x="5302250" y="5619750"/>
          <p14:tracePt t="42439" x="5289550" y="5619750"/>
          <p14:tracePt t="42448" x="5270500" y="5619750"/>
          <p14:tracePt t="42464" x="5238750" y="5613400"/>
          <p14:tracePt t="42481" x="5149850" y="5607050"/>
          <p14:tracePt t="42497" x="5003800" y="5594350"/>
          <p14:tracePt t="42514" x="4914900" y="5594350"/>
          <p14:tracePt t="42531" x="4711700" y="5575300"/>
          <p14:tracePt t="42548" x="4495800" y="5562600"/>
          <p14:tracePt t="42564" x="4381500" y="5556250"/>
          <p14:tracePt t="42580" x="4165600" y="5543550"/>
          <p14:tracePt t="42597" x="3975100" y="5543550"/>
          <p14:tracePt t="42614" x="3886200" y="5543550"/>
          <p14:tracePt t="42617" x="3797300" y="5549900"/>
          <p14:tracePt t="42631" x="3721100" y="5556250"/>
          <p14:tracePt t="42647" x="3644900" y="5568950"/>
          <p14:tracePt t="42664" x="3435350" y="5594350"/>
          <p14:tracePt t="42680" x="3371850" y="5594350"/>
          <p14:tracePt t="42697" x="3327400" y="5613400"/>
          <p14:tracePt t="42713" x="3244850" y="5632450"/>
          <p14:tracePt t="42730" x="3194050" y="5645150"/>
          <p14:tracePt t="42747" x="3175000" y="5651500"/>
          <p14:tracePt t="42763" x="3136900" y="5657850"/>
          <p14:tracePt t="42780" x="3098800" y="5670550"/>
          <p14:tracePt t="42797" x="3054350" y="5670550"/>
          <p14:tracePt t="42813" x="3041650" y="5676900"/>
          <p14:tracePt t="42829" x="3009900" y="5683250"/>
          <p14:tracePt t="42847" x="2990850" y="5683250"/>
          <p14:tracePt t="42863" x="2984500" y="5683250"/>
          <p14:tracePt t="42879" x="2971800" y="5689600"/>
          <p14:tracePt t="42896" x="2959100" y="5689600"/>
          <p14:tracePt t="42912" x="2952750" y="5689600"/>
          <p14:tracePt t="42930" x="2946400" y="5689600"/>
          <p14:tracePt t="42947" x="2940050" y="5695950"/>
          <p14:tracePt t="43015" x="2933700" y="5695950"/>
          <p14:tracePt t="43036" x="2927350" y="5695950"/>
          <p14:tracePt t="43043" x="2921000" y="5695950"/>
          <p14:tracePt t="43057" x="2914650" y="5695950"/>
          <p14:tracePt t="43582" x="2889250" y="5695950"/>
          <p14:tracePt t="43588" x="2863850" y="5695950"/>
          <p14:tracePt t="43596" x="2819400" y="5708650"/>
          <p14:tracePt t="43612" x="2781300" y="5708650"/>
          <p14:tracePt t="43627" x="2743200" y="5708650"/>
          <p14:tracePt t="43643" x="2660650" y="5721350"/>
          <p14:tracePt t="43660" x="2590800" y="5727700"/>
          <p14:tracePt t="43676" x="2552700" y="5740400"/>
          <p14:tracePt t="43694" x="2470150" y="5740400"/>
          <p14:tracePt t="43709" x="2393950" y="5746750"/>
          <p14:tracePt t="43726" x="2336800" y="5746750"/>
          <p14:tracePt t="43744" x="2247900" y="5746750"/>
          <p14:tracePt t="43759" x="2165350" y="5753100"/>
          <p14:tracePt t="43776" x="2146300" y="5753100"/>
          <p14:tracePt t="43793" x="2095500" y="5753100"/>
          <p14:tracePt t="43809" x="2089150" y="5753100"/>
          <p14:tracePt t="43826" x="2063750" y="5753100"/>
          <p14:tracePt t="43843" x="2025650" y="5759450"/>
          <p14:tracePt t="43859" x="2019300" y="5759450"/>
          <p14:tracePt t="43876" x="2000250" y="5765800"/>
          <p14:tracePt t="43892" x="1987550" y="5765800"/>
          <p14:tracePt t="43909" x="1981200" y="5772150"/>
          <p14:tracePt t="43926" x="1974850" y="5772150"/>
          <p14:tracePt t="44214" x="1981200" y="5772150"/>
          <p14:tracePt t="44221" x="1987550" y="5772150"/>
          <p14:tracePt t="44234" x="1993900" y="5772150"/>
          <p14:tracePt t="44244" x="2006600" y="5772150"/>
          <p14:tracePt t="44258" x="2025650" y="5772150"/>
          <p14:tracePt t="44274" x="2089150" y="5772150"/>
          <p14:tracePt t="44291" x="2184400" y="5772150"/>
          <p14:tracePt t="44308" x="2235200" y="5772150"/>
          <p14:tracePt t="44324" x="2324100" y="5772150"/>
          <p14:tracePt t="44341" x="2406650" y="5772150"/>
          <p14:tracePt t="44357" x="2432050" y="5772150"/>
          <p14:tracePt t="44375" x="2476500" y="5772150"/>
          <p14:tracePt t="44390" x="2489200" y="5772150"/>
          <p14:tracePt t="44407" x="2495550" y="5772150"/>
          <p14:tracePt t="44425" x="2495550" y="5778500"/>
          <p14:tracePt t="44460" x="2489200" y="5784850"/>
          <p14:tracePt t="44476" x="2482850" y="5791200"/>
          <p14:tracePt t="44490" x="2476500" y="5791200"/>
          <p14:tracePt t="44507" x="2463800" y="5791200"/>
          <p14:tracePt t="44523" x="2457450" y="5810250"/>
          <p14:tracePt t="44540" x="2451100" y="5816600"/>
          <p14:tracePt t="44558" x="2419350" y="5861050"/>
          <p14:tracePt t="44573" x="2368550" y="5937250"/>
          <p14:tracePt t="44590" x="2343150" y="5981700"/>
          <p14:tracePt t="44607" x="2266950" y="6070600"/>
          <p14:tracePt t="44624" x="2209800" y="6165850"/>
          <p14:tracePt t="44640" x="2184400" y="6197600"/>
          <p14:tracePt t="44643" x="2159000" y="6229350"/>
          <p14:tracePt t="44659" x="2139950" y="6248400"/>
          <p14:tracePt t="44673" x="2120900" y="6286500"/>
          <p14:tracePt t="44689" x="2114550" y="6292850"/>
          <p14:tracePt t="44706" x="2108200" y="6299200"/>
          <p14:tracePt t="44723" x="2101850" y="6299200"/>
          <p14:tracePt t="44742" x="2095500" y="6299200"/>
          <p14:tracePt t="44832" x="2101850" y="6299200"/>
          <p14:tracePt t="44860" x="2108200" y="6299200"/>
          <p14:tracePt t="44874" x="2114550" y="6299200"/>
          <p14:tracePt t="44881" x="2120900" y="6299200"/>
          <p14:tracePt t="44895" x="2127250" y="6292850"/>
          <p14:tracePt t="44905" x="2133600" y="6292850"/>
          <p14:tracePt t="44923" x="2159000" y="6286500"/>
          <p14:tracePt t="44939" x="2190750" y="6280150"/>
          <p14:tracePt t="44955" x="2209800" y="6273800"/>
          <p14:tracePt t="44973" x="2279650" y="6267450"/>
          <p14:tracePt t="44989" x="2311400" y="6254750"/>
          <p14:tracePt t="45005" x="2349500" y="6248400"/>
          <p14:tracePt t="45022" x="2400300" y="6242050"/>
          <p14:tracePt t="45038" x="2413000" y="6242050"/>
          <p14:tracePt t="45056" x="2425700" y="6242050"/>
          <p14:tracePt t="45072" x="2457450" y="6235700"/>
          <p14:tracePt t="45089" x="2463800" y="6235700"/>
          <p14:tracePt t="45106" x="2470150" y="6229350"/>
          <p14:tracePt t="45121" x="2476500" y="6229350"/>
          <p14:tracePt t="45138" x="2482850" y="6223000"/>
          <p14:tracePt t="45172" x="2489200" y="6223000"/>
          <p14:tracePt t="45189" x="2495550" y="6216650"/>
          <p14:tracePt t="45211" x="2501900" y="6216650"/>
          <p14:tracePt t="45246" x="2501900" y="6210300"/>
          <p14:tracePt t="45274" x="2514600" y="6203950"/>
          <p14:tracePt t="45302" x="2520950" y="6203950"/>
          <p14:tracePt t="45337" x="2527300" y="6197600"/>
          <p14:tracePt t="45373" x="2533650" y="6191250"/>
          <p14:tracePt t="45394" x="2540000" y="6191250"/>
          <p14:tracePt t="45429" x="2546350" y="6191250"/>
          <p14:tracePt t="45443" x="2546350" y="6184900"/>
          <p14:tracePt t="45457" x="2546350" y="6178550"/>
          <p14:tracePt t="45485" x="2546350" y="6172200"/>
          <p14:tracePt t="45491" x="2546350" y="6165850"/>
          <p14:tracePt t="45507" x="2546350" y="6159500"/>
          <p14:tracePt t="45520" x="2546350" y="6146800"/>
          <p14:tracePt t="45537" x="2540000" y="6115050"/>
          <p14:tracePt t="45554" x="2527300" y="6089650"/>
          <p14:tracePt t="45570" x="2501900" y="5988050"/>
          <p14:tracePt t="45587" x="2463800" y="5880100"/>
          <p14:tracePt t="45604" x="2432050" y="5759450"/>
          <p14:tracePt t="45620" x="2413000" y="5689600"/>
          <p14:tracePt t="45637" x="2400300" y="5651500"/>
          <p14:tracePt t="45654" x="2374900" y="5556250"/>
          <p14:tracePt t="45670" x="2368550" y="5537200"/>
          <p14:tracePt t="45686" x="2368550" y="5530850"/>
          <p14:tracePt t="45703" x="2368550" y="5518150"/>
          <p14:tracePt t="45720" x="2368550" y="5524500"/>
          <p14:tracePt t="45736" x="2368550" y="5530850"/>
          <p14:tracePt t="45753" x="2368550" y="5549900"/>
          <p14:tracePt t="45769" x="2368550" y="5562600"/>
          <p14:tracePt t="45786" x="2374900" y="5588000"/>
          <p14:tracePt t="45803" x="2381250" y="5600700"/>
          <p14:tracePt t="45820" x="2393950" y="5626100"/>
          <p14:tracePt t="45836" x="2425700" y="5664200"/>
          <p14:tracePt t="45852" x="2444750" y="5683250"/>
          <p14:tracePt t="45869" x="2501900" y="5734050"/>
          <p14:tracePt t="45886" x="2578100" y="5772150"/>
          <p14:tracePt t="45902" x="2616200" y="5778500"/>
          <p14:tracePt t="45919" x="2660650" y="5797550"/>
          <p14:tracePt t="45936" x="2749550" y="5816600"/>
          <p14:tracePt t="45952" x="2762250" y="5816600"/>
          <p14:tracePt t="45970" x="2794000" y="5816600"/>
          <p14:tracePt t="45985" x="2806700" y="5816600"/>
          <p14:tracePt t="46002" x="2825750" y="5810250"/>
          <p14:tracePt t="46019" x="2844800" y="5797550"/>
          <p14:tracePt t="46035" x="2844800" y="5791200"/>
          <p14:tracePt t="46052" x="2851150" y="5791200"/>
          <p14:tracePt t="46085" x="2857500" y="5784850"/>
          <p14:tracePt t="46187" x="2857500" y="5778500"/>
          <p14:tracePt t="46419" x="2870200" y="5778500"/>
          <p14:tracePt t="46439" x="2882900" y="5778500"/>
          <p14:tracePt t="46447" x="2895600" y="5778500"/>
          <p14:tracePt t="46461" x="2901950" y="5778500"/>
          <p14:tracePt t="46470" x="2933700" y="5778500"/>
          <p14:tracePt t="46483" x="2971800" y="5778500"/>
          <p14:tracePt t="46500" x="3098800" y="5778500"/>
          <p14:tracePt t="46517" x="3238500" y="5778500"/>
          <p14:tracePt t="46533" x="3333750" y="5765800"/>
          <p14:tracePt t="46550" x="3422650" y="5759450"/>
          <p14:tracePt t="46567" x="3657600" y="5715000"/>
          <p14:tracePt t="46583" x="3708400" y="5702300"/>
          <p14:tracePt t="46600" x="3765550" y="5689600"/>
          <p14:tracePt t="46617" x="3841750" y="5657850"/>
          <p14:tracePt t="46633" x="3873500" y="5638800"/>
          <p14:tracePt t="46651" x="3886200" y="5626100"/>
          <p14:tracePt t="46666" x="3892550" y="5613400"/>
          <p14:tracePt t="46683" x="3892550" y="5600700"/>
          <p14:tracePt t="46700" x="3886200" y="5594350"/>
          <p14:tracePt t="46716" x="3879850" y="5594350"/>
          <p14:tracePt t="46733" x="3860800" y="5588000"/>
          <p14:tracePt t="46749" x="3854450" y="5588000"/>
          <p14:tracePt t="46766" x="3841750" y="5588000"/>
          <p14:tracePt t="46782" x="3816350" y="5581650"/>
          <p14:tracePt t="46799" x="3752850" y="5556250"/>
          <p14:tracePt t="46816" x="3708400" y="5537200"/>
          <p14:tracePt t="46834" x="3600450" y="5505450"/>
          <p14:tracePt t="46849" x="3467100" y="5473700"/>
          <p14:tracePt t="46865" x="3390900" y="5473700"/>
          <p14:tracePt t="46883" x="3263900" y="5480050"/>
          <p14:tracePt t="46899" x="3219450" y="5486400"/>
          <p14:tracePt t="46915" x="3124200" y="5511800"/>
          <p14:tracePt t="46932" x="3073400" y="5543550"/>
          <p14:tracePt t="46948" x="3048000" y="5562600"/>
          <p14:tracePt t="46966" x="3016250" y="5600700"/>
          <p14:tracePt t="46982" x="2984500" y="5632450"/>
          <p14:tracePt t="46998" x="2971800" y="5657850"/>
          <p14:tracePt t="47015" x="2959100" y="5689600"/>
          <p14:tracePt t="47031" x="2952750" y="5721350"/>
          <p14:tracePt t="47048" x="2952750" y="5734050"/>
          <p14:tracePt t="47065" x="2952750" y="5746750"/>
          <p14:tracePt t="47081" x="2978150" y="5753100"/>
          <p14:tracePt t="47097" x="2997200" y="5753100"/>
          <p14:tracePt t="47114" x="3048000" y="5746750"/>
          <p14:tracePt t="47131" x="3155950" y="5715000"/>
          <p14:tracePt t="47148" x="3232150" y="5695950"/>
          <p14:tracePt t="47165" x="3403600" y="5657850"/>
          <p14:tracePt t="47181" x="3479800" y="5638800"/>
          <p14:tracePt t="47199" x="3746500" y="5568950"/>
          <p14:tracePt t="47214" x="3822700" y="5549900"/>
          <p14:tracePt t="47231" x="3892550" y="5530850"/>
          <p14:tracePt t="47248" x="3994150" y="5511800"/>
          <p14:tracePt t="47264" x="4051300" y="5486400"/>
          <p14:tracePt t="47281" x="4076700" y="5480050"/>
          <p14:tracePt t="47297" x="4083050" y="5473700"/>
          <p14:tracePt t="47314" x="4083050" y="5467350"/>
          <p14:tracePt t="47347" x="4076700" y="5467350"/>
          <p14:tracePt t="47364" x="4057650" y="5467350"/>
          <p14:tracePt t="47381" x="4044950" y="5467350"/>
          <p14:tracePt t="47397" x="4038600" y="5467350"/>
          <p14:tracePt t="47414" x="4032250" y="5467350"/>
          <p14:tracePt t="47431" x="4025900" y="5467350"/>
          <p14:tracePt t="47463" x="4019550" y="5467350"/>
          <p14:tracePt t="47480" x="4013200" y="5467350"/>
          <p14:tracePt t="47515" x="4013200" y="5473700"/>
          <p14:tracePt t="47543" x="4013200" y="5480050"/>
          <p14:tracePt t="47549" x="4013200" y="5486400"/>
          <p14:tracePt t="47585" x="4013200" y="5492750"/>
          <p14:tracePt t="47591" x="4019550" y="5492750"/>
          <p14:tracePt t="47606" x="4025900" y="5492750"/>
          <p14:tracePt t="47615" x="4038600" y="5499100"/>
          <p14:tracePt t="47629" x="4051300" y="5505450"/>
          <p14:tracePt t="47646" x="4108450" y="5530850"/>
          <p14:tracePt t="47663" x="4229100" y="5556250"/>
          <p14:tracePt t="47679" x="4298950" y="5575300"/>
          <p14:tracePt t="47683" x="4387850" y="5600700"/>
          <p14:tracePt t="47699" x="4489450" y="5619750"/>
          <p14:tracePt t="47712" x="4584700" y="5638800"/>
          <p14:tracePt t="47729" x="4762500" y="5670550"/>
          <p14:tracePt t="47746" x="4927600" y="5670550"/>
          <p14:tracePt t="47762" x="5003800" y="5670550"/>
          <p14:tracePt t="47779" x="5099050" y="5664200"/>
          <p14:tracePt t="47796" x="5156200" y="5657850"/>
          <p14:tracePt t="47812" x="5168900" y="5651500"/>
          <p14:tracePt t="47829" x="5187950" y="5645150"/>
          <p14:tracePt t="47846" x="5200650" y="5645150"/>
          <p14:tracePt t="47879" x="5200650" y="5638800"/>
          <p14:tracePt t="47895" x="5200650" y="5632450"/>
          <p14:tracePt t="47912" x="5200650" y="5626100"/>
          <p14:tracePt t="47929" x="5200650" y="5619750"/>
          <p14:tracePt t="47992" x="5200650" y="5613400"/>
          <p14:tracePt t="48083" x="5207000" y="5613400"/>
          <p14:tracePt t="48097" x="5213350" y="5613400"/>
          <p14:tracePt t="48104" x="5226050" y="5613400"/>
          <p14:tracePt t="48125" x="5238750" y="5613400"/>
          <p14:tracePt t="48133" x="5257800" y="5613400"/>
          <p14:tracePt t="48148" x="5276850" y="5613400"/>
          <p14:tracePt t="48161" x="5308600" y="5613400"/>
          <p14:tracePt t="48178" x="5384800" y="5613400"/>
          <p14:tracePt t="48181" x="5441950" y="5600700"/>
          <p14:tracePt t="48198" x="5492750" y="5600700"/>
          <p14:tracePt t="48211" x="5543550" y="5594350"/>
          <p14:tracePt t="48227" x="5651500" y="5568950"/>
          <p14:tracePt t="48245" x="5715000" y="5543550"/>
          <p14:tracePt t="48261" x="5734050" y="5530850"/>
          <p14:tracePt t="48278" x="5753100" y="5505450"/>
          <p14:tracePt t="48295" x="5759450" y="5486400"/>
          <p14:tracePt t="48310" x="5759450" y="5480050"/>
          <p14:tracePt t="48327" x="5759450" y="5467350"/>
          <p14:tracePt t="48344" x="5753100" y="5467350"/>
          <p14:tracePt t="48360" x="5746750" y="5467350"/>
          <p14:tracePt t="48379" x="5727700" y="5467350"/>
          <p14:tracePt t="48394" x="5689600" y="5467350"/>
          <p14:tracePt t="48410" x="5664200" y="5467350"/>
          <p14:tracePt t="48427" x="5600700" y="5467350"/>
          <p14:tracePt t="48443" x="5562600" y="5473700"/>
          <p14:tracePt t="48460" x="5461000" y="5499100"/>
          <p14:tracePt t="48477" x="5378450" y="5537200"/>
          <p14:tracePt t="48494" x="5334000" y="5549900"/>
          <p14:tracePt t="48510" x="5270500" y="5581650"/>
          <p14:tracePt t="48526" x="5226050" y="5607050"/>
          <p14:tracePt t="48543" x="5213350" y="5613400"/>
          <p14:tracePt t="48560" x="5200650" y="5619750"/>
          <p14:tracePt t="48576" x="5194300" y="5619750"/>
          <p14:tracePt t="48593" x="5187950" y="5619750"/>
          <p14:tracePt t="48626" x="5181600" y="5626100"/>
          <p14:tracePt t="48673" x="5175250" y="5626100"/>
          <p14:tracePt t="48778" x="5175250" y="5632450"/>
          <p14:tracePt t="48814" x="5168900" y="5632450"/>
          <p14:tracePt t="49300" x="5137150" y="5638800"/>
          <p14:tracePt t="49308" x="5105400" y="5645150"/>
          <p14:tracePt t="49321" x="5073650" y="5664200"/>
          <p14:tracePt t="49328" x="5041900" y="5676900"/>
          <p14:tracePt t="49341" x="5010150" y="5695950"/>
          <p14:tracePt t="49357" x="4972050" y="5715000"/>
          <p14:tracePt t="49374" x="4940300" y="5727700"/>
          <p14:tracePt t="49390" x="4908550" y="5746750"/>
          <p14:tracePt t="49407" x="4826000" y="5797550"/>
          <p14:tracePt t="49423" x="4787900" y="5822950"/>
          <p14:tracePt t="49441" x="4711700" y="5880100"/>
          <p14:tracePt t="49457" x="4679950" y="5899150"/>
          <p14:tracePt t="49473" x="4610100" y="5962650"/>
          <p14:tracePt t="49490" x="4559300" y="6007100"/>
          <p14:tracePt t="49507" x="4533900" y="6019800"/>
          <p14:tracePt t="49523" x="4489450" y="6057900"/>
          <p14:tracePt t="49540" x="4464050" y="6089650"/>
          <p14:tracePt t="49556" x="4451350" y="6108700"/>
          <p14:tracePt t="49573" x="4432300" y="6134100"/>
          <p14:tracePt t="49589" x="4413250" y="6153150"/>
          <p14:tracePt t="49606" x="4413250" y="6159500"/>
          <p14:tracePt t="49623" x="4400550" y="6165850"/>
          <p14:tracePt t="49639" x="4394200" y="6165850"/>
          <p14:tracePt t="49675" x="4387850" y="6172200"/>
          <p14:tracePt t="49708" x="4381500" y="6172200"/>
          <p14:tracePt t="49778" x="4381500" y="6178550"/>
          <p14:tracePt t="49855" x="4375150" y="6178550"/>
          <p14:tracePt t="49876" x="4368800" y="6178550"/>
          <p14:tracePt t="49897" x="4356100" y="6184900"/>
          <p14:tracePt t="49918" x="4349750" y="6184900"/>
          <p14:tracePt t="49932" x="4343400" y="6184900"/>
          <p14:tracePt t="49941" x="4337050" y="6184900"/>
          <p14:tracePt t="49967" x="4324350" y="6184900"/>
          <p14:tracePt t="49981" x="4318000" y="6184900"/>
          <p14:tracePt t="49991" x="4305300" y="6184900"/>
          <p14:tracePt t="50004" x="4292600" y="6184900"/>
          <p14:tracePt t="50021" x="4279900" y="6184900"/>
          <p14:tracePt t="50038" x="4235450" y="6184900"/>
          <p14:tracePt t="50054" x="4216400" y="6178550"/>
          <p14:tracePt t="50071" x="4197350" y="6178550"/>
          <p14:tracePt t="50088" x="4159250" y="6172200"/>
          <p14:tracePt t="50104" x="4121150" y="6159500"/>
          <p14:tracePt t="50122" x="4089400" y="6159500"/>
          <p14:tracePt t="50137" x="4064000" y="6146800"/>
          <p14:tracePt t="50154" x="4038600" y="6140450"/>
          <p14:tracePt t="50171" x="4025900" y="6140450"/>
          <p14:tracePt t="50187" x="4013200" y="6140450"/>
          <p14:tracePt t="50191" x="4006850" y="6140450"/>
          <p14:tracePt t="50204" x="4000500" y="6140450"/>
          <p14:tracePt t="50221" x="3987800" y="6134100"/>
          <p14:tracePt t="50254" x="3981450" y="6127750"/>
          <p14:tracePt t="50270" x="3975100" y="6127750"/>
          <p14:tracePt t="50550" x="3987800" y="6127750"/>
          <p14:tracePt t="50572" x="3987800" y="6121400"/>
          <p14:tracePt t="50587" x="3994150" y="6121400"/>
          <p14:tracePt t="50599" x="4006850" y="6121400"/>
          <p14:tracePt t="50614" x="4019550" y="6121400"/>
          <p14:tracePt t="50622" x="4032250" y="6121400"/>
          <p14:tracePt t="50636" x="4044950" y="6121400"/>
          <p14:tracePt t="50652" x="4064000" y="6115050"/>
          <p14:tracePt t="50670" x="4140200" y="6115050"/>
          <p14:tracePt t="50685" x="4178300" y="6115050"/>
          <p14:tracePt t="50702" x="4210050" y="6115050"/>
          <p14:tracePt t="50719" x="4298950" y="6115050"/>
          <p14:tracePt t="50735" x="4381500" y="6115050"/>
          <p14:tracePt t="50752" x="4432300" y="6115050"/>
          <p14:tracePt t="50769" x="4521200" y="6127750"/>
          <p14:tracePt t="50785" x="4654550" y="6134100"/>
          <p14:tracePt t="50802" x="4718050" y="6134100"/>
          <p14:tracePt t="50818" x="4870450" y="6140450"/>
          <p14:tracePt t="50835" x="5016500" y="6153150"/>
          <p14:tracePt t="50852" x="5143500" y="6153150"/>
          <p14:tracePt t="50868" x="5194300" y="6153150"/>
          <p14:tracePt t="50885" x="5295900" y="6153150"/>
          <p14:tracePt t="50902" x="5359400" y="6153150"/>
          <p14:tracePt t="50918" x="5378450" y="6153150"/>
          <p14:tracePt t="50934" x="5391150" y="6146800"/>
          <p14:tracePt t="50951" x="5410200" y="6134100"/>
          <p14:tracePt t="50968" x="5410200" y="6127750"/>
          <p14:tracePt t="51001" x="5397500" y="6121400"/>
          <p14:tracePt t="51018" x="5384800" y="6115050"/>
          <p14:tracePt t="51035" x="5365750" y="6108700"/>
          <p14:tracePt t="51067" x="5340350" y="6102350"/>
          <p14:tracePt t="51084" x="5314950" y="6102350"/>
          <p14:tracePt t="51100" x="5302250" y="6096000"/>
          <p14:tracePt t="51117" x="5251450" y="6083300"/>
          <p14:tracePt t="51134" x="5168900" y="6057900"/>
          <p14:tracePt t="51151" x="5105400" y="6051550"/>
          <p14:tracePt t="51168" x="4959350" y="6032500"/>
          <p14:tracePt t="51185" x="4819650" y="6019800"/>
          <p14:tracePt t="51200" x="4749800" y="6013450"/>
          <p14:tracePt t="51218" x="4635500" y="6013450"/>
          <p14:tracePt t="51234" x="4533900" y="6000750"/>
          <p14:tracePt t="51250" x="4489450" y="6000750"/>
          <p14:tracePt t="51267" x="4419600" y="6013450"/>
          <p14:tracePt t="51284" x="4394200" y="6013450"/>
          <p14:tracePt t="51300" x="4343400" y="6026150"/>
          <p14:tracePt t="51317" x="4298950" y="6032500"/>
          <p14:tracePt t="51333" x="4286250" y="6038850"/>
          <p14:tracePt t="51350" x="4267200" y="6045200"/>
          <p14:tracePt t="51366" x="4260850" y="6051550"/>
          <p14:tracePt t="51400" x="4254500" y="6057900"/>
          <p14:tracePt t="51435" x="4254500" y="6064250"/>
          <p14:tracePt t="51442" x="4267200" y="6064250"/>
          <p14:tracePt t="51464" x="4279900" y="6064250"/>
          <p14:tracePt t="51477" x="4292600" y="6057900"/>
          <p14:tracePt t="51486" x="4318000" y="6057900"/>
          <p14:tracePt t="51500" x="4337050" y="6057900"/>
          <p14:tracePt t="51516" x="4400550" y="6057900"/>
          <p14:tracePt t="51534" x="4489450" y="6057900"/>
          <p14:tracePt t="51549" x="4559300" y="6057900"/>
          <p14:tracePt t="51566" x="4635500" y="6057900"/>
          <p14:tracePt t="51584" x="4876800" y="6051550"/>
          <p14:tracePt t="51599" x="4953000" y="6038850"/>
          <p14:tracePt t="51616" x="5016500" y="6032500"/>
          <p14:tracePt t="51632" x="5149850" y="6026150"/>
          <p14:tracePt t="51649" x="5207000" y="6007100"/>
          <p14:tracePt t="51666" x="5226050" y="6000750"/>
          <p14:tracePt t="51683" x="5264150" y="5988050"/>
          <p14:tracePt t="51699" x="5270500" y="5975350"/>
          <p14:tracePt t="51737" x="5264150" y="5969000"/>
          <p14:tracePt t="51748" x="5251450" y="5969000"/>
          <p14:tracePt t="51766" x="5238750" y="5969000"/>
          <p14:tracePt t="51799" x="5226050" y="5969000"/>
          <p14:tracePt t="51816" x="5207000" y="5969000"/>
          <p14:tracePt t="51832" x="5194300" y="5969000"/>
          <p14:tracePt t="51848" x="5181600" y="5969000"/>
          <p14:tracePt t="51864" x="5086350" y="5975350"/>
          <p14:tracePt t="51881" x="5035550" y="5975350"/>
          <p14:tracePt t="51899" x="4921250" y="5981700"/>
          <p14:tracePt t="51915" x="4864100" y="5988050"/>
          <p14:tracePt t="51931" x="4762500" y="6000750"/>
          <p14:tracePt t="51948" x="4692650" y="6000750"/>
          <p14:tracePt t="51964" x="4660900" y="6007100"/>
          <p14:tracePt t="51981" x="4629150" y="6013450"/>
          <p14:tracePt t="51998" x="4610100" y="6013450"/>
          <p14:tracePt t="52015" x="4603750" y="6019800"/>
          <p14:tracePt t="52048" x="4597400" y="6019800"/>
          <p14:tracePt t="52067" x="4591050" y="6026150"/>
          <p14:tracePt t="52081" x="4584700" y="6026150"/>
          <p14:tracePt t="52097" x="4565650" y="6032500"/>
          <p14:tracePt t="52114" x="4546600" y="6032500"/>
          <p14:tracePt t="52131" x="4489450" y="6032500"/>
          <p14:tracePt t="52148" x="4381500" y="6026150"/>
          <p14:tracePt t="52164" x="4305300" y="6019800"/>
          <p14:tracePt t="52181" x="4102100" y="5975350"/>
          <p14:tracePt t="52197" x="3841750" y="5924550"/>
          <p14:tracePt t="52214" x="3714750" y="5892800"/>
          <p14:tracePt t="52230" x="3435350" y="5822950"/>
          <p14:tracePt t="52247" x="3321050" y="5791200"/>
          <p14:tracePt t="52264" x="3079750" y="5740400"/>
          <p14:tracePt t="52280" x="2870200" y="5695950"/>
          <p14:tracePt t="52297" x="2794000" y="5689600"/>
          <p14:tracePt t="52314" x="2660650" y="5657850"/>
          <p14:tracePt t="52330" x="2578100" y="5651500"/>
          <p14:tracePt t="52347" x="2552700" y="5645150"/>
          <p14:tracePt t="52363" x="2501900" y="5645150"/>
          <p14:tracePt t="52380" x="2463800" y="5645150"/>
          <p14:tracePt t="52397" x="2438400" y="5645150"/>
          <p14:tracePt t="52413" x="2393950" y="5645150"/>
          <p14:tracePt t="52430" x="2349500" y="5645150"/>
          <p14:tracePt t="52447" x="2330450" y="5645150"/>
          <p14:tracePt t="52463" x="2305050" y="5645150"/>
          <p14:tracePt t="52479" x="2292350" y="5651500"/>
          <p14:tracePt t="52497" x="2266950" y="5651500"/>
          <p14:tracePt t="52529" x="2254250" y="5651500"/>
          <p14:tracePt t="52546" x="2235200" y="5657850"/>
          <p14:tracePt t="52563" x="2216150" y="5670550"/>
          <p14:tracePt t="52580" x="2203450" y="5676900"/>
          <p14:tracePt t="52596" x="2197100" y="5676900"/>
          <p14:tracePt t="52612" x="2178050" y="5683250"/>
          <p14:tracePt t="52630" x="2159000" y="5689600"/>
          <p14:tracePt t="52645" x="2152650" y="5695950"/>
          <p14:tracePt t="52662" x="2133600" y="5702300"/>
          <p14:tracePt t="52679" x="2095500" y="5708650"/>
          <p14:tracePt t="52695" x="2076450" y="5715000"/>
          <p14:tracePt t="52699" x="2057400" y="5715000"/>
          <p14:tracePt t="52712" x="2025650" y="5715000"/>
          <p14:tracePt t="52728" x="1968500" y="5715000"/>
          <p14:tracePt t="52745" x="1943100" y="5715000"/>
          <p14:tracePt t="52763" x="1892300" y="5702300"/>
          <p14:tracePt t="52778" x="1847850" y="5689600"/>
          <p14:tracePt t="52795" x="1816100" y="5676900"/>
          <p14:tracePt t="52813" x="1790700" y="5664200"/>
          <p14:tracePt t="52828" x="1784350" y="5664200"/>
          <p14:tracePt t="52845" x="1771650" y="5664200"/>
          <p14:tracePt t="52862" x="1758950" y="5657850"/>
          <p14:tracePt t="52895" x="1746250" y="5657850"/>
          <p14:tracePt t="52911" x="1739900" y="5657850"/>
          <p14:tracePt t="52944" x="1739900" y="5651500"/>
          <p14:tracePt t="52961" x="1733550" y="5651500"/>
          <p14:tracePt t="52987" x="1727200" y="5651500"/>
          <p14:tracePt t="53023" x="1720850" y="5651500"/>
          <p14:tracePt t="53058" x="1714500" y="5651500"/>
          <p14:tracePt t="53521" x="1720850" y="5657850"/>
          <p14:tracePt t="53549" x="1727200" y="5657850"/>
          <p14:tracePt t="53563" x="1739900" y="5664200"/>
          <p14:tracePt t="53571" x="1739900" y="5670550"/>
          <p14:tracePt t="53584" x="1752600" y="5670550"/>
          <p14:tracePt t="53593" x="1778000" y="5683250"/>
          <p14:tracePt t="53609" x="1809750" y="5708650"/>
          <p14:tracePt t="53625" x="1930400" y="5765800"/>
          <p14:tracePt t="53642" x="2120900" y="5861050"/>
          <p14:tracePt t="53659" x="2235200" y="5911850"/>
          <p14:tracePt t="53676" x="2597150" y="6032500"/>
          <p14:tracePt t="53692" x="3041650" y="6159500"/>
          <p14:tracePt t="53708" x="3321050" y="6223000"/>
          <p14:tracePt t="53725" x="3860800" y="6356350"/>
          <p14:tracePt t="53741" x="4057650" y="6400800"/>
          <p14:tracePt t="53758" x="4381500" y="6457950"/>
          <p14:tracePt t="53775" x="4610100" y="6489700"/>
          <p14:tracePt t="53791" x="4705350" y="6502400"/>
          <p14:tracePt t="53809" x="4870450" y="6508750"/>
          <p14:tracePt t="53824" x="4984750" y="6496050"/>
          <p14:tracePt t="53841" x="5041900" y="6489700"/>
          <p14:tracePt t="53858" x="5124450" y="6464300"/>
          <p14:tracePt t="53874" x="5168900" y="6438900"/>
          <p14:tracePt t="53891" x="5245100" y="6407150"/>
          <p14:tracePt t="53908" x="5308600" y="6356350"/>
          <p14:tracePt t="53924" x="5353050" y="6330950"/>
          <p14:tracePt t="53941" x="5372100" y="6311900"/>
          <p14:tracePt t="53958" x="5410200" y="6292850"/>
          <p14:tracePt t="53974" x="5441950" y="6267450"/>
          <p14:tracePt t="53992" x="5467350" y="6261100"/>
          <p14:tracePt t="54007" x="5499100" y="6248400"/>
          <p14:tracePt t="54024" x="5518150" y="6235700"/>
          <p14:tracePt t="54041" x="5556250" y="6216650"/>
          <p14:tracePt t="54057" x="5562600" y="6210300"/>
          <p14:tracePt t="54074" x="5568950" y="6203950"/>
          <p14:tracePt t="54091" x="5581650" y="6197600"/>
          <p14:tracePt t="54107" x="5581650" y="6184900"/>
          <p14:tracePt t="54140" x="5581650" y="6172200"/>
          <p14:tracePt t="54174" x="5568950" y="6165850"/>
          <p14:tracePt t="54191" x="5562600" y="6165850"/>
          <p14:tracePt t="54224" x="5556250" y="6165850"/>
          <p14:tracePt t="54244" x="5549900" y="6165850"/>
          <p14:tracePt t="54257" x="5543550" y="6165850"/>
          <p14:tracePt t="54274" x="5524500" y="6165850"/>
          <p14:tracePt t="54290" x="5511800" y="6165850"/>
          <p14:tracePt t="54308" x="5467350" y="6165850"/>
          <p14:tracePt t="54324" x="5410200" y="6165850"/>
          <p14:tracePt t="54340" x="5365750" y="6178550"/>
          <p14:tracePt t="54357" x="5302250" y="6184900"/>
          <p14:tracePt t="54373" x="5270500" y="6184900"/>
          <p14:tracePt t="54390" x="5232400" y="6191250"/>
          <p14:tracePt t="54407" x="5200650" y="6197600"/>
          <p14:tracePt t="54423" x="5194300" y="6197600"/>
          <p14:tracePt t="54440" x="5187950" y="6197600"/>
          <p14:tracePt t="54456" x="5187950" y="6203950"/>
          <p14:tracePt t="54473" x="5200650" y="6203950"/>
          <p14:tracePt t="54491" x="5213350" y="6203950"/>
          <p14:tracePt t="54507" x="5245100" y="6203950"/>
          <p14:tracePt t="54522" x="5276850" y="6203950"/>
          <p14:tracePt t="54540" x="5365750" y="6210300"/>
          <p14:tracePt t="54555" x="5505450" y="6210300"/>
          <p14:tracePt t="54572" x="5594350" y="6210300"/>
          <p14:tracePt t="54590" x="5797550" y="6210300"/>
          <p14:tracePt t="54607" x="6000750" y="6210300"/>
          <p14:tracePt t="54623" x="6102350" y="6210300"/>
          <p14:tracePt t="54640" x="6286500" y="6184900"/>
          <p14:tracePt t="54655" x="6362700" y="6184900"/>
          <p14:tracePt t="54673" x="6540500" y="6165850"/>
          <p14:tracePt t="54689" x="6572250" y="6159500"/>
          <p14:tracePt t="54706" x="6616700" y="6153150"/>
          <p14:tracePt t="54709" x="6654800" y="6146800"/>
          <p14:tracePt t="54723" x="6686550" y="6146800"/>
          <p14:tracePt t="54738" x="6711950" y="6134100"/>
          <p14:tracePt t="54755" x="6724650" y="6127750"/>
          <p14:tracePt t="54772" x="6731000" y="6121400"/>
          <p14:tracePt t="54788" x="6731000" y="6115050"/>
          <p14:tracePt t="54808" x="6731000" y="6108700"/>
          <p14:tracePt t="54828" x="6724650" y="6108700"/>
          <p14:tracePt t="54838" x="6718300" y="6115050"/>
          <p14:tracePt t="54854" x="6711950" y="6115050"/>
          <p14:tracePt t="54871" x="6705600" y="6115050"/>
          <p14:tracePt t="54919" x="6711950" y="6115050"/>
          <p14:tracePt t="54926" x="6718300" y="6115050"/>
          <p14:tracePt t="54941" x="6724650" y="6115050"/>
          <p14:tracePt t="54955" x="6737350" y="6115050"/>
          <p14:tracePt t="54970" x="6743700" y="6108700"/>
          <p14:tracePt t="54987" x="6756400" y="6108700"/>
          <p14:tracePt t="55004" x="6794500" y="6108700"/>
          <p14:tracePt t="55021" x="6889750" y="6102350"/>
          <p14:tracePt t="55039" x="7029450" y="6083300"/>
          <p14:tracePt t="55054" x="7105650" y="6083300"/>
          <p14:tracePt t="55070" x="7296150" y="6070600"/>
          <p14:tracePt t="55088" x="7480300" y="6051550"/>
          <p14:tracePt t="55104" x="7581900" y="6032500"/>
          <p14:tracePt t="55121" x="7766050" y="6000750"/>
          <p14:tracePt t="55137" x="7893050" y="5975350"/>
          <p14:tracePt t="55154" x="7962900" y="5956300"/>
          <p14:tracePt t="55170" x="8020050" y="5937250"/>
          <p14:tracePt t="55187" x="8140700" y="5899150"/>
          <p14:tracePt t="55203" x="8153400" y="5892800"/>
          <p14:tracePt t="55221" x="8191500" y="5880100"/>
          <p14:tracePt t="55236" x="8197850" y="5880100"/>
          <p14:tracePt t="55254" x="8210550" y="5873750"/>
          <p14:tracePt t="55271" x="8216900" y="5867400"/>
          <p14:tracePt t="55306" x="8216900" y="5861050"/>
          <p14:tracePt t="55333" x="8216900" y="5854700"/>
          <p14:tracePt t="55348" x="8210550" y="5848350"/>
          <p14:tracePt t="55369" x="8204200" y="5848350"/>
          <p14:tracePt t="55375" x="8191500" y="5848350"/>
          <p14:tracePt t="55389" x="8178800" y="5848350"/>
          <p14:tracePt t="55404" x="8128000" y="5848350"/>
          <p14:tracePt t="55419" x="8089900" y="5848350"/>
          <p14:tracePt t="55436" x="7950200" y="5848350"/>
          <p14:tracePt t="55454" x="7747000" y="5848350"/>
          <p14:tracePt t="55469" x="7505700" y="5848350"/>
          <p14:tracePt t="55486" x="7378700" y="5854700"/>
          <p14:tracePt t="55503" x="7137400" y="5861050"/>
          <p14:tracePt t="55519" x="6915150" y="5873750"/>
          <p14:tracePt t="55536" x="6807200" y="5886450"/>
          <p14:tracePt t="55553" x="6578600" y="5892800"/>
          <p14:tracePt t="55569" x="6470650" y="5892800"/>
          <p14:tracePt t="55586" x="6121400" y="5924550"/>
          <p14:tracePt t="55601" x="5994400" y="5937250"/>
          <p14:tracePt t="55618" x="5867400" y="5949950"/>
          <p14:tracePt t="55636" x="5619750" y="5956300"/>
          <p14:tracePt t="55652" x="5378450" y="5975350"/>
          <p14:tracePt t="55669" x="5264150" y="5988050"/>
          <p14:tracePt t="55685" x="5003800" y="6013450"/>
          <p14:tracePt t="55702" x="4800600" y="6032500"/>
          <p14:tracePt t="55719" x="4711700" y="6038850"/>
          <p14:tracePt t="55735" x="4578350" y="6051550"/>
          <p14:tracePt t="55752" x="4464050" y="6070600"/>
          <p14:tracePt t="55769" x="4368800" y="6076950"/>
          <p14:tracePt t="55785" x="4318000" y="6076950"/>
          <p14:tracePt t="55801" x="4241800" y="6076950"/>
          <p14:tracePt t="55818" x="4171950" y="6076950"/>
          <p14:tracePt t="55834" x="4140200" y="6076950"/>
          <p14:tracePt t="55851" x="4102100" y="6064250"/>
          <p14:tracePt t="55868" x="4064000" y="6057900"/>
          <p14:tracePt t="55884" x="4051300" y="6051550"/>
          <p14:tracePt t="55901" x="4038600" y="6045200"/>
          <p14:tracePt t="55917" x="4032250" y="6038850"/>
          <p14:tracePt t="55934" x="4019550" y="6026150"/>
          <p14:tracePt t="55952" x="4006850" y="6019800"/>
          <p14:tracePt t="55967" x="4006850" y="6013450"/>
          <p14:tracePt t="55984" x="3994150" y="6007100"/>
          <p14:tracePt t="56001" x="3994150" y="5994400"/>
          <p14:tracePt t="56017" x="3994150" y="5981700"/>
          <p14:tracePt t="56312" x="3924300" y="5975350"/>
          <p14:tracePt t="56319" x="3854450" y="5956300"/>
          <p14:tracePt t="56335" x="3790950" y="5943600"/>
          <p14:tracePt t="56349" x="3714750" y="5937250"/>
          <p14:tracePt t="56366" x="3581400" y="5924550"/>
          <p14:tracePt t="56383" x="3441700" y="5905500"/>
          <p14:tracePt t="56399" x="3378200" y="5905500"/>
          <p14:tracePt t="56416" x="3257550" y="5886450"/>
          <p14:tracePt t="56432" x="3187700" y="5880100"/>
          <p14:tracePt t="56449" x="3162300" y="5880100"/>
          <p14:tracePt t="56466" x="3111500" y="5867400"/>
          <p14:tracePt t="56482" x="3079750" y="5861050"/>
          <p14:tracePt t="56499" x="3054350" y="5861050"/>
          <p14:tracePt t="56516" x="3041650" y="5854700"/>
          <p14:tracePt t="56532" x="3016250" y="5848350"/>
          <p14:tracePt t="56549" x="3009900" y="5848350"/>
          <p14:tracePt t="56565" x="2990850" y="5842000"/>
          <p14:tracePt t="56599" x="2984500" y="5835650"/>
          <p14:tracePt t="56615" x="2978150" y="5835650"/>
          <p14:tracePt t="56641" x="2971800" y="5835650"/>
          <p14:tracePt t="56741" x="2978150" y="5835650"/>
          <p14:tracePt t="56753" x="2984500" y="5835650"/>
          <p14:tracePt t="56760" x="2990850" y="5835650"/>
          <p14:tracePt t="56775" x="2997200" y="5835650"/>
          <p14:tracePt t="56784" x="3003550" y="5835650"/>
          <p14:tracePt t="56798" x="3003550" y="5842000"/>
          <p14:tracePt t="56814" x="3016250" y="5842000"/>
          <p14:tracePt t="56832" x="3016250" y="5848350"/>
          <p14:tracePt t="56882" x="3016250" y="5854700"/>
          <p14:tracePt t="56902" x="3016250" y="5861050"/>
          <p14:tracePt t="56916" x="3016250" y="5867400"/>
          <p14:tracePt t="56923" x="3016250" y="5873750"/>
          <p14:tracePt t="56937" x="3009900" y="5880100"/>
          <p14:tracePt t="56947" x="2997200" y="5892800"/>
          <p14:tracePt t="56965" x="2971800" y="5924550"/>
          <p14:tracePt t="56980" x="2946400" y="5937250"/>
          <p14:tracePt t="56997" x="2901950" y="5975350"/>
          <p14:tracePt t="57014" x="2870200" y="6013450"/>
          <p14:tracePt t="57030" x="2844800" y="6032500"/>
          <p14:tracePt t="57047" x="2825750" y="6051550"/>
          <p14:tracePt t="57064" x="2819400" y="6070600"/>
          <p14:tracePt t="57080" x="2819400" y="6076950"/>
          <p14:tracePt t="57097" x="2819400" y="6083300"/>
          <p14:tracePt t="57113" x="2825750" y="6083300"/>
          <p14:tracePt t="57130" x="2832100" y="6083300"/>
          <p14:tracePt t="57147" x="2844800" y="6083300"/>
          <p14:tracePt t="57163" x="2851150" y="6083300"/>
          <p14:tracePt t="57197" x="2857500" y="6083300"/>
          <p14:tracePt t="57246" x="2863850" y="6083300"/>
          <p14:tracePt t="57478" x="2863850" y="6076950"/>
          <p14:tracePt t="57485" x="2870200" y="6070600"/>
          <p14:tracePt t="57499" x="2870200" y="6064250"/>
          <p14:tracePt t="57513" x="2876550" y="6057900"/>
          <p14:tracePt t="57528" x="2876550" y="6051550"/>
          <p14:tracePt t="57545" x="2882900" y="6045200"/>
          <p14:tracePt t="57562" x="2889250" y="6026150"/>
          <p14:tracePt t="57579" x="2901950" y="5975350"/>
          <p14:tracePt t="57596" x="2908300" y="5956300"/>
          <p14:tracePt t="57611" x="2933700" y="5880100"/>
          <p14:tracePt t="57628" x="2946400" y="5797550"/>
          <p14:tracePt t="57645" x="2959100" y="5759450"/>
          <p14:tracePt t="57661" x="2971800" y="5689600"/>
          <p14:tracePt t="57678" x="2971800" y="5619750"/>
          <p14:tracePt t="57695" x="2978150" y="5568950"/>
          <p14:tracePt t="57711" x="2984500" y="5543550"/>
          <p14:tracePt t="57728" x="2984500" y="5511800"/>
          <p14:tracePt t="57745" x="2984500" y="5492750"/>
          <p14:tracePt t="57761" x="2984500" y="5480050"/>
          <p14:tracePt t="57765" x="2984500" y="5473700"/>
          <p14:tracePt t="57795" x="2984500" y="5461000"/>
          <p14:tracePt t="57836" x="2990850" y="5461000"/>
          <p14:tracePt t="57857" x="2997200" y="5461000"/>
          <p14:tracePt t="57885" x="3003550" y="5461000"/>
          <p14:tracePt t="57899" x="3009900" y="5461000"/>
          <p14:tracePt t="57906" x="3016250" y="5461000"/>
          <p14:tracePt t="57934" x="3022600" y="5461000"/>
          <p14:tracePt t="57948" x="3035300" y="5467350"/>
          <p14:tracePt t="57955" x="3054350" y="5473700"/>
          <p14:tracePt t="57969" x="3086100" y="5480050"/>
          <p14:tracePt t="57977" x="3136900" y="5492750"/>
          <p14:tracePt t="57994" x="3206750" y="5499100"/>
          <p14:tracePt t="58012" x="3422650" y="5543550"/>
          <p14:tracePt t="58028" x="3727450" y="5575300"/>
          <p14:tracePt t="58043" x="3943350" y="5607050"/>
          <p14:tracePt t="58061" x="4298950" y="5626100"/>
          <p14:tracePt t="58077" x="4622800" y="5638800"/>
          <p14:tracePt t="58093" x="4762500" y="5638800"/>
          <p14:tracePt t="58111" x="4991100" y="5626100"/>
          <p14:tracePt t="58126" x="5073650" y="5619750"/>
          <p14:tracePt t="58143" x="5181600" y="5588000"/>
          <p14:tracePt t="58159" x="5232400" y="5575300"/>
          <p14:tracePt t="58194" x="5245100" y="5568950"/>
          <p14:tracePt t="58226" x="5238750" y="5568950"/>
          <p14:tracePt t="58243" x="5226050" y="5568950"/>
          <p14:tracePt t="58259" x="5207000" y="5562600"/>
          <p14:tracePt t="58276" x="5200650" y="5562600"/>
          <p14:tracePt t="58293" x="5181600" y="5562600"/>
          <p14:tracePt t="58309" x="5162550" y="5562600"/>
          <p14:tracePt t="58326" x="5156200" y="5562600"/>
          <p14:tracePt t="58343" x="5105400" y="5562600"/>
          <p14:tracePt t="58359" x="5016500" y="5562600"/>
          <p14:tracePt t="58377" x="4838700" y="5575300"/>
          <p14:tracePt t="58392" x="4724400" y="5575300"/>
          <p14:tracePt t="58409" x="4610100" y="5581650"/>
          <p14:tracePt t="58427" x="4305300" y="5581650"/>
          <p14:tracePt t="58443" x="4210050" y="5581650"/>
          <p14:tracePt t="58459" x="4127500" y="5581650"/>
          <p14:tracePt t="58475" x="4013200" y="5600700"/>
          <p14:tracePt t="58492" x="3930650" y="5619750"/>
          <p14:tracePt t="58508" x="3898900" y="5626100"/>
          <p14:tracePt t="58525" x="3848100" y="5632450"/>
          <p14:tracePt t="58542" x="3835400" y="5638800"/>
          <p14:tracePt t="58559" x="3829050" y="5638800"/>
          <p14:tracePt t="58575" x="3822700" y="5645150"/>
          <p14:tracePt t="58591" x="3816350" y="5645150"/>
          <p14:tracePt t="58611" x="3816350" y="5651500"/>
          <p14:tracePt t="58630" x="3822700" y="5651500"/>
          <p14:tracePt t="58641" x="3835400" y="5651500"/>
          <p14:tracePt t="58658" x="3848100" y="5651500"/>
          <p14:tracePt t="58675" x="3860800" y="5651500"/>
          <p14:tracePt t="58692" x="3867150" y="5651500"/>
          <p14:tracePt t="58708" x="3879850" y="5638800"/>
          <p14:tracePt t="58770" x="3873500" y="5638800"/>
          <p14:tracePt t="58777" x="3867150" y="5638800"/>
          <p14:tracePt t="58793" x="3860800" y="5638800"/>
          <p14:tracePt t="58807" x="3854450" y="5638800"/>
          <p14:tracePt t="58824" x="3835400" y="5638800"/>
          <p14:tracePt t="58841" x="3784600" y="5645150"/>
          <p14:tracePt t="58857" x="3733800" y="5645150"/>
          <p14:tracePt t="58875" x="3632200" y="5657850"/>
          <p14:tracePt t="58891" x="3511550" y="5670550"/>
          <p14:tracePt t="58907" x="3460750" y="5670550"/>
          <p14:tracePt t="58924" x="3378200" y="5683250"/>
          <p14:tracePt t="58940" x="3321050" y="5689600"/>
          <p14:tracePt t="58957" x="3308350" y="5689600"/>
          <p14:tracePt t="58974" x="3282950" y="5695950"/>
          <p14:tracePt t="58990" x="3270250" y="5702300"/>
          <p14:tracePt t="59220" x="3270250" y="5695950"/>
          <p14:tracePt t="59240" x="3276600" y="5695950"/>
          <p14:tracePt t="59304" x="3276600" y="5689600"/>
          <p14:tracePt t="59360" x="3282950" y="5689600"/>
          <p14:tracePt t="59487" x="3289300" y="5689600"/>
          <p14:tracePt t="59823" x="3276600" y="5702300"/>
          <p14:tracePt t="59830" x="3257550" y="5715000"/>
          <p14:tracePt t="59845" x="3244850" y="5727700"/>
          <p14:tracePt t="59854" x="3219450" y="5746750"/>
          <p14:tracePt t="59871" x="3206750" y="5759450"/>
          <p14:tracePt t="59887" x="3162300" y="5791200"/>
          <p14:tracePt t="59904" x="3117850" y="5829300"/>
          <p14:tracePt t="59921" x="3105150" y="5842000"/>
          <p14:tracePt t="59937" x="3073400" y="5880100"/>
          <p14:tracePt t="59954" x="3035300" y="5924550"/>
          <p14:tracePt t="59971" x="3009900" y="5956300"/>
          <p14:tracePt t="59987" x="2984500" y="5981700"/>
          <p14:tracePt t="60004" x="2971800" y="5994400"/>
          <p14:tracePt t="60021" x="2952750" y="6019800"/>
          <p14:tracePt t="60036" x="2927350" y="6038850"/>
          <p14:tracePt t="60053" x="2914650" y="6051550"/>
          <p14:tracePt t="60070" x="2901950" y="6064250"/>
          <p14:tracePt t="60086" x="2889250" y="6070600"/>
          <p14:tracePt t="60104" x="2889250" y="6076950"/>
          <p14:tracePt t="60120" x="2882900" y="6083300"/>
          <p14:tracePt t="60136" x="2882900" y="6096000"/>
          <p14:tracePt t="60182" x="2882900" y="6102350"/>
          <p14:tracePt t="60196" x="2882900" y="6108700"/>
          <p14:tracePt t="60217" x="2889250" y="6108700"/>
          <p14:tracePt t="60224" x="2895600" y="6108700"/>
          <p14:tracePt t="60236" x="2901950" y="6108700"/>
          <p14:tracePt t="60253" x="2914650" y="6108700"/>
          <p14:tracePt t="60269" x="2921000" y="6108700"/>
          <p14:tracePt t="60286" x="2927350" y="6108700"/>
          <p14:tracePt t="60302" x="2978150" y="6108700"/>
          <p14:tracePt t="60319" x="3079750" y="6096000"/>
          <p14:tracePt t="60336" x="3232150" y="6096000"/>
          <p14:tracePt t="60352" x="3308350" y="6096000"/>
          <p14:tracePt t="60369" x="3486150" y="6089650"/>
          <p14:tracePt t="60386" x="3702050" y="6089650"/>
          <p14:tracePt t="60402" x="3829050" y="6076950"/>
          <p14:tracePt t="60419" x="4057650" y="6064250"/>
          <p14:tracePt t="60435" x="4273550" y="6057900"/>
          <p14:tracePt t="60452" x="4375150" y="6045200"/>
          <p14:tracePt t="60469" x="4578350" y="6038850"/>
          <p14:tracePt t="60485" x="4768850" y="6013450"/>
          <p14:tracePt t="60502" x="4864100" y="5994400"/>
          <p14:tracePt t="60519" x="5010150" y="5969000"/>
          <p14:tracePt t="60535" x="5118100" y="5937250"/>
          <p14:tracePt t="60551" x="5156200" y="5930900"/>
          <p14:tracePt t="60569" x="5232400" y="5905500"/>
          <p14:tracePt t="60584" x="5264150" y="5892800"/>
          <p14:tracePt t="60601" x="5289550" y="5873750"/>
          <p14:tracePt t="60618" x="5302250" y="5867400"/>
          <p14:tracePt t="60634" x="5302250" y="5861050"/>
          <p14:tracePt t="60652" x="5308600" y="5848350"/>
          <p14:tracePt t="60668" x="5308600" y="5842000"/>
          <p14:tracePt t="60702" x="5308600" y="5829300"/>
          <p14:tracePt t="60718" x="5308600" y="5816600"/>
          <p14:tracePt t="60751" x="5308600" y="5810250"/>
          <p14:tracePt t="60767" x="5308600" y="5803900"/>
          <p14:tracePt t="60784" x="5308600" y="5797550"/>
          <p14:tracePt t="60801" x="5308600" y="5784850"/>
          <p14:tracePt t="60817" x="5308600" y="5772150"/>
          <p14:tracePt t="60834" x="5308600" y="5765800"/>
          <p14:tracePt t="60877" x="5308600" y="5759450"/>
          <p14:tracePt t="60886" x="5308600" y="5753100"/>
          <p14:tracePt t="60926" x="5314950" y="5746750"/>
          <p14:tracePt t="60947" x="5314950" y="5740400"/>
          <p14:tracePt t="60954" x="5314950" y="5734050"/>
          <p14:tracePt t="60997" x="5314950" y="5727700"/>
          <p14:tracePt t="61018" x="5321300" y="5727700"/>
          <p14:tracePt t="61046" x="5321300" y="5721350"/>
          <p14:tracePt t="61081" x="5321300" y="5715000"/>
          <p14:tracePt t="61116" x="5321300" y="5708650"/>
          <p14:tracePt t="61158" x="5314950" y="5708650"/>
          <p14:tracePt t="61165" x="5308600" y="5708650"/>
          <p14:tracePt t="61200" x="5302250" y="5715000"/>
          <p14:tracePt t="61207" x="5295900" y="5715000"/>
          <p14:tracePt t="61221" x="5283200" y="5721350"/>
          <p14:tracePt t="61232" x="5251450" y="5727700"/>
          <p14:tracePt t="61250" x="5118100" y="5765800"/>
          <p14:tracePt t="61266" x="5016500" y="5797550"/>
          <p14:tracePt t="61282" x="4756150" y="5861050"/>
          <p14:tracePt t="61299" x="4387850" y="5962650"/>
          <p14:tracePt t="61315" x="4235450" y="6000750"/>
          <p14:tracePt t="61333" x="3949700" y="6083300"/>
          <p14:tracePt t="61349" x="3740150" y="6134100"/>
          <p14:tracePt t="61365" x="3663950" y="6165850"/>
          <p14:tracePt t="61383" x="3543300" y="6191250"/>
          <p14:tracePt t="61398" x="3454400" y="6216650"/>
          <p14:tracePt t="61415" x="3429000" y="6223000"/>
          <p14:tracePt t="61432" x="3378200" y="6235700"/>
          <p14:tracePt t="61448" x="3346450" y="6242050"/>
          <p14:tracePt t="61465" x="3321050" y="6242050"/>
          <p14:tracePt t="61482" x="3308350" y="6248400"/>
          <p14:tracePt t="61498" x="3295650" y="6248400"/>
          <p14:tracePt t="61515" x="3270250" y="6248400"/>
          <p14:tracePt t="61532" x="3238500" y="6248400"/>
          <p14:tracePt t="61548" x="3213100" y="6248400"/>
          <p14:tracePt t="61565" x="3117850" y="6248400"/>
          <p14:tracePt t="61581" x="3079750" y="6242050"/>
          <p14:tracePt t="61598" x="3028950" y="6242050"/>
          <p14:tracePt t="61615" x="2946400" y="6235700"/>
          <p14:tracePt t="61631" x="2882900" y="6235700"/>
          <p14:tracePt t="61648" x="2851150" y="6229350"/>
          <p14:tracePt t="61665" x="2794000" y="6223000"/>
          <p14:tracePt t="61681" x="2755900" y="6210300"/>
          <p14:tracePt t="61698" x="2743200" y="6210300"/>
          <p14:tracePt t="61714" x="2730500" y="6210300"/>
          <p14:tracePt t="61731" x="2724150" y="6210300"/>
          <p14:tracePt t="61748" x="2717800" y="6210300"/>
          <p14:tracePt t="61790" x="2717800" y="6203950"/>
          <p14:tracePt t="61800" x="2717800" y="6197600"/>
          <p14:tracePt t="61818" x="2724150" y="6191250"/>
          <p14:tracePt t="61833" x="2730500" y="6191250"/>
          <p14:tracePt t="61848" x="2730500" y="6184900"/>
          <p14:tracePt t="61864" x="2736850" y="6178550"/>
          <p14:tracePt t="61889" x="2743200" y="6178550"/>
          <p14:tracePt t="61910" x="2749550" y="6178550"/>
          <p14:tracePt t="61924" x="2755900" y="6178550"/>
          <p14:tracePt t="61937" x="2762250" y="6172200"/>
          <p14:tracePt t="61958" x="2768600" y="6172200"/>
          <p14:tracePt t="61981" x="2768600" y="6165850"/>
          <p14:tracePt t="62001" x="2768600" y="6159500"/>
          <p14:tracePt t="62022" x="2768600" y="6153150"/>
          <p14:tracePt t="62029" x="2768600" y="6146800"/>
          <p14:tracePt t="62050" x="2768600" y="6134100"/>
          <p14:tracePt t="62064" x="2749550" y="6115050"/>
          <p14:tracePt t="62071" x="2730500" y="6096000"/>
          <p14:tracePt t="62080" x="2692400" y="6057900"/>
          <p14:tracePt t="62096" x="2647950" y="6013450"/>
          <p14:tracePt t="62113" x="2520950" y="5911850"/>
          <p14:tracePt t="62129" x="2438400" y="5848350"/>
          <p14:tracePt t="62146" x="2241550" y="5759450"/>
          <p14:tracePt t="62163" x="2051050" y="5683250"/>
          <p14:tracePt t="62179" x="1974850" y="5657850"/>
          <p14:tracePt t="62196" x="1841500" y="5607050"/>
          <p14:tracePt t="62213" x="1752600" y="5581650"/>
          <p14:tracePt t="62229" x="1727200" y="5581650"/>
          <p14:tracePt t="62246" x="1682750" y="5568950"/>
          <p14:tracePt t="62262" x="1657350" y="5568950"/>
          <p14:tracePt t="62279" x="1644650" y="5562600"/>
          <p14:tracePt t="62296" x="1638300" y="5562600"/>
          <p14:tracePt t="62312" x="1631950" y="5556250"/>
          <p14:tracePt t="62346" x="1625600" y="5556250"/>
          <p14:tracePt t="62415" x="1625600" y="5549900"/>
          <p14:tracePt t="62521" x="1625600" y="5556250"/>
          <p14:tracePt t="62534" x="1631950" y="5556250"/>
          <p14:tracePt t="62542" x="1638300" y="5556250"/>
          <p14:tracePt t="62555" x="1638300" y="5562600"/>
          <p14:tracePt t="62570" x="1644650" y="5562600"/>
          <p14:tracePt t="62584" x="1651000" y="5562600"/>
          <p14:tracePt t="62605" x="1657350" y="5568950"/>
          <p14:tracePt t="62614" x="1663700" y="5568950"/>
          <p14:tracePt t="62627" x="1670050" y="5575300"/>
          <p14:tracePt t="62644" x="1701800" y="5588000"/>
          <p14:tracePt t="62662" x="1771650" y="5607050"/>
          <p14:tracePt t="62677" x="1816100" y="5619750"/>
          <p14:tracePt t="62694" x="1879600" y="5638800"/>
          <p14:tracePt t="62711" x="2082800" y="5695950"/>
          <p14:tracePt t="62727" x="2133600" y="5715000"/>
          <p14:tracePt t="62744" x="2203450" y="5727700"/>
          <p14:tracePt t="62761" x="2311400" y="5765800"/>
          <p14:tracePt t="62777" x="2393950" y="5791200"/>
          <p14:tracePt t="62795" x="2444750" y="5803900"/>
          <p14:tracePt t="62810" x="2463800" y="5816600"/>
          <p14:tracePt t="62827" x="2501900" y="5829300"/>
          <p14:tracePt t="62844" x="2533650" y="5842000"/>
          <p14:tracePt t="62860" x="2540000" y="5854700"/>
          <p14:tracePt t="62877" x="2552700" y="5861050"/>
          <p14:tracePt t="62894" x="2559050" y="5867400"/>
          <p14:tracePt t="62964" x="2552700" y="5867400"/>
          <p14:tracePt t="62977" x="2546350" y="5867400"/>
          <p14:tracePt t="62984" x="2540000" y="5867400"/>
          <p14:tracePt t="62993" x="2533650" y="5867400"/>
          <p14:tracePt t="63010" x="2527300" y="5861050"/>
          <p14:tracePt t="63027" x="2514600" y="5854700"/>
          <p14:tracePt t="63043" x="2501900" y="5848350"/>
          <p14:tracePt t="63059" x="2457450" y="5835650"/>
          <p14:tracePt t="63076" x="2381250" y="5797550"/>
          <p14:tracePt t="63093" x="2343150" y="5778500"/>
          <p14:tracePt t="63109" x="2203450" y="5721350"/>
          <p14:tracePt t="63126" x="2057400" y="5670550"/>
          <p14:tracePt t="63142" x="1987550" y="5638800"/>
          <p14:tracePt t="63160" x="1866900" y="5581650"/>
          <p14:tracePt t="63175" x="1790700" y="5543550"/>
          <p14:tracePt t="63192" x="1746250" y="5511800"/>
          <p14:tracePt t="63210" x="1701800" y="5486400"/>
          <p14:tracePt t="63225" x="1682750" y="5473700"/>
          <p14:tracePt t="63242" x="1670050" y="5467350"/>
          <p14:tracePt t="63259" x="1663700" y="5461000"/>
          <p14:tracePt t="63610" x="1670050" y="5461000"/>
          <p14:tracePt t="63666" x="1670050" y="5467350"/>
          <p14:tracePt t="63877" x="1676400" y="5467350"/>
          <p14:tracePt t="63940" x="1682750" y="5467350"/>
          <p14:tracePt t="63975" x="1689100" y="5473700"/>
          <p14:tracePt t="64009" x="1695450" y="5480050"/>
          <p14:tracePt t="64045" x="1695450" y="5486400"/>
          <p14:tracePt t="64066" x="1708150" y="5486400"/>
          <p14:tracePt t="64101" x="1714500" y="5492750"/>
          <p14:tracePt t="64108" x="1720850" y="5492750"/>
          <p14:tracePt t="64123" x="1727200" y="5499100"/>
          <p14:tracePt t="64139" x="1733550" y="5505450"/>
          <p14:tracePt t="64156" x="1746250" y="5511800"/>
          <p14:tracePt t="64172" x="1778000" y="5524500"/>
          <p14:tracePt t="64189" x="1847850" y="5549900"/>
          <p14:tracePt t="64206" x="1892300" y="5556250"/>
          <p14:tracePt t="64222" x="1987550" y="5594350"/>
          <p14:tracePt t="64239" x="2044700" y="5619750"/>
          <p14:tracePt t="64256" x="2197100" y="5664200"/>
          <p14:tracePt t="64272" x="2241550" y="5683250"/>
          <p14:tracePt t="64288" x="2279650" y="5702300"/>
          <p14:tracePt t="64305" x="2343150" y="5715000"/>
          <p14:tracePt t="64322" x="2393950" y="5740400"/>
          <p14:tracePt t="64325" x="2406650" y="5746750"/>
          <p14:tracePt t="64355" x="2438400" y="5753100"/>
          <p14:tracePt t="64372" x="2463800" y="5759450"/>
          <p14:tracePt t="64389" x="2476500" y="5765800"/>
          <p14:tracePt t="64421" x="2482850" y="5765800"/>
          <p14:tracePt t="64439" x="2489200" y="5765800"/>
          <p14:tracePt t="64488" x="2495550" y="5765800"/>
          <p14:tracePt t="64530" x="2489200" y="5765800"/>
          <p14:tracePt t="64537" x="2482850" y="5765800"/>
          <p14:tracePt t="64558" x="2476500" y="5759450"/>
          <p14:tracePt t="64579" x="2470150" y="5759450"/>
          <p14:tracePt t="64593" x="2463800" y="5759450"/>
          <p14:tracePt t="64600" x="2457450" y="5759450"/>
          <p14:tracePt t="64607" x="2451100" y="5753100"/>
          <p14:tracePt t="64624" x="2444750" y="5753100"/>
          <p14:tracePt t="64637" x="2444750" y="5746750"/>
          <p14:tracePt t="64654" x="2406650" y="5727700"/>
          <p14:tracePt t="64671" x="2355850" y="5708650"/>
          <p14:tracePt t="64687" x="2305050" y="5683250"/>
          <p14:tracePt t="64704" x="2209800" y="5645150"/>
          <p14:tracePt t="64721" x="2082800" y="5588000"/>
          <p14:tracePt t="64737" x="2032000" y="5562600"/>
          <p14:tracePt t="64755" x="1905000" y="5511800"/>
          <p14:tracePt t="64770" x="1822450" y="5480050"/>
          <p14:tracePt t="64787" x="1778000" y="5467350"/>
          <p14:tracePt t="64804" x="1727200" y="5454650"/>
          <p14:tracePt t="64820" x="1695450" y="5441950"/>
          <p14:tracePt t="64837" x="1682750" y="5435600"/>
          <p14:tracePt t="64854" x="1670050" y="5435600"/>
          <p14:tracePt t="64870" x="1670050" y="5429250"/>
          <p14:tracePt t="64887" x="1657350" y="5429250"/>
          <p14:tracePt t="64980" x="1657350" y="5435600"/>
          <p14:tracePt t="65049" x="1657350" y="5441950"/>
          <p14:tracePt t="65092" x="1657350" y="5448300"/>
          <p14:tracePt t="65261" x="1657350" y="5454650"/>
          <p14:tracePt t="66008" x="1657350" y="5461000"/>
          <p14:tracePt t="66015" x="1657350" y="5467350"/>
          <p14:tracePt t="66043" x="1663700" y="5480050"/>
          <p14:tracePt t="66064" x="1663700" y="5486400"/>
          <p14:tracePt t="66078" x="1663700" y="5492750"/>
          <p14:tracePt t="66085" x="1663700" y="5499100"/>
          <p14:tracePt t="66099" x="1663700" y="5524500"/>
          <p14:tracePt t="66115" x="1670050" y="5537200"/>
          <p14:tracePt t="66132" x="1670050" y="5549900"/>
          <p14:tracePt t="66149" x="1676400" y="5568950"/>
          <p14:tracePt t="66165" x="1682750" y="5581650"/>
          <p14:tracePt t="66199" x="1682750" y="5588000"/>
          <p14:tracePt t="66216" x="1689100" y="5594350"/>
          <p14:tracePt t="66233" x="1689100" y="5607050"/>
          <p14:tracePt t="66265" x="1689100" y="5613400"/>
          <p14:tracePt t="66324" x="1689100" y="5619750"/>
          <p14:tracePt t="66345" x="1689100" y="5626100"/>
          <p14:tracePt t="66366" x="1695450" y="5632450"/>
          <p14:tracePt t="66380" x="1695450" y="5638800"/>
          <p14:tracePt t="67019" x="1695450" y="5651500"/>
          <p14:tracePt t="67025" x="1701800" y="5664200"/>
          <p14:tracePt t="67040" x="1714500" y="5676900"/>
          <p14:tracePt t="67049" x="1733550" y="5689600"/>
          <p14:tracePt t="67062" x="1746250" y="5702300"/>
          <p14:tracePt t="67079" x="1758950" y="5708650"/>
          <p14:tracePt t="67096" x="1822450" y="5721350"/>
          <p14:tracePt t="67113" x="1841500" y="5721350"/>
          <p14:tracePt t="67129" x="1860550" y="5715000"/>
          <p14:tracePt t="67145" x="1898650" y="5695950"/>
          <p14:tracePt t="67162" x="1924050" y="5670550"/>
          <p14:tracePt t="67179" x="1936750" y="5638800"/>
          <p14:tracePt t="67195" x="1962150" y="5594350"/>
          <p14:tracePt t="67211" x="1968500" y="5568950"/>
          <p14:tracePt t="67229" x="1968500" y="5549900"/>
          <p14:tracePt t="67245" x="1968500" y="5543550"/>
          <p14:tracePt t="67261" x="1955800" y="5537200"/>
          <p14:tracePt t="67279" x="1949450" y="5537200"/>
          <p14:tracePt t="67294" x="1943100" y="5537200"/>
          <p14:tracePt t="67311" x="1936750" y="5537200"/>
          <p14:tracePt t="67328" x="1930400" y="5537200"/>
          <p14:tracePt t="67348" x="1924050" y="5537200"/>
          <p14:tracePt t="67364" x="1917700" y="5543550"/>
          <p14:tracePt t="67398" x="1911350" y="5549900"/>
          <p14:tracePt t="67419" x="1911350" y="5556250"/>
          <p14:tracePt t="67447" x="1911350" y="5562600"/>
          <p14:tracePt t="67468" x="1905000" y="5568950"/>
          <p14:tracePt t="67503" x="1905000" y="5575300"/>
          <p14:tracePt t="67538" x="1898650" y="5575300"/>
          <p14:tracePt t="67552" x="1898650" y="5581650"/>
          <p14:tracePt t="67580" x="1898650" y="5588000"/>
          <p14:tracePt t="67608" x="1898650" y="5594350"/>
          <p14:tracePt t="67643" x="1898650" y="5600700"/>
          <p14:tracePt t="67700" x="1898650" y="5607050"/>
          <p14:tracePt t="67791" x="1898650" y="5613400"/>
          <p14:tracePt t="67798" x="1905000" y="5613400"/>
          <p14:tracePt t="67813" x="1911350" y="5613400"/>
          <p14:tracePt t="67826" x="1917700" y="5613400"/>
          <p14:tracePt t="67843" x="1930400" y="5613400"/>
          <p14:tracePt t="67860" x="1936750" y="5613400"/>
          <p14:tracePt t="67876" x="1968500" y="5613400"/>
          <p14:tracePt t="67893" x="2019300" y="5619750"/>
          <p14:tracePt t="67911" x="2114550" y="5638800"/>
          <p14:tracePt t="67925" x="2178050" y="5651500"/>
          <p14:tracePt t="67943" x="2336800" y="5670550"/>
          <p14:tracePt t="67960" x="2540000" y="5695950"/>
          <p14:tracePt t="67976" x="2641600" y="5708650"/>
          <p14:tracePt t="67993" x="2755900" y="5721350"/>
          <p14:tracePt t="68010" x="3073400" y="5759450"/>
          <p14:tracePt t="68026" x="3194050" y="5772150"/>
          <p14:tracePt t="68042" x="3308350" y="5778500"/>
          <p14:tracePt t="68059" x="3524250" y="5803900"/>
          <p14:tracePt t="68075" x="3714750" y="5810250"/>
          <p14:tracePt t="68093" x="3892550" y="5822950"/>
          <p14:tracePt t="68109" x="3981450" y="5822950"/>
          <p14:tracePt t="68125" x="4146550" y="5829300"/>
          <p14:tracePt t="68142" x="4292600" y="5842000"/>
          <p14:tracePt t="68159" x="4343400" y="5842000"/>
          <p14:tracePt t="68175" x="4432300" y="5848350"/>
          <p14:tracePt t="68192" x="4502150" y="5848350"/>
          <p14:tracePt t="68209" x="4527550" y="5848350"/>
          <p14:tracePt t="68226" x="4565650" y="5848350"/>
          <p14:tracePt t="68241" x="4591050" y="5848350"/>
          <p14:tracePt t="68258" x="4597400" y="5848350"/>
          <p14:tracePt t="68275" x="4616450" y="5842000"/>
          <p14:tracePt t="68291" x="4622800" y="5842000"/>
          <p14:tracePt t="68325" x="4622800" y="5835650"/>
          <p14:tracePt t="68342" x="4622800" y="5829300"/>
          <p14:tracePt t="68359" x="4610100" y="5816600"/>
          <p14:tracePt t="68375" x="4603750" y="5797550"/>
          <p14:tracePt t="68391" x="4597400" y="5797550"/>
          <p14:tracePt t="68408" x="4591050" y="5797550"/>
          <p14:tracePt t="68647" x="4572000" y="5797550"/>
          <p14:tracePt t="68654" x="4540250" y="5816600"/>
          <p14:tracePt t="68660" x="4508500" y="5829300"/>
          <p14:tracePt t="68677" x="4489450" y="5848350"/>
          <p14:tracePt t="68689" x="4451350" y="5854700"/>
          <p14:tracePt t="68707" x="4406900" y="5873750"/>
          <p14:tracePt t="68724" x="4375150" y="5886450"/>
          <p14:tracePt t="68740" x="4362450" y="5892800"/>
          <p14:tracePt t="68757" x="4337050" y="5899150"/>
          <p14:tracePt t="68774" x="4330700" y="5911850"/>
          <p14:tracePt t="68806" x="4330700" y="5918200"/>
          <p14:tracePt t="68825" x="4343400" y="5924550"/>
          <p14:tracePt t="68844" x="4362450" y="5924550"/>
          <p14:tracePt t="68859" x="4375150" y="5924550"/>
          <p14:tracePt t="68873" x="4425950" y="5924550"/>
          <p14:tracePt t="68889" x="4464050" y="5924550"/>
          <p14:tracePt t="68906" x="4502150" y="5924550"/>
          <p14:tracePt t="68923" x="4648200" y="5911850"/>
          <p14:tracePt t="68939" x="4857750" y="5911850"/>
          <p14:tracePt t="68956" x="5086350" y="5892800"/>
          <p14:tracePt t="68973" x="5200650" y="5892800"/>
          <p14:tracePt t="68989" x="5378450" y="5892800"/>
          <p14:tracePt t="69006" x="5518150" y="5892800"/>
          <p14:tracePt t="69022" x="5575300" y="5886450"/>
          <p14:tracePt t="69039" x="5632450" y="5886450"/>
          <p14:tracePt t="69055" x="5651500" y="5886450"/>
          <p14:tracePt t="69072" x="5657850" y="5880100"/>
          <p14:tracePt t="69105" x="5645150" y="5880100"/>
          <p14:tracePt t="69122" x="5638800" y="5880100"/>
          <p14:tracePt t="69139" x="5626100" y="5880100"/>
          <p14:tracePt t="69155" x="5613400" y="5880100"/>
          <p14:tracePt t="69172" x="5600700" y="5880100"/>
          <p14:tracePt t="69188" x="5581650" y="5880100"/>
          <p14:tracePt t="69205" x="5556250" y="5880100"/>
          <p14:tracePt t="69222" x="5429250" y="5899150"/>
          <p14:tracePt t="69238" x="5365750" y="5911850"/>
          <p14:tracePt t="69255" x="5276850" y="5930900"/>
          <p14:tracePt t="69272" x="5067300" y="5962650"/>
          <p14:tracePt t="69288" x="4889500" y="5981700"/>
          <p14:tracePt t="69304" x="4800600" y="5988050"/>
          <p14:tracePt t="69322" x="4692650" y="6007100"/>
          <p14:tracePt t="69338" x="4622800" y="6013450"/>
          <p14:tracePt t="69354" x="4597400" y="6026150"/>
          <p14:tracePt t="69371" x="4552950" y="6032500"/>
          <p14:tracePt t="69388" x="4527550" y="6045200"/>
          <p14:tracePt t="69405" x="4514850" y="6051550"/>
          <p14:tracePt t="69420" x="4502150" y="6057900"/>
          <p14:tracePt t="69437" x="4495800" y="6057900"/>
          <p14:tracePt t="69455" x="4495800" y="6064250"/>
          <p14:tracePt t="69497" x="4495800" y="6070600"/>
          <p14:tracePt t="69506" x="4495800" y="6076950"/>
          <p14:tracePt t="69520" x="4502150" y="6076950"/>
          <p14:tracePt t="69537" x="4514850" y="6076950"/>
          <p14:tracePt t="69554" x="4533900" y="6070600"/>
          <p14:tracePt t="69570" x="4572000" y="6070600"/>
          <p14:tracePt t="69588" x="4641850" y="6057900"/>
          <p14:tracePt t="69603" x="4679950" y="6057900"/>
          <p14:tracePt t="69620" x="4813300" y="6045200"/>
          <p14:tracePt t="69637" x="4889500" y="6038850"/>
          <p14:tracePt t="69653" x="5054600" y="6019800"/>
          <p14:tracePt t="69670" x="5213350" y="5994400"/>
          <p14:tracePt t="69687" x="5346700" y="5981700"/>
          <p14:tracePt t="69703" x="5384800" y="5981700"/>
          <p14:tracePt t="69720" x="5441950" y="5981700"/>
          <p14:tracePt t="69736" x="5473700" y="5981700"/>
          <p14:tracePt t="69753" x="5480050" y="5981700"/>
          <p14:tracePt t="69770" x="5492750" y="5981700"/>
          <p14:tracePt t="69821" x="5492750" y="5975350"/>
          <p14:tracePt t="69918" x="5486400" y="5975350"/>
          <p14:tracePt t="69960" x="5480050" y="5975350"/>
          <p14:tracePt t="69967" x="5473700" y="5975350"/>
          <p14:tracePt t="70332" x="5556250" y="5981700"/>
          <p14:tracePt t="70338" x="5727700" y="6045200"/>
          <p14:tracePt t="70354" x="5981700" y="6108700"/>
          <p14:tracePt t="70367" x="6546850" y="6248400"/>
          <p14:tracePt t="70384" x="6826250" y="6305550"/>
          <p14:tracePt t="70388" x="7067550" y="6324600"/>
          <p14:tracePt t="70404" x="7251700" y="6337300"/>
          <p14:tracePt t="70417" x="7391400" y="6337300"/>
          <p14:tracePt t="70434" x="7645400" y="6330950"/>
          <p14:tracePt t="70451" x="7861300" y="6299200"/>
          <p14:tracePt t="70467" x="7956550" y="6280150"/>
          <p14:tracePt t="70484" x="8089900" y="6242050"/>
          <p14:tracePt t="70501" x="8185150" y="6203950"/>
          <p14:tracePt t="70517" x="8242300" y="6178550"/>
          <p14:tracePt t="70534" x="8293100" y="6153150"/>
          <p14:tracePt t="70550" x="8337550" y="6127750"/>
          <p14:tracePt t="70567" x="8356600" y="6121400"/>
          <p14:tracePt t="70584" x="8375650" y="6115050"/>
          <p14:tracePt t="70600" x="8394700" y="6102350"/>
          <p14:tracePt t="70617" x="8401050" y="6102350"/>
          <p14:tracePt t="70634" x="8407400" y="6102350"/>
          <p14:tracePt t="70650" x="8420100" y="6102350"/>
          <p14:tracePt t="70686" x="8426450" y="6108700"/>
          <p14:tracePt t="70700" x="8432800" y="6108700"/>
          <p14:tracePt t="70718" x="8439150" y="6108700"/>
          <p14:tracePt t="70739" x="8445500" y="6108700"/>
          <p14:tracePt t="70760" x="8445500" y="6102350"/>
          <p14:tracePt t="70781" x="8445500" y="6096000"/>
          <p14:tracePt t="70802" x="8439150" y="6089650"/>
          <p14:tracePt t="70809" x="8439150" y="6083300"/>
          <p14:tracePt t="70824" x="8426450" y="6076950"/>
          <p14:tracePt t="70844" x="8420100" y="6070600"/>
          <p14:tracePt t="70852" x="8413750" y="6070600"/>
          <p14:tracePt t="70866" x="8401050" y="6070600"/>
          <p14:tracePt t="70882" x="8350250" y="6064250"/>
          <p14:tracePt t="70899" x="8305800" y="6064250"/>
          <p14:tracePt t="70916" x="8178800" y="6064250"/>
          <p14:tracePt t="70932" x="7994650" y="6070600"/>
          <p14:tracePt t="70949" x="7804150" y="6083300"/>
          <p14:tracePt t="70965" x="7715250" y="6083300"/>
          <p14:tracePt t="70982" x="7639050" y="6089650"/>
          <p14:tracePt t="70999" x="7493000" y="6096000"/>
          <p14:tracePt t="71016" x="7473950" y="6096000"/>
          <p14:tracePt t="71034" x="7442200" y="6096000"/>
          <p14:tracePt t="71049" x="7435850" y="6102350"/>
          <p14:tracePt t="71065" x="7416800" y="6108700"/>
          <p14:tracePt t="71098" x="7410450" y="6108700"/>
          <p14:tracePt t="71114" x="7404100" y="6115050"/>
          <p14:tracePt t="71135" x="7404100" y="6121400"/>
          <p14:tracePt t="71231" x="7410450" y="6121400"/>
          <p14:tracePt t="71265" x="7416800" y="6121400"/>
          <p14:tracePt t="71272" x="7423150" y="6121400"/>
          <p14:tracePt t="71282" x="7429500" y="6121400"/>
          <p14:tracePt t="71297" x="7435850" y="6121400"/>
          <p14:tracePt t="71315" x="7467600" y="6121400"/>
          <p14:tracePt t="71331" x="7505700" y="6115050"/>
          <p14:tracePt t="71348" x="7575550" y="6102350"/>
          <p14:tracePt t="71365" x="7677150" y="6083300"/>
          <p14:tracePt t="71381" x="7747000" y="6064250"/>
          <p14:tracePt t="71384" x="7797800" y="6057900"/>
          <p14:tracePt t="71397" x="7842250" y="6057900"/>
          <p14:tracePt t="71414" x="7924800" y="6032500"/>
          <p14:tracePt t="71431" x="7950200" y="6032500"/>
          <p14:tracePt t="71447" x="7988300" y="6013450"/>
          <p14:tracePt t="71464" x="7994650" y="6000750"/>
          <p14:tracePt t="71481" x="7994650" y="5994400"/>
          <p14:tracePt t="71497" x="7981950" y="5981700"/>
          <p14:tracePt t="71513" x="7962900" y="5981700"/>
          <p14:tracePt t="71530" x="7956550" y="5981700"/>
          <p14:tracePt t="71547" x="7937500" y="5981700"/>
          <p14:tracePt t="71564" x="7905750" y="5981700"/>
          <p14:tracePt t="71580" x="7874000" y="5981700"/>
          <p14:tracePt t="71597" x="7772400" y="5994400"/>
          <p14:tracePt t="71613" x="7696200" y="5994400"/>
          <p14:tracePt t="71631" x="7467600" y="6000750"/>
          <p14:tracePt t="71646" x="7391400" y="6000750"/>
          <p14:tracePt t="71664" x="7315200" y="6013450"/>
          <p14:tracePt t="71680" x="7207250" y="6019800"/>
          <p14:tracePt t="71696" x="7137400" y="6038850"/>
          <p14:tracePt t="71713" x="7105650" y="6045200"/>
          <p14:tracePt t="71730" x="7073900" y="6045200"/>
          <p14:tracePt t="71746" x="7061200" y="6051550"/>
          <p14:tracePt t="71780" x="7054850" y="6057900"/>
          <p14:tracePt t="71796" x="7048500" y="6057900"/>
          <p14:tracePt t="71828" x="7042150" y="6057900"/>
          <p14:tracePt t="71863" x="7035800" y="6057900"/>
          <p14:tracePt t="71954" x="7029450" y="6057900"/>
          <p14:tracePt t="72123" x="7023100" y="6057900"/>
          <p14:tracePt t="72144" x="7010400" y="6057900"/>
          <p14:tracePt t="72158" x="6997700" y="6057900"/>
          <p14:tracePt t="72165" x="6978650" y="6057900"/>
          <p14:tracePt t="72181" x="6953250" y="6064250"/>
          <p14:tracePt t="72194" x="6845300" y="6064250"/>
          <p14:tracePt t="72211" x="6756400" y="6064250"/>
          <p14:tracePt t="72228" x="6540500" y="6045200"/>
          <p14:tracePt t="72244" x="6413500" y="6038850"/>
          <p14:tracePt t="72261" x="6146800" y="6007100"/>
          <p14:tracePt t="72278" x="5886450" y="5975350"/>
          <p14:tracePt t="72294" x="5810250" y="5962650"/>
          <p14:tracePt t="72596" x="5721350" y="5930900"/>
          <p14:tracePt t="72611" x="5588000" y="5899150"/>
          <p14:tracePt t="72617" x="5461000" y="5867400"/>
          <p14:tracePt t="72626" x="5295900" y="5822950"/>
          <p14:tracePt t="72643" x="5111750" y="5765800"/>
          <p14:tracePt t="72660" x="4584700" y="5664200"/>
          <p14:tracePt t="72676" x="4362450" y="5632450"/>
          <p14:tracePt t="72693" x="3873500" y="5575300"/>
          <p14:tracePt t="72709" x="3384550" y="5537200"/>
          <p14:tracePt t="72726" x="3194050" y="5505450"/>
          <p14:tracePt t="72744" x="2889250" y="5486400"/>
          <p14:tracePt t="72759" x="2635250" y="5473700"/>
          <p14:tracePt t="72776" x="2546350" y="5467350"/>
          <p14:tracePt t="72793" x="2400300" y="5454650"/>
          <p14:tracePt t="72809" x="2286000" y="5448300"/>
          <p14:tracePt t="72826" x="2209800" y="5429250"/>
          <p14:tracePt t="72843" x="2095500" y="5403850"/>
          <p14:tracePt t="72859" x="2044700" y="5378450"/>
          <p14:tracePt t="72876" x="2032000" y="5372100"/>
          <p14:tracePt t="72892" x="1993900" y="5353050"/>
          <p14:tracePt t="72909" x="1955800" y="5321300"/>
          <p14:tracePt t="72926" x="1943100" y="5308600"/>
          <p14:tracePt t="72942" x="1917700" y="5283200"/>
          <p14:tracePt t="72959" x="1905000" y="5270500"/>
          <p14:tracePt t="72976" x="1879600" y="5251450"/>
          <p14:tracePt t="73012" x="1873250" y="5251450"/>
          <p14:tracePt t="73027" x="1892300" y="5251450"/>
          <p14:tracePt t="73321" x="1847850" y="5251450"/>
          <p14:tracePt t="73328" x="1784350" y="5251450"/>
          <p14:tracePt t="73343" x="1727200" y="5264150"/>
          <p14:tracePt t="73358" x="1689100" y="5264150"/>
          <p14:tracePt t="73374" x="1600200" y="5264150"/>
          <p14:tracePt t="73391" x="1543050" y="5276850"/>
          <p14:tracePt t="73407" x="1517650" y="5283200"/>
          <p14:tracePt t="73423" x="1485900" y="5289550"/>
          <p14:tracePt t="73441" x="1466850" y="5289550"/>
          <p14:tracePt t="73473" x="1460500" y="5295900"/>
          <p14:tracePt t="73588" x="1460500" y="5302250"/>
          <p14:tracePt t="73658" x="1460500" y="5308600"/>
          <p14:tracePt t="73749" x="1466850" y="5308600"/>
          <p14:tracePt t="73770" x="1473200" y="5308600"/>
          <p14:tracePt t="73791" x="1479550" y="5308600"/>
          <p14:tracePt t="73798" x="1485900" y="5308600"/>
          <p14:tracePt t="73819" x="1492250" y="5308600"/>
          <p14:tracePt t="73840" x="1498600" y="5308600"/>
          <p14:tracePt t="73862" x="1504950" y="5308600"/>
          <p14:tracePt t="73883" x="1511300" y="5308600"/>
          <p14:tracePt t="73890" x="1517650" y="5308600"/>
          <p14:tracePt t="73903" x="1524000" y="5308600"/>
          <p14:tracePt t="73911" x="1530350" y="5308600"/>
          <p14:tracePt t="73925" x="1536700" y="5308600"/>
          <p14:tracePt t="73940" x="1543050" y="5302250"/>
          <p14:tracePt t="73955" x="1549400" y="5302250"/>
          <p14:tracePt t="73972" x="1562100" y="5295900"/>
          <p14:tracePt t="73988" x="1587500" y="5289550"/>
          <p14:tracePt t="74005" x="1638300" y="5283200"/>
          <p14:tracePt t="74023" x="1695450" y="5264150"/>
          <p14:tracePt t="74039" x="1739900" y="5264150"/>
          <p14:tracePt t="74055" x="1841500" y="5257800"/>
          <p14:tracePt t="74072" x="1968500" y="5257800"/>
          <p14:tracePt t="74088" x="2032000" y="5257800"/>
          <p14:tracePt t="74104" x="2197100" y="5257800"/>
          <p14:tracePt t="74122" x="2355850" y="5264150"/>
          <p14:tracePt t="74138" x="2419350" y="5264150"/>
          <p14:tracePt t="74156" x="2533650" y="5270500"/>
          <p14:tracePt t="74171" x="2603500" y="5270500"/>
          <p14:tracePt t="74188" x="2622550" y="5270500"/>
          <p14:tracePt t="74204" x="2641600" y="5270500"/>
          <p14:tracePt t="74221" x="2660650" y="5264150"/>
          <p14:tracePt t="74237" x="2667000" y="5264150"/>
          <p14:tracePt t="74257" x="2667000" y="5257800"/>
          <p14:tracePt t="74311" x="2667000" y="5251450"/>
          <p14:tracePt t="74332" x="2660650" y="5245100"/>
          <p14:tracePt t="74380" x="2654300" y="5245100"/>
          <p14:tracePt t="74416" x="2647950" y="5245100"/>
          <p14:tracePt t="74473" x="2647950" y="5238750"/>
          <p14:tracePt t="74536" x="2647950" y="5232400"/>
          <p14:tracePt t="74564" x="2654300" y="5232400"/>
          <p14:tracePt t="74585" x="2660650" y="5232400"/>
          <p14:tracePt t="74592" x="2667000" y="5232400"/>
          <p14:tracePt t="74606" x="2673350" y="5232400"/>
          <p14:tracePt t="74620" x="2679700" y="5232400"/>
          <p14:tracePt t="74636" x="2711450" y="5245100"/>
          <p14:tracePt t="74653" x="2743200" y="5257800"/>
          <p14:tracePt t="74670" x="2863850" y="5289550"/>
          <p14:tracePt t="74686" x="3048000" y="5359400"/>
          <p14:tracePt t="74702" x="3162300" y="5410200"/>
          <p14:tracePt t="74719" x="3467100" y="5543550"/>
          <p14:tracePt t="74736" x="3778250" y="5683250"/>
          <p14:tracePt t="74754" x="4083050" y="5803900"/>
          <p14:tracePt t="74769" x="4216400" y="5848350"/>
          <p14:tracePt t="74786" x="4451350" y="5924550"/>
          <p14:tracePt t="74803" x="4635500" y="5962650"/>
          <p14:tracePt t="74819" x="4699000" y="5975350"/>
          <p14:tracePt t="74835" x="4749800" y="5981700"/>
          <p14:tracePt t="74853" x="4832350" y="5994400"/>
          <p14:tracePt t="74869" x="4864100" y="5994400"/>
          <p14:tracePt t="74886" x="4883150" y="5988050"/>
          <p14:tracePt t="74902" x="4914900" y="5981700"/>
          <p14:tracePt t="74919" x="4921250" y="5981700"/>
          <p14:tracePt t="74922" x="4927600" y="5981700"/>
          <p14:tracePt t="74950" x="4933950" y="5981700"/>
          <p14:tracePt t="74985" x="4933950" y="5975350"/>
          <p14:tracePt t="74992" x="4933950" y="5969000"/>
          <p14:tracePt t="75013" x="4927600" y="5962650"/>
          <p14:tracePt t="75021" x="4921250" y="5962650"/>
          <p14:tracePt t="75036" x="4914900" y="5956300"/>
          <p14:tracePt t="75055" x="4914900" y="5949950"/>
          <p14:tracePt t="75308" x="4864100" y="5949950"/>
          <p14:tracePt t="75315" x="4787900" y="5949950"/>
          <p14:tracePt t="75329" x="4699000" y="5949950"/>
          <p14:tracePt t="75337" x="4572000" y="5943600"/>
          <p14:tracePt t="75350" x="4457700" y="5943600"/>
          <p14:tracePt t="75367" x="4229100" y="5943600"/>
          <p14:tracePt t="75384" x="4114800" y="5943600"/>
          <p14:tracePt t="75400" x="3873500" y="5943600"/>
          <p14:tracePt t="75417" x="3657600" y="5956300"/>
          <p14:tracePt t="75433" x="3581400" y="5969000"/>
          <p14:tracePt t="75436" x="3492500" y="5969000"/>
          <p14:tracePt t="75450" x="3403600" y="5975350"/>
          <p14:tracePt t="75467" x="3219450" y="6013450"/>
          <p14:tracePt t="75484" x="3067050" y="6032500"/>
          <p14:tracePt t="75500" x="3009900" y="6045200"/>
          <p14:tracePt t="75516" x="2959100" y="6045200"/>
          <p14:tracePt t="75533" x="2901950" y="6051550"/>
          <p14:tracePt t="75549" x="2851150" y="6057900"/>
          <p14:tracePt t="75566" x="2838450" y="6057900"/>
          <p14:tracePt t="75583" x="2806700" y="6057900"/>
          <p14:tracePt t="75599" x="2787650" y="6051550"/>
          <p14:tracePt t="75617" x="2774950" y="6051550"/>
          <p14:tracePt t="75632" x="2749550" y="6045200"/>
          <p14:tracePt t="75649" x="2724150" y="6038850"/>
          <p14:tracePt t="75666" x="2698750" y="6026150"/>
          <p14:tracePt t="75682" x="2679700" y="6019800"/>
          <p14:tracePt t="75699" x="2616200" y="6000750"/>
          <p14:tracePt t="75716" x="2546350" y="5981700"/>
          <p14:tracePt t="75732" x="2514600" y="5969000"/>
          <p14:tracePt t="75749" x="2489200" y="5962650"/>
          <p14:tracePt t="75766" x="2381250" y="5918200"/>
          <p14:tracePt t="75782" x="2355850" y="5911850"/>
          <p14:tracePt t="75800" x="2311400" y="5892800"/>
          <p14:tracePt t="75815" x="2298700" y="5886450"/>
          <p14:tracePt t="75832" x="2279650" y="5880100"/>
          <p14:tracePt t="75849" x="2273300" y="5867400"/>
          <p14:tracePt t="75882" x="2273300" y="5861050"/>
          <p14:tracePt t="75899" x="2298700" y="5848350"/>
          <p14:tracePt t="75915" x="2317750" y="5842000"/>
          <p14:tracePt t="75932" x="2362200" y="5829300"/>
          <p14:tracePt t="75948" x="2451100" y="5816600"/>
          <p14:tracePt t="75965" x="2546350" y="5810250"/>
          <p14:tracePt t="75982" x="2781300" y="5810250"/>
          <p14:tracePt t="75998" x="3073400" y="5810250"/>
          <p14:tracePt t="76015" x="3257550" y="5810250"/>
          <p14:tracePt t="76032" x="3416300" y="5810250"/>
          <p14:tracePt t="76048" x="3848100" y="5784850"/>
          <p14:tracePt t="76065" x="3962400" y="5765800"/>
          <p14:tracePt t="76082" x="4203700" y="5746750"/>
          <p14:tracePt t="76098" x="4305300" y="5721350"/>
          <p14:tracePt t="76115" x="4489450" y="5695950"/>
          <p14:tracePt t="76131" x="4641850" y="5664200"/>
          <p14:tracePt t="76148" x="4718050" y="5657850"/>
          <p14:tracePt t="76165" x="4864100" y="5638800"/>
          <p14:tracePt t="76180" x="4991100" y="5626100"/>
          <p14:tracePt t="76197" x="5035550" y="5619750"/>
          <p14:tracePt t="76215" x="5118100" y="5607050"/>
          <p14:tracePt t="76231" x="5181600" y="5607050"/>
          <p14:tracePt t="76247" x="5207000" y="5607050"/>
          <p14:tracePt t="76264" x="5251450" y="5600700"/>
          <p14:tracePt t="76280" x="5295900" y="5594350"/>
          <p14:tracePt t="76297" x="5314950" y="5594350"/>
          <p14:tracePt t="76314" x="5365750" y="5588000"/>
          <p14:tracePt t="76330" x="5410200" y="5588000"/>
          <p14:tracePt t="76348" x="5467350" y="5588000"/>
          <p14:tracePt t="76364" x="5499100" y="5588000"/>
          <p14:tracePt t="76380" x="5537200" y="5581650"/>
          <p14:tracePt t="76397" x="5613400" y="5568950"/>
          <p14:tracePt t="76413" x="5645150" y="5568950"/>
          <p14:tracePt t="76430" x="5670550" y="5568950"/>
          <p14:tracePt t="76447" x="5740400" y="5568950"/>
          <p14:tracePt t="76463" x="5772150" y="5568950"/>
          <p14:tracePt t="76480" x="5829300" y="5568950"/>
          <p14:tracePt t="76496" x="5873750" y="5568950"/>
          <p14:tracePt t="76513" x="5918200" y="5568950"/>
          <p14:tracePt t="76531" x="5949950" y="5562600"/>
          <p14:tracePt t="76546" x="5962650" y="5562600"/>
          <p14:tracePt t="76563" x="5975350" y="5562600"/>
          <p14:tracePt t="76580" x="5981700" y="5562600"/>
          <p14:tracePt t="76596" x="5988050" y="5562600"/>
          <p14:tracePt t="76613" x="5994400" y="5562600"/>
          <p14:tracePt t="76629" x="6000750" y="5556250"/>
          <p14:tracePt t="76665" x="6013450" y="5556250"/>
          <p14:tracePt t="76692" x="6013450" y="5549900"/>
          <p14:tracePt t="76699" x="6019800" y="5549900"/>
          <p14:tracePt t="76748" x="6026150" y="5543550"/>
          <p14:tracePt t="76790" x="6032500" y="5543550"/>
          <p14:tracePt t="76832" x="6038850" y="5537200"/>
          <p14:tracePt t="76860" x="6045200" y="5537200"/>
          <p14:tracePt t="77854" x="6007100" y="5537200"/>
          <p14:tracePt t="77861" x="5949950" y="5556250"/>
          <p14:tracePt t="77876" x="5899150" y="5568950"/>
          <p14:tracePt t="77881" x="5848350" y="5575300"/>
          <p14:tracePt t="77895" x="5803900" y="5594350"/>
          <p14:tracePt t="77908" x="5759450" y="5600700"/>
          <p14:tracePt t="77925" x="5689600" y="5607050"/>
          <p14:tracePt t="77941" x="5664200" y="5613400"/>
          <p14:tracePt t="77959" x="5607050" y="5626100"/>
          <p14:tracePt t="77975" x="5562600" y="5638800"/>
          <p14:tracePt t="77991" x="5543550" y="5638800"/>
          <p14:tracePt t="78008" x="5511800" y="5645150"/>
          <p14:tracePt t="78024" x="5492750" y="5651500"/>
          <p14:tracePt t="78041" x="5480050" y="5657850"/>
          <p14:tracePt t="78058" x="5461000" y="5657850"/>
          <p14:tracePt t="78075" x="5448300" y="5664200"/>
          <p14:tracePt t="78108" x="5435600" y="5670550"/>
          <p14:tracePt t="78124" x="5429250" y="5670550"/>
          <p14:tracePt t="78157" x="5422900" y="5670550"/>
          <p14:tracePt t="78191" x="5422900" y="5676900"/>
          <p14:tracePt t="78254" x="5429250" y="5676900"/>
          <p14:tracePt t="78261" x="5435600" y="5676900"/>
          <p14:tracePt t="78276" x="5441950" y="5676900"/>
          <p14:tracePt t="78296" x="5448300" y="5676900"/>
          <p14:tracePt t="78307" x="5461000" y="5676900"/>
          <p14:tracePt t="78324" x="5492750" y="5676900"/>
          <p14:tracePt t="78340" x="5530850" y="5676900"/>
          <p14:tracePt t="78356" x="5626100" y="5676900"/>
          <p14:tracePt t="78374" x="5778500" y="5676900"/>
          <p14:tracePt t="78390" x="5867400" y="5676900"/>
          <p14:tracePt t="78407" x="6019800" y="5683250"/>
          <p14:tracePt t="78423" x="6159500" y="5683250"/>
          <p14:tracePt t="78440" x="6210300" y="5689600"/>
          <p14:tracePt t="78457" x="6280150" y="5689600"/>
          <p14:tracePt t="78473" x="6324600" y="5689600"/>
          <p14:tracePt t="78489" x="6337300" y="5689600"/>
          <p14:tracePt t="78493" x="6337300" y="5683250"/>
          <p14:tracePt t="78509" x="6350000" y="5683250"/>
          <p14:tracePt t="78528" x="6356350" y="5683250"/>
          <p14:tracePt t="78539" x="6362700" y="5683250"/>
          <p14:tracePt t="78556" x="6369050" y="5683250"/>
          <p14:tracePt t="78584" x="6375400" y="5683250"/>
          <p14:tracePt t="78633" x="6381750" y="5683250"/>
          <p14:tracePt t="78654" x="6388100" y="5683250"/>
          <p14:tracePt t="78675" x="6394450" y="5683250"/>
          <p14:tracePt t="78717" x="6400800" y="5683250"/>
          <p14:tracePt t="78724" x="6407150" y="5683250"/>
          <p14:tracePt t="78746" x="6413500" y="5683250"/>
          <p14:tracePt t="78767" x="6419850" y="5683250"/>
          <p14:tracePt t="78773" x="6432550" y="5683250"/>
          <p14:tracePt t="78787" x="6445250" y="5683250"/>
          <p14:tracePt t="78794" x="6457950" y="5683250"/>
          <p14:tracePt t="78809" x="6483350" y="5683250"/>
          <p14:tracePt t="78821" x="6508750" y="5683250"/>
          <p14:tracePt t="78838" x="6534150" y="5683250"/>
          <p14:tracePt t="78855" x="6584950" y="5683250"/>
          <p14:tracePt t="78872" x="6610350" y="5683250"/>
          <p14:tracePt t="78888" x="6654800" y="5683250"/>
          <p14:tracePt t="78905" x="6673850" y="5670550"/>
          <p14:tracePt t="78922" x="6699250" y="5670550"/>
          <p14:tracePt t="78938" x="6705600" y="5670550"/>
          <p14:tracePt t="78954" x="6718300" y="5670550"/>
          <p14:tracePt t="78971" x="6724650" y="5670550"/>
          <p14:tracePt t="79026" x="6731000" y="5670550"/>
          <p14:tracePt t="79090" x="6737350" y="5670550"/>
          <p14:tracePt t="79111" x="6737350" y="5664200"/>
          <p14:tracePt t="79153" x="6737350" y="5657850"/>
          <p14:tracePt t="79195" x="6737350" y="5651500"/>
          <p14:tracePt t="79223" x="6737350" y="5645150"/>
          <p14:tracePt t="79244" x="6737350" y="5638800"/>
          <p14:tracePt t="79258" x="6737350" y="5632450"/>
          <p14:tracePt t="80323" x="6711950" y="5632450"/>
          <p14:tracePt t="80330" x="6673850" y="5645150"/>
          <p14:tracePt t="80344" x="6616700" y="5664200"/>
          <p14:tracePt t="80353" x="6565900" y="5683250"/>
          <p14:tracePt t="80366" x="6508750" y="5702300"/>
          <p14:tracePt t="80383" x="6375400" y="5740400"/>
          <p14:tracePt t="80400" x="6286500" y="5759450"/>
          <p14:tracePt t="80416" x="6102350" y="5797550"/>
          <p14:tracePt t="80434" x="5956300" y="5835650"/>
          <p14:tracePt t="80450" x="5848350" y="5867400"/>
          <p14:tracePt t="80466" x="5829300" y="5873750"/>
          <p14:tracePt t="80483" x="5797550" y="5873750"/>
          <p14:tracePt t="80500" x="5772150" y="5880100"/>
          <p14:tracePt t="80533" x="5765800" y="5886450"/>
          <p14:tracePt t="80549" x="5759450" y="5886450"/>
          <p14:tracePt t="80565" x="5753100" y="5886450"/>
          <p14:tracePt t="80583" x="5746750" y="5886450"/>
          <p14:tracePt t="80599" x="5746750" y="5892800"/>
          <p14:tracePt t="80616" x="5759450" y="5899150"/>
          <p14:tracePt t="80633" x="5784850" y="5899150"/>
          <p14:tracePt t="80649" x="5803900" y="5899150"/>
          <p14:tracePt t="80665" x="5835650" y="5899150"/>
          <p14:tracePt t="80683" x="5892800" y="5899150"/>
          <p14:tracePt t="80700" x="5943600" y="5899150"/>
          <p14:tracePt t="80716" x="6057900" y="5899150"/>
          <p14:tracePt t="80732" x="6172200" y="5899150"/>
          <p14:tracePt t="80749" x="6235700" y="5892800"/>
          <p14:tracePt t="80766" x="6369050" y="5892800"/>
          <p14:tracePt t="80782" x="6445250" y="5892800"/>
          <p14:tracePt t="80799" x="6470650" y="5892800"/>
          <p14:tracePt t="80815" x="6502400" y="5886450"/>
          <p14:tracePt t="80852" x="6502400" y="5880100"/>
          <p14:tracePt t="80892" x="6502400" y="5873750"/>
          <p14:tracePt t="80920" x="6496050" y="5873750"/>
          <p14:tracePt t="80941" x="6483350" y="5873750"/>
          <p14:tracePt t="80963" x="6477000" y="5873750"/>
          <p14:tracePt t="80984" x="6470650" y="5880100"/>
          <p14:tracePt t="81012" x="6470650" y="5886450"/>
          <p14:tracePt t="81026" x="6464300" y="5892800"/>
          <p14:tracePt t="81034" x="6464300" y="5899150"/>
          <p14:tracePt t="81049" x="6464300" y="5905500"/>
          <p14:tracePt t="81064" x="6464300" y="5911850"/>
          <p14:tracePt t="81080" x="6464300" y="5918200"/>
          <p14:tracePt t="81097" x="6464300" y="5924550"/>
          <p14:tracePt t="81114" x="6464300" y="5930900"/>
          <p14:tracePt t="81131" x="6464300" y="5956300"/>
          <p14:tracePt t="81164" x="6470650" y="5962650"/>
          <p14:tracePt t="81181" x="6496050" y="5988050"/>
          <p14:tracePt t="81196" x="6521450" y="6000750"/>
          <p14:tracePt t="81213" x="6546850" y="6000750"/>
          <p14:tracePt t="81230" x="6565900" y="6000750"/>
          <p14:tracePt t="81246" x="6584950" y="6000750"/>
          <p14:tracePt t="81265" x="6597650" y="5994400"/>
          <p14:tracePt t="81296" x="6597650" y="5988050"/>
          <p14:tracePt t="81316" x="6584950" y="5981700"/>
          <p14:tracePt t="81329" x="6565900" y="5981700"/>
          <p14:tracePt t="81346" x="6477000" y="5981700"/>
          <p14:tracePt t="81363" x="6388100" y="5981700"/>
          <p14:tracePt t="81380" x="6089650" y="5994400"/>
          <p14:tracePt t="81396" x="5848350" y="6013450"/>
          <p14:tracePt t="81413" x="4902200" y="6038850"/>
          <p14:tracePt t="81429" x="4565650" y="6057900"/>
          <p14:tracePt t="81446" x="4254500" y="6057900"/>
          <p14:tracePt t="81463" x="3644900" y="6089650"/>
          <p14:tracePt t="81480" x="3117850" y="6115050"/>
          <p14:tracePt t="81497" x="2679700" y="6159500"/>
          <p14:tracePt t="81512" x="2540000" y="6165850"/>
          <p14:tracePt t="81529" x="2324100" y="6210300"/>
          <p14:tracePt t="81546" x="2146300" y="6242050"/>
          <p14:tracePt t="81562" x="2063750" y="6248400"/>
          <p14:tracePt t="81579" x="1962150" y="6267450"/>
          <p14:tracePt t="81596" x="1892300" y="6280150"/>
          <p14:tracePt t="81612" x="1866900" y="6280150"/>
          <p14:tracePt t="81629" x="1847850" y="6286500"/>
          <p14:tracePt t="81646" x="1841500" y="6286500"/>
          <p14:tracePt t="81679" x="1835150" y="6286500"/>
          <p14:tracePt t="81695" x="1835150" y="6280150"/>
          <p14:tracePt t="81715" x="1828800" y="6280150"/>
          <p14:tracePt t="81735" x="1822450" y="6267450"/>
          <p14:tracePt t="81749" x="1809750" y="6261100"/>
          <p14:tracePt t="81764" x="1803400" y="6254750"/>
          <p14:tracePt t="81778" x="1797050" y="6248400"/>
          <p14:tracePt t="81795" x="1790700" y="6248400"/>
          <p14:tracePt t="81812" x="1790700" y="6235700"/>
          <p14:tracePt t="81828" x="1790700" y="6216650"/>
          <p14:tracePt t="81845" x="1790700" y="6210300"/>
          <p14:tracePt t="81862" x="1790700" y="6197600"/>
          <p14:tracePt t="81878" x="1803400" y="6178550"/>
          <p14:tracePt t="81894" x="1816100" y="6165850"/>
          <p14:tracePt t="81911" x="1873250" y="6127750"/>
          <p14:tracePt t="81928" x="1955800" y="6089650"/>
          <p14:tracePt t="81944" x="2025650" y="6070600"/>
          <p14:tracePt t="81961" x="2178050" y="6051550"/>
          <p14:tracePt t="81977" x="2324100" y="6032500"/>
          <p14:tracePt t="81995" x="2387600" y="6026150"/>
          <p14:tracePt t="82011" x="2482850" y="6013450"/>
          <p14:tracePt t="82027" x="2520950" y="6013450"/>
          <p14:tracePt t="82045" x="2578100" y="6000750"/>
          <p14:tracePt t="82060" x="2584450" y="5988050"/>
          <p14:tracePt t="82094" x="2590800" y="5981700"/>
          <p14:tracePt t="82110" x="2590800" y="5975350"/>
          <p14:tracePt t="82129" x="2584450" y="5975350"/>
          <p14:tracePt t="82144" x="2571750" y="5975350"/>
          <p14:tracePt t="82160" x="2552700" y="5975350"/>
          <p14:tracePt t="82178" x="2540000" y="5975350"/>
          <p14:tracePt t="82193" x="2514600" y="5975350"/>
          <p14:tracePt t="82210" x="2476500" y="5975350"/>
          <p14:tracePt t="82227" x="2406650" y="5975350"/>
          <p14:tracePt t="82243" x="2381250" y="5975350"/>
          <p14:tracePt t="82260" x="2305050" y="5975350"/>
          <p14:tracePt t="82277" x="2209800" y="5988050"/>
          <p14:tracePt t="82293" x="2165350" y="6000750"/>
          <p14:tracePt t="82310" x="2139950" y="6007100"/>
          <p14:tracePt t="82326" x="2089150" y="6019800"/>
          <p14:tracePt t="82343" x="2082800" y="6026150"/>
          <p14:tracePt t="82362" x="2082800" y="6032500"/>
          <p14:tracePt t="82388" x="2108200" y="6032500"/>
          <p14:tracePt t="82396" x="2127250" y="6032500"/>
          <p14:tracePt t="82412" x="2165350" y="6032500"/>
          <p14:tracePt t="82426" x="2216150" y="6032500"/>
          <p14:tracePt t="82443" x="2381250" y="6032500"/>
          <p14:tracePt t="82459" x="2584450" y="6045200"/>
          <p14:tracePt t="82476" x="2686050" y="6051550"/>
          <p14:tracePt t="82492" x="2844800" y="6064250"/>
          <p14:tracePt t="82509" x="2933700" y="6064250"/>
          <p14:tracePt t="82525" x="2965450" y="6064250"/>
          <p14:tracePt t="82529" x="2978150" y="6064250"/>
          <p14:tracePt t="82543" x="2984500" y="6057900"/>
          <p14:tracePt t="82559" x="2984500" y="6051550"/>
          <p14:tracePt t="82579" x="2984500" y="6045200"/>
          <p14:tracePt t="82640" x="2978150" y="6045200"/>
          <p14:tracePt t="82668" x="2971800" y="6045200"/>
          <p14:tracePt t="82676" x="2971800" y="6051550"/>
          <p14:tracePt t="82690" x="2971800" y="6057900"/>
          <p14:tracePt t="82718" x="2965450" y="6064250"/>
          <p14:tracePt t="82746" x="2971800" y="6064250"/>
          <p14:tracePt t="82760" x="2978150" y="6070600"/>
          <p14:tracePt t="82767" x="2984500" y="6076950"/>
          <p14:tracePt t="82781" x="3003550" y="6089650"/>
          <p14:tracePt t="82792" x="3041650" y="6108700"/>
          <p14:tracePt t="82809" x="3200400" y="6165850"/>
          <p14:tracePt t="82825" x="3314700" y="6197600"/>
          <p14:tracePt t="82841" x="3714750" y="6305550"/>
          <p14:tracePt t="82858" x="3968750" y="6362700"/>
          <p14:tracePt t="82875" x="4584700" y="6426200"/>
          <p14:tracePt t="82891" x="5187950" y="6419850"/>
          <p14:tracePt t="82909" x="5791200" y="6305550"/>
          <p14:tracePt t="82924" x="6045200" y="6248400"/>
          <p14:tracePt t="82940" x="6261100" y="6172200"/>
          <p14:tracePt t="82957" x="6705600" y="5943600"/>
          <p14:tracePt t="82973" x="6794500" y="5880100"/>
          <p14:tracePt t="82990" x="6858000" y="5829300"/>
          <p14:tracePt t="83007" x="6959600" y="5734050"/>
          <p14:tracePt t="83024" x="6997700" y="5702300"/>
          <p14:tracePt t="83040" x="7016750" y="5676900"/>
          <p14:tracePt t="83057" x="7042150" y="5651500"/>
          <p14:tracePt t="83074" x="7054850" y="5645150"/>
          <p14:tracePt t="83091" x="7067550" y="5638800"/>
          <p14:tracePt t="83107" x="7073900" y="5638800"/>
          <p14:tracePt t="83124" x="7080250" y="5638800"/>
          <p14:tracePt t="83140" x="7105650" y="5638800"/>
          <p14:tracePt t="83157" x="7105650" y="5632450"/>
          <p14:tracePt t="83173" x="7118350" y="5632450"/>
          <p14:tracePt t="83190" x="7131050" y="5626100"/>
          <p14:tracePt t="83206" x="7137400" y="5626100"/>
          <p14:tracePt t="83224" x="7143750" y="5626100"/>
          <p14:tracePt t="83240" x="7150100" y="5626100"/>
          <p14:tracePt t="83256" x="7156450" y="5626100"/>
          <p14:tracePt t="83273" x="7162800" y="5626100"/>
          <p14:tracePt t="83289" x="7175500" y="5626100"/>
          <p14:tracePt t="83306" x="7175500" y="5632450"/>
          <p14:tracePt t="83323" x="7181850" y="5638800"/>
          <p14:tracePt t="83341" x="7188200" y="5638800"/>
          <p14:tracePt t="83358" x="7194550" y="5638800"/>
          <p14:tracePt t="83373" x="7200900" y="5638800"/>
          <p14:tracePt t="83441" x="7200900" y="5645150"/>
          <p14:tracePt t="83448" x="7194550" y="5645150"/>
          <p14:tracePt t="83462" x="7188200" y="5645150"/>
          <p14:tracePt t="83472" x="7175500" y="5645150"/>
          <p14:tracePt t="83489" x="7156450" y="5651500"/>
          <p14:tracePt t="83505" x="7073900" y="5676900"/>
          <p14:tracePt t="83522" x="6965950" y="5715000"/>
          <p14:tracePt t="83539" x="6908800" y="5734050"/>
          <p14:tracePt t="83543" x="6851650" y="5753100"/>
          <p14:tracePt t="83555" x="6800850" y="5772150"/>
          <p14:tracePt t="83572" x="6756400" y="5778500"/>
          <p14:tracePt t="83589" x="6699250" y="5803900"/>
          <p14:tracePt t="83605" x="6654800" y="5816600"/>
          <p14:tracePt t="83622" x="6642100" y="5822950"/>
          <p14:tracePt t="83639" x="6635750" y="5835650"/>
          <p14:tracePt t="83655" x="6635750" y="5842000"/>
          <p14:tracePt t="83689" x="6642100" y="5842000"/>
          <p14:tracePt t="83705" x="6667500" y="5842000"/>
          <p14:tracePt t="83722" x="6680200" y="5842000"/>
          <p14:tracePt t="83738" x="6711950" y="5842000"/>
          <p14:tracePt t="83755" x="6737350" y="5842000"/>
          <p14:tracePt t="83772" x="6781800" y="5842000"/>
          <p14:tracePt t="83787" x="6800850" y="5842000"/>
          <p14:tracePt t="83804" x="6851650" y="5842000"/>
          <p14:tracePt t="83821" x="6870700" y="5842000"/>
          <p14:tracePt t="83838" x="6896100" y="5842000"/>
          <p14:tracePt t="83855" x="6902450" y="5848350"/>
          <p14:tracePt t="83912" x="6896100" y="5842000"/>
          <p14:tracePt t="83934" x="6883400" y="5842000"/>
          <p14:tracePt t="83940" x="6870700" y="5842000"/>
          <p14:tracePt t="83957" x="6838950" y="5848350"/>
          <p14:tracePt t="83971" x="6813550" y="5854700"/>
          <p14:tracePt t="83987" x="6699250" y="5886450"/>
          <p14:tracePt t="84004" x="6578600" y="5918200"/>
          <p14:tracePt t="84020" x="6515100" y="5937250"/>
          <p14:tracePt t="84037" x="6426200" y="5962650"/>
          <p14:tracePt t="84054" x="6375400" y="5988050"/>
          <p14:tracePt t="84070" x="6362700" y="5994400"/>
          <p14:tracePt t="84088" x="6337300" y="6000750"/>
          <p14:tracePt t="84103" x="6337300" y="6013450"/>
          <p14:tracePt t="84139" x="6350000" y="6013450"/>
          <p14:tracePt t="84153" x="6375400" y="6013450"/>
          <p14:tracePt t="84170" x="6394450" y="6013450"/>
          <p14:tracePt t="84187" x="6445250" y="5994400"/>
          <p14:tracePt t="84203" x="6477000" y="5988050"/>
          <p14:tracePt t="84220" x="6546850" y="5975350"/>
          <p14:tracePt t="84236" x="6654800" y="5949950"/>
          <p14:tracePt t="84253" x="6699250" y="5930900"/>
          <p14:tracePt t="84271" x="6781800" y="5892800"/>
          <p14:tracePt t="84286" x="6813550" y="5880100"/>
          <p14:tracePt t="84303" x="6832600" y="5867400"/>
          <p14:tracePt t="84320" x="6851650" y="5848350"/>
          <p14:tracePt t="84336" x="6858000" y="5842000"/>
          <p14:tracePt t="84353" x="6858000" y="5835650"/>
          <p14:tracePt t="84370" x="6858000" y="5829300"/>
          <p14:tracePt t="84390" x="6858000" y="5822950"/>
          <p14:tracePt t="84402" x="6858000" y="5816600"/>
          <p14:tracePt t="84425" x="6851650" y="5816600"/>
          <p14:tracePt t="84439" x="6845300" y="5816600"/>
          <p14:tracePt t="84453" x="6826250" y="5822950"/>
          <p14:tracePt t="84469" x="6819900" y="5829300"/>
          <p14:tracePt t="84486" x="6813550" y="5835650"/>
          <p14:tracePt t="84502" x="6737350" y="5861050"/>
          <p14:tracePt t="84518" x="6699250" y="5873750"/>
          <p14:tracePt t="84535" x="6654800" y="5886450"/>
          <p14:tracePt t="84552" x="6565900" y="5930900"/>
          <p14:tracePt t="84568" x="6515100" y="5962650"/>
          <p14:tracePt t="84587" x="6464300" y="5994400"/>
          <p14:tracePt t="84602" x="6451600" y="6000750"/>
          <p14:tracePt t="84618" x="6445250" y="6019800"/>
          <p14:tracePt t="84635" x="6445250" y="6026150"/>
          <p14:tracePt t="84668" x="6464300" y="6026150"/>
          <p14:tracePt t="84685" x="6496050" y="6026150"/>
          <p14:tracePt t="84702" x="6508750" y="6026150"/>
          <p14:tracePt t="84718" x="6565900" y="6013450"/>
          <p14:tracePt t="84735" x="6654800" y="5988050"/>
          <p14:tracePt t="84751" x="6705600" y="5969000"/>
          <p14:tracePt t="84769" x="6794500" y="5937250"/>
          <p14:tracePt t="84784" x="6826250" y="5918200"/>
          <p14:tracePt t="84801" x="6877050" y="5886450"/>
          <p14:tracePt t="84818" x="6902450" y="5867400"/>
          <p14:tracePt t="84834" x="6902450" y="5861050"/>
          <p14:tracePt t="84851" x="6915150" y="5848350"/>
          <p14:tracePt t="84896" x="6915150" y="5842000"/>
          <p14:tracePt t="84938" x="6908800" y="5842000"/>
          <p14:tracePt t="84944" x="6908800" y="5835650"/>
          <p14:tracePt t="85008" x="6902450" y="5835650"/>
          <p14:tracePt t="85506" x="6889750" y="5835650"/>
          <p14:tracePt t="85519" x="6858000" y="5842000"/>
          <p14:tracePt t="85526" x="6838950" y="5848350"/>
          <p14:tracePt t="85541" x="6807200" y="5867400"/>
          <p14:tracePt t="85548" x="6775450" y="5873750"/>
          <p14:tracePt t="85565" x="6737350" y="5892800"/>
          <p14:tracePt t="85582" x="6661150" y="5918200"/>
          <p14:tracePt t="85598" x="6584950" y="5949950"/>
          <p14:tracePt t="85615" x="6534150" y="5969000"/>
          <p14:tracePt t="85632" x="6457950" y="6000750"/>
          <p14:tracePt t="85648" x="6381750" y="6032500"/>
          <p14:tracePt t="85665" x="6350000" y="6045200"/>
          <p14:tracePt t="85682" x="6299200" y="6070600"/>
          <p14:tracePt t="85698" x="6280150" y="6076950"/>
          <p14:tracePt t="85714" x="6248400" y="6089650"/>
          <p14:tracePt t="85731" x="6229350" y="6102350"/>
          <p14:tracePt t="85748" x="6223000" y="6108700"/>
          <p14:tracePt t="85765" x="6210300" y="6108700"/>
          <p14:tracePt t="85781" x="6203950" y="6115050"/>
          <p14:tracePt t="85850" x="6216650" y="6115050"/>
          <p14:tracePt t="85856" x="6223000" y="6115050"/>
          <p14:tracePt t="85871" x="6235700" y="6108700"/>
          <p14:tracePt t="85880" x="6248400" y="6108700"/>
          <p14:tracePt t="85897" x="6248400" y="6102350"/>
          <p14:tracePt t="85914" x="6286500" y="6083300"/>
          <p14:tracePt t="85930" x="6324600" y="6057900"/>
          <p14:tracePt t="85948" x="6381750" y="6026150"/>
          <p14:tracePt t="85963" x="6400800" y="6000750"/>
          <p14:tracePt t="85980" x="6426200" y="5981700"/>
          <p14:tracePt t="85997" x="6489700" y="5911850"/>
          <p14:tracePt t="86013" x="6508750" y="5892800"/>
          <p14:tracePt t="86030" x="6521450" y="5873750"/>
          <p14:tracePt t="86047" x="6534150" y="5835650"/>
          <p14:tracePt t="86063" x="6534150" y="5810250"/>
          <p14:tracePt t="86080" x="6534150" y="5797550"/>
          <p14:tracePt t="86096" x="6534150" y="5778500"/>
          <p14:tracePt t="86113" x="6521450" y="5778500"/>
          <p14:tracePt t="86130" x="6515100" y="5778500"/>
          <p14:tracePt t="86146" x="6508750" y="5778500"/>
          <p14:tracePt t="86163" x="6496050" y="5778500"/>
          <p14:tracePt t="86180" x="6483350" y="5778500"/>
          <p14:tracePt t="86196" x="6477000" y="5778500"/>
          <p14:tracePt t="86213" x="6457950" y="5778500"/>
          <p14:tracePt t="86230" x="6413500" y="5778500"/>
          <p14:tracePt t="86246" x="6375400" y="5778500"/>
          <p14:tracePt t="86263" x="6350000" y="5778500"/>
          <p14:tracePt t="86279" x="6184900" y="5772150"/>
          <p14:tracePt t="86296" x="6121400" y="5772150"/>
          <p14:tracePt t="86313" x="5994400" y="5772150"/>
          <p14:tracePt t="86329" x="5943600" y="5772150"/>
          <p14:tracePt t="86346" x="5873750" y="5772150"/>
          <p14:tracePt t="86363" x="5822950" y="5772150"/>
          <p14:tracePt t="86379" x="5803900" y="5772150"/>
          <p14:tracePt t="86395" x="5772150" y="5772150"/>
          <p14:tracePt t="86412" x="5746750" y="5778500"/>
          <p14:tracePt t="86429" x="5715000" y="5784850"/>
          <p14:tracePt t="86445" x="5664200" y="5803900"/>
          <p14:tracePt t="86462" x="5632450" y="5810250"/>
          <p14:tracePt t="86922" x="5613400" y="5816600"/>
          <p14:tracePt t="86936" x="5581650" y="5822950"/>
          <p14:tracePt t="86944" x="5537200" y="5842000"/>
          <p14:tracePt t="86960" x="5492750" y="5861050"/>
          <p14:tracePt t="86977" x="5384800" y="5886450"/>
          <p14:tracePt t="86993" x="5314950" y="5918200"/>
          <p14:tracePt t="87010" x="5283200" y="5924550"/>
          <p14:tracePt t="87027" x="5232400" y="5937250"/>
          <p14:tracePt t="87043" x="5200650" y="5956300"/>
          <p14:tracePt t="87060" x="5194300" y="5956300"/>
          <p14:tracePt t="87077" x="5181600" y="5956300"/>
          <p14:tracePt t="87093" x="5175250" y="5962650"/>
          <p14:tracePt t="87126" x="5175250" y="5969000"/>
          <p14:tracePt t="87144" x="5175250" y="5975350"/>
          <p14:tracePt t="87163" x="5187950" y="5975350"/>
          <p14:tracePt t="87176" x="5194300" y="5975350"/>
          <p14:tracePt t="87192" x="5207000" y="5975350"/>
          <p14:tracePt t="87210" x="5219700" y="5975350"/>
          <p14:tracePt t="87226" x="5257800" y="5975350"/>
          <p14:tracePt t="87243" x="5295900" y="5975350"/>
          <p14:tracePt t="87260" x="5397500" y="5956300"/>
          <p14:tracePt t="87276" x="5568950" y="5943600"/>
          <p14:tracePt t="87293" x="5670550" y="5924550"/>
          <p14:tracePt t="87309" x="5886450" y="5892800"/>
          <p14:tracePt t="87325" x="6115050" y="5854700"/>
          <p14:tracePt t="87344" x="6324600" y="5810250"/>
          <p14:tracePt t="87359" x="6413500" y="5791200"/>
          <p14:tracePt t="87375" x="6546850" y="5772150"/>
          <p14:tracePt t="87393" x="6616700" y="5759450"/>
          <p14:tracePt t="87408" x="6648450" y="5746750"/>
          <p14:tracePt t="87425" x="6667500" y="5740400"/>
          <p14:tracePt t="87443" x="6686550" y="5727700"/>
          <p14:tracePt t="87458" x="6692900" y="5727700"/>
          <p14:tracePt t="87491" x="6692900" y="5721350"/>
          <p14:tracePt t="87508" x="6686550" y="5715000"/>
          <p14:tracePt t="87534" x="6673850" y="5708650"/>
          <p14:tracePt t="87554" x="6667500" y="5708650"/>
          <p14:tracePt t="87576" x="6667500" y="5702300"/>
          <p14:tracePt t="87603" x="6661150" y="5702300"/>
          <p14:tracePt t="87639" x="6654800" y="5702300"/>
          <p14:tracePt t="87674" x="6648450" y="5695950"/>
          <p14:tracePt t="87969" x="6642100" y="5689600"/>
          <p14:tracePt t="88088" x="6635750" y="5689600"/>
          <p14:tracePt t="88138" x="6623050" y="5689600"/>
          <p14:tracePt t="88166" x="6616700" y="5689600"/>
          <p14:tracePt t="88180" x="6610350" y="5689600"/>
          <p14:tracePt t="88186" x="6604000" y="5689600"/>
          <p14:tracePt t="88201" x="6597650" y="5689600"/>
          <p14:tracePt t="88209" x="6584950" y="5689600"/>
          <p14:tracePt t="88223" x="6565900" y="5689600"/>
          <p14:tracePt t="88239" x="6508750" y="5689600"/>
          <p14:tracePt t="88256" x="6407150" y="5689600"/>
          <p14:tracePt t="88272" x="6330950" y="5689600"/>
          <p14:tracePt t="88289" x="6184900" y="5689600"/>
          <p14:tracePt t="88306" x="6019800" y="5702300"/>
          <p14:tracePt t="88322" x="5943600" y="5702300"/>
          <p14:tracePt t="88339" x="5867400" y="5702300"/>
          <p14:tracePt t="88356" x="5638800" y="5702300"/>
          <p14:tracePt t="88372" x="5562600" y="5708650"/>
          <p14:tracePt t="88389" x="5511800" y="5708650"/>
          <p14:tracePt t="88405" x="5429250" y="5721350"/>
          <p14:tracePt t="88422" x="5391150" y="5721350"/>
          <p14:tracePt t="88439" x="5365750" y="5721350"/>
          <p14:tracePt t="88455" x="5359400" y="5721350"/>
          <p14:tracePt t="88471" x="5353050" y="5721350"/>
          <p14:tracePt t="88566" x="5353050" y="5727700"/>
          <p14:tracePt t="88947" x="5327650" y="5727700"/>
          <p14:tracePt t="88961" x="5302250" y="5727700"/>
          <p14:tracePt t="88968" x="5270500" y="5727700"/>
          <p14:tracePt t="88982" x="5251450" y="5727700"/>
          <p14:tracePt t="88989" x="5226050" y="5727700"/>
          <p14:tracePt t="89006" x="5194300" y="5727700"/>
          <p14:tracePt t="89020" x="5156200" y="5727700"/>
          <p14:tracePt t="89036" x="5143500" y="5727700"/>
          <p14:tracePt t="89053" x="5118100" y="5727700"/>
          <p14:tracePt t="89069" x="5111750" y="5727700"/>
          <p14:tracePt t="89086" x="5099050" y="5727700"/>
          <p14:tracePt t="89103" x="5099050" y="5734050"/>
          <p14:tracePt t="89119" x="5092700" y="5740400"/>
          <p14:tracePt t="89136" x="5092700" y="5746750"/>
          <p14:tracePt t="89153" x="5092700" y="5753100"/>
          <p14:tracePt t="89169" x="5092700" y="5759450"/>
          <p14:tracePt t="89186" x="5092700" y="5765800"/>
          <p14:tracePt t="89202" x="5105400" y="5765800"/>
          <p14:tracePt t="89219" x="5111750" y="5765800"/>
          <p14:tracePt t="89235" x="5149850" y="5772150"/>
          <p14:tracePt t="89252" x="5207000" y="5791200"/>
          <p14:tracePt t="89269" x="5264150" y="5797550"/>
          <p14:tracePt t="89286" x="5403850" y="5816600"/>
          <p14:tracePt t="89302" x="5575300" y="5835650"/>
          <p14:tracePt t="89319" x="5753100" y="5854700"/>
          <p14:tracePt t="89335" x="5842000" y="5867400"/>
          <p14:tracePt t="89352" x="5924550" y="5873750"/>
          <p14:tracePt t="89369" x="6153150" y="5886450"/>
          <p14:tracePt t="89385" x="6216650" y="5886450"/>
          <p14:tracePt t="89402" x="6280150" y="5886450"/>
          <p14:tracePt t="89418" x="6375400" y="5886450"/>
          <p14:tracePt t="89435" x="6445250" y="5873750"/>
          <p14:tracePt t="89452" x="6464300" y="5867400"/>
          <p14:tracePt t="89468" x="6496050" y="5861050"/>
          <p14:tracePt t="89484" x="6502400" y="5861050"/>
          <p14:tracePt t="89503" x="6521450" y="5854700"/>
          <p14:tracePt t="89538" x="6521450" y="5848350"/>
          <p14:tracePt t="89554" x="6521450" y="5842000"/>
          <p14:tracePt t="89573" x="6521450" y="5835650"/>
          <p14:tracePt t="89593" x="6521450" y="5829300"/>
          <p14:tracePt t="89629" x="6515100" y="5822950"/>
          <p14:tracePt t="89664" x="6508750" y="5816600"/>
          <p14:tracePt t="89706" x="6502400" y="5816600"/>
          <p14:tracePt t="89727" x="6496050" y="5816600"/>
          <p14:tracePt t="89747" x="6489700" y="5816600"/>
          <p14:tracePt t="89755" x="6483350" y="5816600"/>
          <p14:tracePt t="89767" x="6477000" y="5816600"/>
          <p14:tracePt t="89784" x="6457950" y="5822950"/>
          <p14:tracePt t="89800" x="6438900" y="5822950"/>
          <p14:tracePt t="89817" x="6375400" y="5829300"/>
          <p14:tracePt t="89834" x="6267450" y="5848350"/>
          <p14:tracePt t="89850" x="6203950" y="5861050"/>
          <p14:tracePt t="89867" x="6057900" y="5880100"/>
          <p14:tracePt t="89884" x="5905500" y="5886450"/>
          <p14:tracePt t="89900" x="5822950" y="5899150"/>
          <p14:tracePt t="89917" x="5708650" y="5918200"/>
          <p14:tracePt t="89933" x="5626100" y="5930900"/>
          <p14:tracePt t="89950" x="5600700" y="5937250"/>
          <p14:tracePt t="89966" x="5568950" y="5949950"/>
          <p14:tracePt t="89983" x="5562600" y="5949950"/>
          <p14:tracePt t="90000" x="5549900" y="5956300"/>
          <p14:tracePt t="90016" x="5549900" y="5969000"/>
          <p14:tracePt t="90050" x="5549900" y="5975350"/>
          <p14:tracePt t="90066" x="5562600" y="5975350"/>
          <p14:tracePt t="90083" x="5575300" y="5975350"/>
          <p14:tracePt t="90099" x="5600700" y="5975350"/>
          <p14:tracePt t="90116" x="5651500" y="5975350"/>
          <p14:tracePt t="90133" x="5676900" y="5975350"/>
          <p14:tracePt t="90149" x="5765800" y="5975350"/>
          <p14:tracePt t="90166" x="5892800" y="5975350"/>
          <p14:tracePt t="90184" x="6038850" y="5975350"/>
          <p14:tracePt t="90199" x="6127750" y="5988050"/>
          <p14:tracePt t="90215" x="6261100" y="6013450"/>
          <p14:tracePt t="90233" x="6356350" y="6032500"/>
          <p14:tracePt t="90249" x="6381750" y="6038850"/>
          <p14:tracePt t="90265" x="6407150" y="6038850"/>
          <p14:tracePt t="90283" x="6426200" y="6057900"/>
          <p14:tracePt t="90324" x="6419850" y="6064250"/>
          <p14:tracePt t="90345" x="6413500" y="6064250"/>
          <p14:tracePt t="90352" x="6407150" y="6064250"/>
          <p14:tracePt t="90368" x="6400800" y="6064250"/>
          <p14:tracePt t="90381" x="6394450" y="6064250"/>
          <p14:tracePt t="90422" x="6388100" y="6064250"/>
          <p14:tracePt t="90465" x="6381750" y="6070600"/>
          <p14:tracePt t="90492" x="6381750" y="6076950"/>
          <p14:tracePt t="90549" x="6388100" y="6076950"/>
          <p14:tracePt t="90570" x="6394450" y="6076950"/>
          <p14:tracePt t="90577" x="6400800" y="6076950"/>
          <p14:tracePt t="90584" x="6413500" y="6076950"/>
          <p14:tracePt t="90600" x="6426200" y="6076950"/>
          <p14:tracePt t="90614" x="6445250" y="6076950"/>
          <p14:tracePt t="90631" x="6502400" y="6064250"/>
          <p14:tracePt t="90649" x="6597650" y="6051550"/>
          <p14:tracePt t="90664" x="6648450" y="6038850"/>
          <p14:tracePt t="90681" x="6743700" y="6026150"/>
          <p14:tracePt t="90698" x="6800850" y="6007100"/>
          <p14:tracePt t="90714" x="6832600" y="5994400"/>
          <p14:tracePt t="90731" x="6858000" y="5975350"/>
          <p14:tracePt t="90747" x="6870700" y="5962650"/>
          <p14:tracePt t="90765" x="6877050" y="5956300"/>
          <p14:tracePt t="90781" x="6877050" y="5943600"/>
          <p14:tracePt t="90797" x="6870700" y="5937250"/>
          <p14:tracePt t="90814" x="6864350" y="5930900"/>
          <p14:tracePt t="90830" x="6813550" y="5930900"/>
          <p14:tracePt t="90847" x="6724650" y="5937250"/>
          <p14:tracePt t="90864" x="6654800" y="5943600"/>
          <p14:tracePt t="90880" x="6502400" y="5962650"/>
          <p14:tracePt t="90896" x="6426200" y="5975350"/>
          <p14:tracePt t="90914" x="6172200" y="6032500"/>
          <p14:tracePt t="90929" x="6121400" y="6045200"/>
          <p14:tracePt t="90947" x="6064250" y="6057900"/>
          <p14:tracePt t="90964" x="6013450" y="6076950"/>
          <p14:tracePt t="90980" x="6000750" y="6083300"/>
          <p14:tracePt t="90996" x="5994400" y="6083300"/>
          <p14:tracePt t="91013" x="5994400" y="6089650"/>
          <p14:tracePt t="91029" x="5994400" y="6096000"/>
          <p14:tracePt t="91047" x="6000750" y="6096000"/>
          <p14:tracePt t="91063" x="6038850" y="6096000"/>
          <p14:tracePt t="91079" x="6076950" y="6089650"/>
          <p14:tracePt t="91097" x="6172200" y="6070600"/>
          <p14:tracePt t="91113" x="6235700" y="6064250"/>
          <p14:tracePt t="91129" x="6394450" y="6026150"/>
          <p14:tracePt t="91146" x="6553200" y="5994400"/>
          <p14:tracePt t="91163" x="6616700" y="5988050"/>
          <p14:tracePt t="91181" x="6724650" y="5956300"/>
          <p14:tracePt t="91196" x="6769100" y="5943600"/>
          <p14:tracePt t="91212" x="6781800" y="5937250"/>
          <p14:tracePt t="91245" x="6781800" y="5930900"/>
          <p14:tracePt t="91262" x="6769100" y="5930900"/>
          <p14:tracePt t="91279" x="6756400" y="5924550"/>
          <p14:tracePt t="91296" x="6750050" y="5924550"/>
          <p14:tracePt t="91311" x="6724650" y="5924550"/>
          <p14:tracePt t="91329" x="6680200" y="5924550"/>
          <p14:tracePt t="91345" x="6642100" y="5937250"/>
          <p14:tracePt t="91362" x="6521450" y="5956300"/>
          <p14:tracePt t="91379" x="6375400" y="5981700"/>
          <p14:tracePt t="91395" x="6311900" y="6000750"/>
          <p14:tracePt t="91411" x="6203950" y="6038850"/>
          <p14:tracePt t="91428" x="6146800" y="6064250"/>
          <p14:tracePt t="91444" x="6134100" y="6070600"/>
          <p14:tracePt t="91462" x="6121400" y="6076950"/>
          <p14:tracePt t="91478" x="6127750" y="6083300"/>
          <p14:tracePt t="91495" x="6140450" y="6083300"/>
          <p14:tracePt t="91511" x="6197600" y="6070600"/>
          <p14:tracePt t="91528" x="6292850" y="6051550"/>
          <p14:tracePt t="91544" x="6362700" y="6032500"/>
          <p14:tracePt t="91561" x="6489700" y="6007100"/>
          <p14:tracePt t="91578" x="6559550" y="5988050"/>
          <p14:tracePt t="91581" x="6635750" y="5969000"/>
          <p14:tracePt t="91596" x="6705600" y="5949950"/>
          <p14:tracePt t="91611" x="6800850" y="5924550"/>
          <p14:tracePt t="91627" x="6819900" y="5905500"/>
          <p14:tracePt t="91644" x="6845300" y="5892800"/>
          <p14:tracePt t="91661" x="6851650" y="5892800"/>
          <p14:tracePt t="91694" x="6845300" y="5892800"/>
          <p14:tracePt t="91711" x="6832600" y="5892800"/>
          <p14:tracePt t="91744" x="6826250" y="5892800"/>
          <p14:tracePt t="91760" x="6819900" y="5886450"/>
          <p14:tracePt t="91794" x="6807200" y="5880100"/>
          <p14:tracePt t="92515" x="6794500" y="5880100"/>
          <p14:tracePt t="92522" x="6788150" y="5880100"/>
          <p14:tracePt t="92536" x="6769100" y="5873750"/>
          <p14:tracePt t="92544" x="6756400" y="5873750"/>
          <p14:tracePt t="92558" x="6743700" y="5867400"/>
          <p14:tracePt t="92574" x="6705600" y="5861050"/>
          <p14:tracePt t="92591" x="6654800" y="5854700"/>
          <p14:tracePt t="92607" x="6635750" y="5854700"/>
          <p14:tracePt t="92624" x="6584950" y="5861050"/>
          <p14:tracePt t="92641" x="6540500" y="5861050"/>
          <p14:tracePt t="92657" x="6521450" y="5861050"/>
          <p14:tracePt t="92674" x="6508750" y="5861050"/>
          <p14:tracePt t="92691" x="6457950" y="5873750"/>
          <p14:tracePt t="92707" x="6445250" y="5873750"/>
          <p14:tracePt t="92724" x="6432550" y="5873750"/>
          <p14:tracePt t="92740" x="6400800" y="5873750"/>
          <p14:tracePt t="92756" x="6369050" y="5886450"/>
          <p14:tracePt t="92774" x="6305550" y="5911850"/>
          <p14:tracePt t="92790" x="6273800" y="5918200"/>
          <p14:tracePt t="92807" x="6216650" y="5943600"/>
          <p14:tracePt t="92824" x="6140450" y="5962650"/>
          <p14:tracePt t="92840" x="6121400" y="5981700"/>
          <p14:tracePt t="92856" x="6064250" y="5988050"/>
          <p14:tracePt t="92874" x="6013450" y="6000750"/>
          <p14:tracePt t="92890" x="5994400" y="6000750"/>
          <p14:tracePt t="92906" x="5949950" y="6013450"/>
          <p14:tracePt t="92923" x="5930900" y="6019800"/>
          <p14:tracePt t="92957" x="5918200" y="6019800"/>
          <p14:tracePt t="92973" x="5911850" y="6019800"/>
          <p14:tracePt t="93006" x="5905500" y="6019800"/>
          <p14:tracePt t="93062" x="5899150" y="6019800"/>
          <p14:tracePt t="93097" x="5899150" y="6007100"/>
          <p14:tracePt t="93104" x="5892800" y="6007100"/>
          <p14:tracePt t="93126" x="5892800" y="6000750"/>
          <p14:tracePt t="93132" x="5892800" y="5994400"/>
          <p14:tracePt t="93147" x="5892800" y="5988050"/>
          <p14:tracePt t="93155" x="5886450" y="5981700"/>
          <p14:tracePt t="93172" x="5880100" y="5969000"/>
          <p14:tracePt t="93189" x="5842000" y="5937250"/>
          <p14:tracePt t="93205" x="5797550" y="5892800"/>
          <p14:tracePt t="93222" x="5753100" y="5867400"/>
          <p14:tracePt t="93238" x="5689600" y="5816600"/>
          <p14:tracePt t="93255" x="5613400" y="5772150"/>
          <p14:tracePt t="93272" x="5568950" y="5753100"/>
          <p14:tracePt t="93288" x="5499100" y="5734050"/>
          <p14:tracePt t="93305" x="5435600" y="5715000"/>
          <p14:tracePt t="93323" x="5378450" y="5702300"/>
          <p14:tracePt t="93338" x="5353050" y="5702300"/>
          <p14:tracePt t="93355" x="5302250" y="5695950"/>
          <p14:tracePt t="93372" x="5251450" y="5689600"/>
          <p14:tracePt t="93388" x="5219700" y="5689600"/>
          <p14:tracePt t="93404" x="5200650" y="5689600"/>
          <p14:tracePt t="93421" x="5175250" y="5689600"/>
          <p14:tracePt t="93457" x="5181600" y="5702300"/>
          <p14:tracePt t="93471" x="5200650" y="5702300"/>
          <p14:tracePt t="93796" x="5181600" y="5708650"/>
          <p14:tracePt t="93810" x="5156200" y="5727700"/>
          <p14:tracePt t="93817" x="5130800" y="5727700"/>
          <p14:tracePt t="93824" x="5105400" y="5734050"/>
          <p14:tracePt t="93840" x="5080000" y="5746750"/>
          <p14:tracePt t="93853" x="5060950" y="5746750"/>
          <p14:tracePt t="93870" x="5035550" y="5759450"/>
          <p14:tracePt t="93888" x="5010150" y="5772150"/>
          <p14:tracePt t="93902" x="5003800" y="5778500"/>
          <p14:tracePt t="93919" x="4984750" y="5797550"/>
          <p14:tracePt t="93937" x="4959350" y="5816600"/>
          <p14:tracePt t="93952" x="4953000" y="5822950"/>
          <p14:tracePt t="93969" x="4927600" y="5842000"/>
          <p14:tracePt t="93986" x="4902200" y="5861050"/>
          <p14:tracePt t="94003" x="4870450" y="5867400"/>
          <p14:tracePt t="94019" x="4832350" y="5886450"/>
          <p14:tracePt t="94036" x="4692650" y="5930900"/>
          <p14:tracePt t="94052" x="4635500" y="5937250"/>
          <p14:tracePt t="94070" x="4527550" y="5956300"/>
          <p14:tracePt t="94086" x="4464050" y="5956300"/>
          <p14:tracePt t="94102" x="4311650" y="5943600"/>
          <p14:tracePt t="94105" x="4222750" y="5943600"/>
          <p14:tracePt t="94121" x="4127500" y="5924550"/>
          <p14:tracePt t="94135" x="4025900" y="5899150"/>
          <p14:tracePt t="94153" x="3784600" y="5835650"/>
          <p14:tracePt t="94169" x="3498850" y="5759450"/>
          <p14:tracePt t="94185" x="3333750" y="5695950"/>
          <p14:tracePt t="94202" x="3041650" y="5600700"/>
          <p14:tracePt t="94218" x="2794000" y="5518150"/>
          <p14:tracePt t="94235" x="2679700" y="5473700"/>
          <p14:tracePt t="94253" x="2489200" y="5391150"/>
          <p14:tracePt t="94268" x="2381250" y="5327650"/>
          <p14:tracePt t="94285" x="2336800" y="5308600"/>
          <p14:tracePt t="94302" x="2273300" y="5276850"/>
          <p14:tracePt t="94318" x="2235200" y="5251450"/>
          <p14:tracePt t="94335" x="2222500" y="5238750"/>
          <p14:tracePt t="94352" x="2216150" y="5238750"/>
          <p14:tracePt t="94368" x="2209800" y="5238750"/>
          <p14:tracePt t="94385" x="2203450" y="5232400"/>
          <p14:tracePt t="94401" x="2197100" y="5232400"/>
          <p14:tracePt t="94418" x="2190750" y="5232400"/>
          <p14:tracePt t="94582" x="2197100" y="5232400"/>
          <p14:tracePt t="94590" x="2209800" y="5232400"/>
          <p14:tracePt t="94600" x="2222500" y="5232400"/>
          <p14:tracePt t="94617" x="2254250" y="5232400"/>
          <p14:tracePt t="94634" x="2266950" y="5232400"/>
          <p14:tracePt t="94651" x="2292350" y="5232400"/>
          <p14:tracePt t="94667" x="2381250" y="5238750"/>
          <p14:tracePt t="94683" x="2419350" y="5238750"/>
          <p14:tracePt t="94700" x="2444750" y="5238750"/>
          <p14:tracePt t="94717" x="2514600" y="5238750"/>
          <p14:tracePt t="94733" x="2565400" y="5226050"/>
          <p14:tracePt t="94750" x="2584450" y="5226050"/>
          <p14:tracePt t="94767" x="2616200" y="5226050"/>
          <p14:tracePt t="94784" x="2635250" y="5219700"/>
          <p14:tracePt t="94801" x="2647950" y="5219700"/>
          <p14:tracePt t="94816" x="2654300" y="5219700"/>
          <p14:tracePt t="94833" x="2654300" y="5213350"/>
          <p14:tracePt t="94850" x="2667000" y="5213350"/>
          <p14:tracePt t="94883" x="2679700" y="5213350"/>
          <p14:tracePt t="94900" x="2686050" y="5213350"/>
          <p14:tracePt t="94936" x="2692400" y="5213350"/>
          <p14:tracePt t="95018" x="2698750" y="5213350"/>
          <p14:tracePt t="95060" x="2705100" y="5213350"/>
          <p14:tracePt t="95102" x="2711450" y="5219700"/>
          <p14:tracePt t="95130" x="2717800" y="5226050"/>
          <p14:tracePt t="95144" x="2724150" y="5226050"/>
          <p14:tracePt t="95151" x="2730500" y="5232400"/>
          <p14:tracePt t="95166" x="2736850" y="5232400"/>
          <p14:tracePt t="95182" x="2800350" y="5257800"/>
          <p14:tracePt t="95199" x="2876550" y="5276850"/>
          <p14:tracePt t="95215" x="3162300" y="5334000"/>
          <p14:tracePt t="95232" x="3714750" y="5441950"/>
          <p14:tracePt t="95248" x="4095750" y="5505450"/>
          <p14:tracePt t="95265" x="4870450" y="5632450"/>
          <p14:tracePt t="95282" x="5238750" y="5664200"/>
          <p14:tracePt t="95299" x="6070600" y="5740400"/>
          <p14:tracePt t="95314" x="6235700" y="5753100"/>
          <p14:tracePt t="95331" x="6362700" y="5765800"/>
          <p14:tracePt t="95348" x="6515100" y="5778500"/>
          <p14:tracePt t="95364" x="6597650" y="5803900"/>
          <p14:tracePt t="95381" x="6623050" y="5810250"/>
          <p14:tracePt t="95398" x="6635750" y="5822950"/>
          <p14:tracePt t="95414" x="6642100" y="5829300"/>
          <p14:tracePt t="95461" x="6642100" y="5835650"/>
          <p14:tracePt t="95475" x="6642100" y="5842000"/>
          <p14:tracePt t="95484" x="6635750" y="5842000"/>
          <p14:tracePt t="95498" x="6629400" y="5842000"/>
          <p14:tracePt t="95514" x="6623050" y="5842000"/>
          <p14:tracePt t="95533" x="6616700" y="5842000"/>
          <p14:tracePt t="95551" x="6610350" y="5848350"/>
          <p14:tracePt t="95615" x="6604000" y="5854700"/>
          <p14:tracePt t="95664" x="6604000" y="5861050"/>
          <p14:tracePt t="95735" x="6597650" y="5861050"/>
          <p14:tracePt t="95763" x="6591300" y="5861050"/>
          <p14:tracePt t="95791" x="6591300" y="5854700"/>
          <p14:tracePt t="95804" x="6584950" y="5848350"/>
          <p14:tracePt t="95812" x="6578600" y="5842000"/>
          <p14:tracePt t="95826" x="6578600" y="5835650"/>
          <p14:tracePt t="95833" x="6572250" y="5822950"/>
          <p14:tracePt t="95849" x="6559550" y="5803900"/>
          <p14:tracePt t="95863" x="6527800" y="5740400"/>
          <p14:tracePt t="95879" x="6489700" y="5683250"/>
          <p14:tracePt t="95896" x="6400800" y="5524500"/>
          <p14:tracePt t="95913" x="6324600" y="5416550"/>
          <p14:tracePt t="95930" x="6159500" y="5162550"/>
          <p14:tracePt t="95946" x="5937250" y="4883150"/>
          <p14:tracePt t="95962" x="5822950" y="4743450"/>
          <p14:tracePt t="95979" x="5600700" y="4489450"/>
          <p14:tracePt t="95996" x="5435600" y="4311650"/>
          <p14:tracePt t="96012" x="5359400" y="4229100"/>
          <p14:tracePt t="96030" x="5257800" y="4121150"/>
          <p14:tracePt t="96045" x="5175250" y="4057650"/>
          <p14:tracePt t="96062" x="5143500" y="4032250"/>
          <p14:tracePt t="96079" x="5086350" y="4000500"/>
          <p14:tracePt t="96095" x="5035550" y="3975100"/>
          <p14:tracePt t="96112" x="5010150" y="3962400"/>
          <p14:tracePt t="96129" x="4965700" y="3943350"/>
          <p14:tracePt t="96145" x="4914900" y="3937000"/>
          <p14:tracePt t="96161" x="4902200" y="3930650"/>
          <p14:tracePt t="96178" x="4876800" y="3924300"/>
          <p14:tracePt t="96195" x="4864100" y="3917950"/>
          <p14:tracePt t="96212" x="4857750" y="3917950"/>
          <p14:tracePt t="96276" x="4864100" y="3917950"/>
          <p14:tracePt t="96282" x="4870450" y="3911600"/>
          <p14:tracePt t="96298" x="4883150" y="3911600"/>
          <p14:tracePt t="96311" x="4895850" y="3911600"/>
          <p14:tracePt t="96328" x="4927600" y="3905250"/>
          <p14:tracePt t="96345" x="4965700" y="3905250"/>
          <p14:tracePt t="96361" x="4997450" y="3905250"/>
          <p14:tracePt t="96378" x="5067300" y="3898900"/>
          <p14:tracePt t="96395" x="5156200" y="3879850"/>
          <p14:tracePt t="96411" x="5213350" y="3879850"/>
          <p14:tracePt t="96427" x="5334000" y="3854450"/>
          <p14:tracePt t="96444" x="5448300" y="3835400"/>
          <p14:tracePt t="96461" x="5530850" y="3822700"/>
          <p14:tracePt t="96477" x="5568950" y="3822700"/>
          <p14:tracePt t="96494" x="5645150" y="3816350"/>
          <p14:tracePt t="96528" x="5645150" y="3822700"/>
          <p14:tracePt t="96550" x="5645150" y="3829050"/>
          <p14:tracePt t="96560" x="5632450" y="3829050"/>
          <p14:tracePt t="96578" x="5619750" y="3835400"/>
          <p14:tracePt t="96593" x="5613400" y="3835400"/>
          <p14:tracePt t="96610" x="5600700" y="3835400"/>
          <p14:tracePt t="96627" x="5594350" y="3835400"/>
          <p14:tracePt t="96643" x="5581650" y="3835400"/>
          <p14:tracePt t="96647" x="5568950" y="3835400"/>
          <p14:tracePt t="96660" x="5556250" y="3835400"/>
          <p14:tracePt t="96677" x="5505450" y="3835400"/>
          <p14:tracePt t="96693" x="5467350" y="3841750"/>
          <p14:tracePt t="96710" x="5372100" y="3867150"/>
          <p14:tracePt t="96726" x="5251450" y="3905250"/>
          <p14:tracePt t="96743" x="5181600" y="3924300"/>
          <p14:tracePt t="96760" x="5073650" y="3949700"/>
          <p14:tracePt t="96776" x="4991100" y="3975100"/>
          <p14:tracePt t="96793" x="4959350" y="3987800"/>
          <p14:tracePt t="96810" x="4927600" y="4000500"/>
          <p14:tracePt t="96826" x="4914900" y="4006850"/>
          <p14:tracePt t="96843" x="4902200" y="4013200"/>
          <p14:tracePt t="96886" x="4914900" y="4013200"/>
          <p14:tracePt t="96901" x="4927600" y="4013200"/>
          <p14:tracePt t="96909" x="4940300" y="4013200"/>
          <p14:tracePt t="96926" x="4959350" y="4013200"/>
          <p14:tracePt t="96943" x="5010150" y="4013200"/>
          <p14:tracePt t="96959" x="5073650" y="4006850"/>
          <p14:tracePt t="96976" x="5130800" y="3987800"/>
          <p14:tracePt t="96992" x="5238750" y="3975100"/>
          <p14:tracePt t="97009" x="5321300" y="3962400"/>
          <p14:tracePt t="97025" x="5346700" y="3956050"/>
          <p14:tracePt t="97042" x="5391150" y="3949700"/>
          <p14:tracePt t="97059" x="5416550" y="3943350"/>
          <p14:tracePt t="97076" x="5422900" y="3937000"/>
          <p14:tracePt t="97091" x="5422900" y="3930650"/>
          <p14:tracePt t="97188" x="5416550" y="3924300"/>
          <p14:tracePt t="97223" x="5410200" y="3924300"/>
          <p14:tracePt t="97597" x="5397500" y="3924300"/>
          <p14:tracePt t="97611" x="5378450" y="3924300"/>
          <p14:tracePt t="97618" x="5359400" y="3924300"/>
          <p14:tracePt t="97632" x="5340350" y="3924300"/>
          <p14:tracePt t="97641" x="5327650" y="3924300"/>
          <p14:tracePt t="97657" x="5302250" y="3924300"/>
          <p14:tracePt t="97674" x="5257800" y="3924300"/>
          <p14:tracePt t="97689" x="5207000" y="3930650"/>
          <p14:tracePt t="97706" x="5187950" y="3930650"/>
          <p14:tracePt t="97724" x="5149850" y="3937000"/>
          <p14:tracePt t="97740" x="5118100" y="3943350"/>
          <p14:tracePt t="97757" x="5111750" y="3943350"/>
          <p14:tracePt t="97773" x="5105400" y="3949700"/>
          <p14:tracePt t="97789" x="5099050" y="3949700"/>
          <p14:tracePt t="97850" x="5099050" y="3956050"/>
          <p14:tracePt t="97864" x="5105400" y="3956050"/>
          <p14:tracePt t="97870" x="5111750" y="3956050"/>
          <p14:tracePt t="97878" x="5124450" y="3956050"/>
          <p14:tracePt t="97893" x="5137150" y="3949700"/>
          <p14:tracePt t="97906" x="5156200" y="3949700"/>
          <p14:tracePt t="97922" x="5200650" y="3943350"/>
          <p14:tracePt t="97939" x="5226050" y="3930650"/>
          <p14:tracePt t="97956" x="5308600" y="3917950"/>
          <p14:tracePt t="97973" x="5391150" y="3911600"/>
          <p14:tracePt t="97989" x="5435600" y="3898900"/>
          <p14:tracePt t="98005" x="5480050" y="3892550"/>
          <p14:tracePt t="98022" x="5524500" y="3886200"/>
          <p14:tracePt t="98040" x="5543550" y="3879850"/>
          <p14:tracePt t="98055" x="5549900" y="3879850"/>
          <p14:tracePt t="98089" x="5549900" y="3873500"/>
          <p14:tracePt t="98110" x="5549900" y="3867150"/>
          <p14:tracePt t="98242" x="5543550" y="3867150"/>
          <p14:tracePt t="98335" x="5537200" y="3867150"/>
          <p14:tracePt t="98363" x="5537200" y="3873500"/>
          <p14:tracePt t="98391" x="5530850" y="3873500"/>
          <p14:tracePt t="98426" x="5524500" y="3879850"/>
          <p14:tracePt t="98433" x="5518150" y="3879850"/>
          <p14:tracePt t="98461" x="5518150" y="3886200"/>
          <p14:tracePt t="98496" x="5518150" y="3892550"/>
          <p14:tracePt t="98524" x="5511800" y="3898900"/>
          <p14:tracePt t="98552" x="5505450" y="3898900"/>
          <p14:tracePt t="98581" x="5499100" y="3898900"/>
          <p14:tracePt t="98616" x="5492750" y="3898900"/>
          <p14:tracePt t="98623" x="5492750" y="3905250"/>
          <p14:tracePt t="98665" x="5486400" y="3911600"/>
          <p14:tracePt t="98673" x="5486400" y="3917950"/>
          <p14:tracePt t="98693" x="5480050" y="3917950"/>
          <p14:tracePt t="98714" x="5480050" y="3924300"/>
          <p14:tracePt t="98735" x="5473700" y="3930650"/>
          <p14:tracePt t="98742" x="5467350" y="3930650"/>
          <p14:tracePt t="98777" x="5461000" y="3930650"/>
          <p14:tracePt t="98784" x="5461000" y="3937000"/>
          <p14:tracePt t="98791" x="5454650" y="3937000"/>
          <p14:tracePt t="98806" x="5448300" y="3937000"/>
          <p14:tracePt t="98820" x="5448300" y="3943350"/>
          <p14:tracePt t="98835" x="5441950" y="3943350"/>
          <p14:tracePt t="98856" x="5435600" y="3949700"/>
          <p14:tracePt t="98869" x="5429250" y="3949700"/>
          <p14:tracePt t="98886" x="5416550" y="3956050"/>
          <p14:tracePt t="98902" x="5410200" y="3956050"/>
          <p14:tracePt t="98919" x="5410200" y="3962400"/>
          <p14:tracePt t="98935" x="5391150" y="3981450"/>
          <p14:tracePt t="98953" x="5372100" y="3994150"/>
          <p14:tracePt t="98968" x="5359400" y="4006850"/>
          <p14:tracePt t="98985" x="5346700" y="4019550"/>
          <p14:tracePt t="99002" x="5334000" y="4057650"/>
          <p14:tracePt t="99019" x="5327650" y="4070350"/>
          <p14:tracePt t="99035" x="5327650" y="4083050"/>
          <p14:tracePt t="99052" x="5327650" y="4095750"/>
          <p14:tracePt t="99068" x="5327650" y="4127500"/>
          <p14:tracePt t="99085" x="5334000" y="4140200"/>
          <p14:tracePt t="99102" x="5359400" y="4171950"/>
          <p14:tracePt t="99118" x="5372100" y="4203700"/>
          <p14:tracePt t="99136" x="5391150" y="4248150"/>
          <p14:tracePt t="99151" x="5391150" y="4254500"/>
          <p14:tracePt t="99168" x="5397500" y="4292600"/>
          <p14:tracePt t="99185" x="5403850" y="4318000"/>
          <p14:tracePt t="99201" x="5403850" y="4330700"/>
          <p14:tracePt t="99218" x="5403850" y="4349750"/>
          <p14:tracePt t="99234" x="5403850" y="4375150"/>
          <p14:tracePt t="99251" x="5403850" y="4387850"/>
          <p14:tracePt t="99268" x="5403850" y="4400550"/>
          <p14:tracePt t="99285" x="5397500" y="4445000"/>
          <p14:tracePt t="99301" x="5397500" y="4470400"/>
          <p14:tracePt t="99318" x="5391150" y="4514850"/>
          <p14:tracePt t="99334" x="5391150" y="4584700"/>
          <p14:tracePt t="99351" x="5391150" y="4603750"/>
          <p14:tracePt t="100091" x="5391150" y="4597400"/>
          <p14:tracePt t="100099" x="5391150" y="4578350"/>
          <p14:tracePt t="100112" x="5397500" y="4559300"/>
          <p14:tracePt t="100119" x="5416550" y="4527550"/>
          <p14:tracePt t="100132" x="5422900" y="4489450"/>
          <p14:tracePt t="100148" x="5429250" y="4394200"/>
          <p14:tracePt t="100164" x="5429250" y="4337050"/>
          <p14:tracePt t="100182" x="5416550" y="4286250"/>
          <p14:tracePt t="100197" x="5365750" y="4108450"/>
          <p14:tracePt t="100214" x="5334000" y="4051300"/>
          <p14:tracePt t="100232" x="5270500" y="3949700"/>
          <p14:tracePt t="100247" x="5207000" y="3873500"/>
          <p14:tracePt t="100264" x="5187950" y="3848100"/>
          <p14:tracePt t="100281" x="5149850" y="3803650"/>
          <p14:tracePt t="100297" x="5143500" y="3790950"/>
          <p14:tracePt t="100314" x="5124450" y="3778250"/>
          <p14:tracePt t="100331" x="5111750" y="3765550"/>
          <p14:tracePt t="100386" x="5105400" y="3765550"/>
          <p14:tracePt t="100407" x="5099050" y="3765550"/>
          <p14:tracePt t="100442" x="5092700" y="3771900"/>
          <p14:tracePt t="100449" x="5086350" y="3778250"/>
          <p14:tracePt t="100470" x="5080000" y="3784600"/>
          <p14:tracePt t="100478" x="5073650" y="3790950"/>
          <p14:tracePt t="100498" x="5067300" y="3797300"/>
          <p14:tracePt t="100512" x="5060950" y="3797300"/>
          <p14:tracePt t="100520" x="5054600" y="3797300"/>
          <p14:tracePt t="100533" x="5041900" y="3797300"/>
          <p14:tracePt t="100547" x="5035550" y="3797300"/>
          <p14:tracePt t="100563" x="5010150" y="3803650"/>
          <p14:tracePt t="100580" x="4991100" y="3810000"/>
          <p14:tracePt t="100597" x="4965700" y="3822700"/>
          <p14:tracePt t="100612" x="4946650" y="3822700"/>
          <p14:tracePt t="100629" x="4940300" y="3829050"/>
          <p14:tracePt t="100646" x="4927600" y="3835400"/>
          <p14:tracePt t="100663" x="4921250" y="3835400"/>
          <p14:tracePt t="100696" x="4921250" y="3841750"/>
          <p14:tracePt t="100713" x="4927600" y="3841750"/>
          <p14:tracePt t="100729" x="4933950" y="3841750"/>
          <p14:tracePt t="100746" x="4946650" y="3841750"/>
          <p14:tracePt t="100762" x="4972050" y="3841750"/>
          <p14:tracePt t="100780" x="5029200" y="3835400"/>
          <p14:tracePt t="100795" x="5067300" y="3835400"/>
          <p14:tracePt t="100812" x="5124450" y="3829050"/>
          <p14:tracePt t="100829" x="5264150" y="3829050"/>
          <p14:tracePt t="100845" x="5302250" y="3829050"/>
          <p14:tracePt t="100863" x="5334000" y="3816350"/>
          <p14:tracePt t="100879" x="5384800" y="3816350"/>
          <p14:tracePt t="100895" x="5403850" y="3816350"/>
          <p14:tracePt t="100928" x="5403850" y="3822700"/>
          <p14:tracePt t="100945" x="5384800" y="3822700"/>
          <p14:tracePt t="100963" x="5359400" y="3829050"/>
          <p14:tracePt t="100978" x="5327650" y="3829050"/>
          <p14:tracePt t="100995" x="5289550" y="3841750"/>
          <p14:tracePt t="101011" x="5156200" y="3873500"/>
          <p14:tracePt t="101029" x="4933950" y="3937000"/>
          <p14:tracePt t="101045" x="4800600" y="3981450"/>
          <p14:tracePt t="101062" x="4540250" y="4070350"/>
          <p14:tracePt t="101079" x="4267200" y="4127500"/>
          <p14:tracePt t="101095" x="4114800" y="4159250"/>
          <p14:tracePt t="101111" x="3860800" y="4191000"/>
          <p14:tracePt t="101128" x="3632200" y="4203700"/>
          <p14:tracePt t="101144" x="3543300" y="4197350"/>
          <p14:tracePt t="101162" x="3384550" y="4191000"/>
          <p14:tracePt t="101178" x="3295650" y="4171950"/>
          <p14:tracePt t="101194" x="3263900" y="4165600"/>
          <p14:tracePt t="101198" x="3244850" y="4159250"/>
          <p14:tracePt t="101214" x="3238500" y="4159250"/>
          <p14:tracePt t="101244" x="3251200" y="4159250"/>
          <p14:tracePt t="101592" x="3225800" y="4171950"/>
          <p14:tracePt t="101599" x="3181350" y="4191000"/>
          <p14:tracePt t="101613" x="3124200" y="4222750"/>
          <p14:tracePt t="101626" x="3067050" y="4248150"/>
          <p14:tracePt t="101642" x="2959100" y="4305300"/>
          <p14:tracePt t="101660" x="2914650" y="4324350"/>
          <p14:tracePt t="101677" x="2819400" y="4368800"/>
          <p14:tracePt t="101692" x="2806700" y="4381500"/>
          <p14:tracePt t="101710" x="2800350" y="4394200"/>
          <p14:tracePt t="101713" x="2787650" y="4406900"/>
          <p14:tracePt t="101726" x="2781300" y="4406900"/>
          <p14:tracePt t="101742" x="2774950" y="4406900"/>
          <p14:tracePt t="101760" x="2774950" y="4413250"/>
          <p14:tracePt t="101776" x="2774950" y="4419600"/>
          <p14:tracePt t="101792" x="2781300" y="4425950"/>
          <p14:tracePt t="101810" x="2800350" y="4425950"/>
          <p14:tracePt t="101825" x="2813050" y="4425950"/>
          <p14:tracePt t="101842" x="2838450" y="4419600"/>
          <p14:tracePt t="101860" x="2863850" y="4413250"/>
          <p14:tracePt t="101875" x="2882900" y="4413250"/>
          <p14:tracePt t="101893" x="2914650" y="4406900"/>
          <p14:tracePt t="101909" x="2990850" y="4394200"/>
          <p14:tracePt t="101925" x="3022600" y="4381500"/>
          <p14:tracePt t="101942" x="3048000" y="4375150"/>
          <p14:tracePt t="101959" x="3105150" y="4368800"/>
          <p14:tracePt t="101975" x="3149600" y="4362450"/>
          <p14:tracePt t="101993" x="3168650" y="4356100"/>
          <p14:tracePt t="102008" x="3181350" y="4356100"/>
          <p14:tracePt t="102025" x="3187700" y="4349750"/>
          <p14:tracePt t="102042" x="3194050" y="4349750"/>
          <p14:tracePt t="102058" x="3200400" y="4349750"/>
          <p14:tracePt t="102105" x="3206750" y="4349750"/>
          <p14:tracePt t="102154" x="3213100" y="4349750"/>
          <p14:tracePt t="102190" x="3213100" y="4356100"/>
          <p14:tracePt t="102203" x="3213100" y="4362450"/>
          <p14:tracePt t="102225" x="3213100" y="4368800"/>
          <p14:tracePt t="102232" x="3219450" y="4375150"/>
          <p14:tracePt t="102253" x="3219450" y="4381500"/>
          <p14:tracePt t="102260" x="3232150" y="4394200"/>
          <p14:tracePt t="102276" x="3244850" y="4406900"/>
          <p14:tracePt t="102291" x="3270250" y="4438650"/>
          <p14:tracePt t="102307" x="3308350" y="4476750"/>
          <p14:tracePt t="102324" x="3416300" y="4591050"/>
          <p14:tracePt t="102340" x="3594100" y="4737100"/>
          <p14:tracePt t="102358" x="3835400" y="4921250"/>
          <p14:tracePt t="102373" x="4146550" y="5118100"/>
          <p14:tracePt t="102390" x="4292600" y="5207000"/>
          <p14:tracePt t="102408" x="4578350" y="5378450"/>
          <p14:tracePt t="102423" x="4787900" y="5505450"/>
          <p14:tracePt t="102440" x="4908550" y="5556250"/>
          <p14:tracePt t="102457" x="5080000" y="5638800"/>
          <p14:tracePt t="102473" x="5207000" y="5695950"/>
          <p14:tracePt t="102490" x="5257800" y="5715000"/>
          <p14:tracePt t="102507" x="5346700" y="5746750"/>
          <p14:tracePt t="102524" x="5365750" y="5753100"/>
          <p14:tracePt t="102540" x="5410200" y="5759450"/>
          <p14:tracePt t="102556" x="5416550" y="5759450"/>
          <p14:tracePt t="102573" x="5422900" y="5759450"/>
          <p14:tracePt t="102606" x="5422900" y="5753100"/>
          <p14:tracePt t="102623" x="5422900" y="5746750"/>
          <p14:tracePt t="102640" x="5422900" y="5734050"/>
          <p14:tracePt t="104862" x="5429250" y="5727700"/>
          <p14:tracePt t="104869" x="5441950" y="5727700"/>
          <p14:tracePt t="104885" x="5454650" y="5708650"/>
          <p14:tracePt t="104898" x="5473700" y="5702300"/>
          <p14:tracePt t="104915" x="5537200" y="5670550"/>
          <p14:tracePt t="104932" x="5600700" y="5626100"/>
          <p14:tracePt t="104948" x="5632450" y="5600700"/>
          <p14:tracePt t="104965" x="5702300" y="5537200"/>
          <p14:tracePt t="104982" x="5784850" y="5467350"/>
          <p14:tracePt t="104998" x="5822950" y="5410200"/>
          <p14:tracePt t="105014" x="5905500" y="5295900"/>
          <p14:tracePt t="105031" x="5956300" y="5238750"/>
          <p14:tracePt t="105048" x="6045200" y="5118100"/>
          <p14:tracePt t="105066" x="6115050" y="5016500"/>
          <p14:tracePt t="105080" x="6172200" y="4902200"/>
          <p14:tracePt t="105097" x="6203950" y="4851400"/>
          <p14:tracePt t="105115" x="6223000" y="4794250"/>
          <p14:tracePt t="105131" x="6229350" y="4775200"/>
          <p14:tracePt t="105147" x="6248400" y="4749800"/>
          <p14:tracePt t="105165" x="6254750" y="4737100"/>
          <p14:tracePt t="105181" x="6254750" y="4730750"/>
          <p14:tracePt t="105234" x="6254750" y="4737100"/>
          <p14:tracePt t="105241" x="6248400" y="4737100"/>
          <p14:tracePt t="105255" x="6242050" y="4743450"/>
          <p14:tracePt t="105264" x="6242050" y="4749800"/>
          <p14:tracePt t="105283" x="6235700" y="4749800"/>
          <p14:tracePt t="105297" x="6229350" y="4756150"/>
          <p14:tracePt t="105313" x="6223000" y="4762500"/>
          <p14:tracePt t="105330" x="6216650" y="4768850"/>
          <p14:tracePt t="105347" x="6216650" y="4781550"/>
          <p14:tracePt t="105364" x="6210300" y="4781550"/>
          <p14:tracePt t="105396" x="6203950" y="4787900"/>
          <p14:tracePt t="105423" x="6197600" y="4787900"/>
          <p14:tracePt t="105452" x="6191250" y="4787900"/>
          <p14:tracePt t="105487" x="6184900" y="4787900"/>
          <p14:tracePt t="105711" x="6184900" y="4794250"/>
          <p14:tracePt t="105726" x="6172200" y="4806950"/>
          <p14:tracePt t="105733" x="6159500" y="4813300"/>
          <p14:tracePt t="105748" x="6134100" y="4826000"/>
          <p14:tracePt t="105762" x="6102350" y="4851400"/>
          <p14:tracePt t="105779" x="6000750" y="4927600"/>
          <p14:tracePt t="105796" x="5835650" y="5016500"/>
          <p14:tracePt t="105813" x="5746750" y="5080000"/>
          <p14:tracePt t="105828" x="5511800" y="5226050"/>
          <p14:tracePt t="105845" x="5416550" y="5289550"/>
          <p14:tracePt t="105861" x="5219700" y="5403850"/>
          <p14:tracePt t="105880" x="5041900" y="5518150"/>
          <p14:tracePt t="105895" x="4914900" y="5581650"/>
          <p14:tracePt t="105912" x="4857750" y="5613400"/>
          <p14:tracePt t="105928" x="4775200" y="5645150"/>
          <p14:tracePt t="105944" x="4730750" y="5651500"/>
          <p14:tracePt t="105961" x="4718050" y="5651500"/>
          <p14:tracePt t="105978" x="4705350" y="5651500"/>
          <p14:tracePt t="105994" x="4699000" y="5651500"/>
          <p14:tracePt t="106012" x="4692650" y="5651500"/>
          <p14:tracePt t="106028" x="4686300" y="5651500"/>
          <p14:tracePt t="106239" x="4692650" y="5651500"/>
          <p14:tracePt t="106245" x="4705350" y="5645150"/>
          <p14:tracePt t="106261" x="4718050" y="5645150"/>
          <p14:tracePt t="106266" x="4737100" y="5645150"/>
          <p14:tracePt t="106276" x="4768850" y="5638800"/>
          <p14:tracePt t="106294" x="4794250" y="5632450"/>
          <p14:tracePt t="106310" x="4864100" y="5619750"/>
          <p14:tracePt t="106327" x="4895850" y="5607050"/>
          <p14:tracePt t="106344" x="4965700" y="5594350"/>
          <p14:tracePt t="106360" x="4978400" y="5594350"/>
          <p14:tracePt t="106376" x="4984750" y="5588000"/>
          <p14:tracePt t="106393" x="4991100" y="5588000"/>
          <p14:tracePt t="106414" x="4984750" y="5588000"/>
          <p14:tracePt t="106429" x="4978400" y="5588000"/>
          <p14:tracePt t="106443" x="4972050" y="5588000"/>
          <p14:tracePt t="106459" x="4965700" y="5588000"/>
          <p14:tracePt t="106476" x="4953000" y="5594350"/>
          <p14:tracePt t="106493" x="4921250" y="5594350"/>
          <p14:tracePt t="106509" x="4826000" y="5600700"/>
          <p14:tracePt t="106527" x="4673600" y="5600700"/>
          <p14:tracePt t="106543" x="4572000" y="5600700"/>
          <p14:tracePt t="106559" x="4343400" y="5581650"/>
          <p14:tracePt t="106576" x="4102100" y="5581650"/>
          <p14:tracePt t="106592" x="3987800" y="5581650"/>
          <p14:tracePt t="106609" x="3879850" y="5581650"/>
          <p14:tracePt t="106626" x="3594100" y="5581650"/>
          <p14:tracePt t="106642" x="3505200" y="5594350"/>
          <p14:tracePt t="106659" x="3429000" y="5600700"/>
          <p14:tracePt t="106675" x="3263900" y="5613400"/>
          <p14:tracePt t="106692" x="3130550" y="5619750"/>
          <p14:tracePt t="106709" x="3028950" y="5619750"/>
          <p14:tracePt t="106725" x="3003550" y="5619750"/>
          <p14:tracePt t="106742" x="2952750" y="5619750"/>
          <p14:tracePt t="106759" x="2901950" y="5619750"/>
          <p14:tracePt t="106775" x="2882900" y="5613400"/>
          <p14:tracePt t="106792" x="2857500" y="5613400"/>
          <p14:tracePt t="106808" x="2825750" y="5607050"/>
          <p14:tracePt t="106825" x="2813050" y="5600700"/>
          <p14:tracePt t="106842" x="2794000" y="5594350"/>
          <p14:tracePt t="106858" x="2768600" y="5588000"/>
          <p14:tracePt t="106875" x="2755900" y="5588000"/>
          <p14:tracePt t="106892" x="2730500" y="5588000"/>
          <p14:tracePt t="106908" x="2717800" y="5588000"/>
          <p14:tracePt t="106924" x="2711450" y="5588000"/>
          <p14:tracePt t="106941" x="2679700" y="5588000"/>
          <p14:tracePt t="106958" x="2667000" y="5588000"/>
          <p14:tracePt t="106974" x="2616200" y="5588000"/>
          <p14:tracePt t="106991" x="2552700" y="5594350"/>
          <p14:tracePt t="107007" x="2508250" y="5594350"/>
          <p14:tracePt t="107025" x="2419350" y="5575300"/>
          <p14:tracePt t="107040" x="2317750" y="5543550"/>
          <p14:tracePt t="107057" x="2247900" y="5518150"/>
          <p14:tracePt t="107398" x="2178050" y="5524500"/>
          <p14:tracePt t="107405" x="2101850" y="5543550"/>
          <p14:tracePt t="107419" x="2032000" y="5562600"/>
          <p14:tracePt t="107426" x="1955800" y="5568950"/>
          <p14:tracePt t="107440" x="1809750" y="5607050"/>
          <p14:tracePt t="107456" x="1746250" y="5619750"/>
          <p14:tracePt t="107473" x="1600200" y="5657850"/>
          <p14:tracePt t="107490" x="1492250" y="5683250"/>
          <p14:tracePt t="107506" x="1460500" y="5689600"/>
          <p14:tracePt t="107522" x="1422400" y="5715000"/>
          <p14:tracePt t="107539" x="1390650" y="5721350"/>
          <p14:tracePt t="107555" x="1390650" y="5727700"/>
          <p14:tracePt t="107574" x="1377950" y="5727700"/>
          <p14:tracePt t="107589" x="1377950" y="5734050"/>
          <p14:tracePt t="107699" x="1390650" y="5734050"/>
          <p14:tracePt t="107720" x="1397000" y="5734050"/>
          <p14:tracePt t="107728" x="1403350" y="5734050"/>
          <p14:tracePt t="107742" x="1416050" y="5734050"/>
          <p14:tracePt t="107755" x="1428750" y="5721350"/>
          <p14:tracePt t="107771" x="1454150" y="5715000"/>
          <p14:tracePt t="107788" x="1485900" y="5708650"/>
          <p14:tracePt t="107791" x="1511300" y="5702300"/>
          <p14:tracePt t="107807" x="1543050" y="5702300"/>
          <p14:tracePt t="107821" x="1631950" y="5695950"/>
          <p14:tracePt t="107838" x="1695450" y="5683250"/>
          <p14:tracePt t="107855" x="1816100" y="5664200"/>
          <p14:tracePt t="107871" x="1879600" y="5657850"/>
          <p14:tracePt t="107888" x="2012950" y="5638800"/>
          <p14:tracePt t="107905" x="2146300" y="5626100"/>
          <p14:tracePt t="107921" x="2197100" y="5619750"/>
          <p14:tracePt t="107938" x="2311400" y="5613400"/>
          <p14:tracePt t="107954" x="2419350" y="5600700"/>
          <p14:tracePt t="107971" x="2470150" y="5594350"/>
          <p14:tracePt t="107988" x="2540000" y="5594350"/>
          <p14:tracePt t="108004" x="2590800" y="5588000"/>
          <p14:tracePt t="108020" x="2609850" y="5581650"/>
          <p14:tracePt t="108038" x="2641600" y="5581650"/>
          <p14:tracePt t="108054" x="2673350" y="5581650"/>
          <p14:tracePt t="108070" x="2686050" y="5581650"/>
          <p14:tracePt t="108087" x="2711450" y="5581650"/>
          <p14:tracePt t="108104" x="2730500" y="5581650"/>
          <p14:tracePt t="108121" x="2736850" y="5581650"/>
          <p14:tracePt t="108136" x="2749550" y="5581650"/>
          <p14:tracePt t="108154" x="2755900" y="5581650"/>
          <p14:tracePt t="108171" x="2787650" y="5581650"/>
          <p14:tracePt t="108186" x="2800350" y="5581650"/>
          <p14:tracePt t="108204" x="2806700" y="5581650"/>
          <p14:tracePt t="108220" x="2851150" y="5581650"/>
          <p14:tracePt t="108236" x="2901950" y="5581650"/>
          <p14:tracePt t="108254" x="2927350" y="5581650"/>
          <p14:tracePt t="108270" x="3009900" y="5588000"/>
          <p14:tracePt t="108286" x="3086100" y="5588000"/>
          <p14:tracePt t="108304" x="3194050" y="5594350"/>
          <p14:tracePt t="108320" x="3257550" y="5594350"/>
          <p14:tracePt t="108336" x="3384550" y="5594350"/>
          <p14:tracePt t="108353" x="3511550" y="5594350"/>
          <p14:tracePt t="108370" x="3575050" y="5594350"/>
          <p14:tracePt t="108386" x="3683000" y="5607050"/>
          <p14:tracePt t="108403" x="3810000" y="5600700"/>
          <p14:tracePt t="108419" x="3867150" y="5594350"/>
          <p14:tracePt t="108436" x="3930650" y="5594350"/>
          <p14:tracePt t="108453" x="4019550" y="5594350"/>
          <p14:tracePt t="108470" x="4057650" y="5594350"/>
          <p14:tracePt t="108487" x="4140200" y="5594350"/>
          <p14:tracePt t="108502" x="4178300" y="5594350"/>
          <p14:tracePt t="108519" x="4216400" y="5594350"/>
          <p14:tracePt t="108536" x="4273550" y="5594350"/>
          <p14:tracePt t="108552" x="4311650" y="5594350"/>
          <p14:tracePt t="108569" x="4337050" y="5594350"/>
          <p14:tracePt t="108586" x="4387850" y="5594350"/>
          <p14:tracePt t="108602" x="4406900" y="5594350"/>
          <p14:tracePt t="108620" x="4457700" y="5594350"/>
          <p14:tracePt t="108635" x="4476750" y="5600700"/>
          <p14:tracePt t="108652" x="4502150" y="5600700"/>
          <p14:tracePt t="108670" x="4521200" y="5600700"/>
          <p14:tracePt t="108685" x="4546600" y="5607050"/>
          <p14:tracePt t="108701" x="4559300" y="5607050"/>
          <p14:tracePt t="108719" x="4572000" y="5607050"/>
          <p14:tracePt t="108735" x="4584700" y="5607050"/>
          <p14:tracePt t="108751" x="4597400" y="5613400"/>
          <p14:tracePt t="108769" x="4622800" y="5613400"/>
          <p14:tracePt t="108785" x="4635500" y="5613400"/>
          <p14:tracePt t="108789" x="4641850" y="5613400"/>
          <p14:tracePt t="108805" x="4660900" y="5613400"/>
          <p14:tracePt t="108818" x="4673600" y="5613400"/>
          <p14:tracePt t="108834" x="4692650" y="5613400"/>
          <p14:tracePt t="108852" x="4730750" y="5613400"/>
          <p14:tracePt t="108868" x="4743450" y="5613400"/>
          <p14:tracePt t="108885" x="4762500" y="5613400"/>
          <p14:tracePt t="108901" x="4800600" y="5613400"/>
          <p14:tracePt t="108918" x="4813300" y="5613400"/>
          <p14:tracePt t="108934" x="4845050" y="5613400"/>
          <p14:tracePt t="108951" x="4857750" y="5613400"/>
          <p14:tracePt t="108985" x="4889500" y="5613400"/>
          <p14:tracePt t="109001" x="4895850" y="5600700"/>
          <p14:tracePt t="109018" x="4914900" y="5581650"/>
          <p14:tracePt t="111603" x="4914900" y="5575300"/>
          <p14:tracePt t="111616" x="4908550" y="5575300"/>
          <p14:tracePt t="111623" x="4908550" y="5562600"/>
          <p14:tracePt t="111638" x="4902200" y="5556250"/>
          <p14:tracePt t="111645" x="4895850" y="5543550"/>
          <p14:tracePt t="111658" x="4889500" y="5530850"/>
          <p14:tracePt t="111675" x="4870450" y="5518150"/>
          <p14:tracePt t="111691" x="4845050" y="5480050"/>
          <p14:tracePt t="111708" x="4787900" y="5416550"/>
          <p14:tracePt t="111724" x="4749800" y="5372100"/>
          <p14:tracePt t="111741" x="4641850" y="5264150"/>
          <p14:tracePt t="111758" x="4533900" y="5124450"/>
          <p14:tracePt t="111774" x="4470400" y="5054600"/>
          <p14:tracePt t="111792" x="4298950" y="4832350"/>
          <p14:tracePt t="111808" x="4229100" y="4743450"/>
          <p14:tracePt t="111824" x="4165600" y="4673600"/>
          <p14:tracePt t="111841" x="4019550" y="4483100"/>
          <p14:tracePt t="111857" x="3886200" y="4305300"/>
          <p14:tracePt t="111874" x="3822700" y="4222750"/>
          <p14:tracePt t="111891" x="3683000" y="4044950"/>
          <p14:tracePt t="111907" x="3562350" y="3879850"/>
          <p14:tracePt t="111924" x="3505200" y="3822700"/>
          <p14:tracePt t="111941" x="3378200" y="3670300"/>
          <p14:tracePt t="111957" x="3289300" y="3517900"/>
          <p14:tracePt t="111975" x="3187700" y="3390900"/>
          <p14:tracePt t="111990" x="3162300" y="3321050"/>
          <p14:tracePt t="112007" x="3092450" y="3187700"/>
          <p14:tracePt t="112024" x="3016250" y="3079750"/>
          <p14:tracePt t="112040" x="2984500" y="3048000"/>
          <p14:tracePt t="112057" x="2933700" y="2997200"/>
          <p14:tracePt t="112073" x="2844800" y="2895600"/>
          <p14:tracePt t="112090" x="2787650" y="2857500"/>
          <p14:tracePt t="112107" x="2749550" y="2832100"/>
          <p14:tracePt t="112123" x="2584450" y="2749550"/>
          <p14:tracePt t="112140" x="2552700" y="2743200"/>
          <p14:tracePt t="112480" x="2552700" y="2736850"/>
          <p14:tracePt t="112486" x="2552700" y="2730500"/>
          <p14:tracePt t="112500" x="2559050" y="2711450"/>
          <p14:tracePt t="112508" x="2571750" y="2698750"/>
          <p14:tracePt t="112522" x="2590800" y="2667000"/>
          <p14:tracePt t="112538" x="2622550" y="2597150"/>
          <p14:tracePt t="112555" x="2641600" y="2540000"/>
          <p14:tracePt t="112572" x="2667000" y="2419350"/>
          <p14:tracePt t="112589" x="2698750" y="2260600"/>
          <p14:tracePt t="112606" x="2717800" y="2133600"/>
          <p14:tracePt t="112621" x="2717800" y="2070100"/>
          <p14:tracePt t="112638" x="2724150" y="2000250"/>
          <p14:tracePt t="112655" x="2724150" y="1835150"/>
          <p14:tracePt t="112672" x="2724150" y="1784350"/>
          <p14:tracePt t="112688" x="2711450" y="1739900"/>
          <p14:tracePt t="112705" x="2711450" y="1670050"/>
          <p14:tracePt t="112721" x="2705100" y="1612900"/>
          <p14:tracePt t="112738" x="2705100" y="1587500"/>
          <p14:tracePt t="112754" x="2705100" y="1543050"/>
          <p14:tracePt t="112771" x="2705100" y="1504950"/>
          <p14:tracePt t="112788" x="2705100" y="1454150"/>
          <p14:tracePt t="112804" x="2705100" y="1441450"/>
          <p14:tracePt t="112808" x="2705100" y="1428750"/>
          <p14:tracePt t="112822" x="2698750" y="1416050"/>
          <p14:tracePt t="112838" x="2692400" y="1409700"/>
          <p14:tracePt t="112854" x="2692400" y="1403350"/>
          <p14:tracePt t="112999" x="2692400" y="1409700"/>
          <p14:tracePt t="113006" x="2692400" y="1416050"/>
          <p14:tracePt t="113027" x="2692400" y="1422400"/>
          <p14:tracePt t="113048" x="2692400" y="1428750"/>
          <p14:tracePt t="113071" x="2692400" y="1435100"/>
          <p14:tracePt t="113076" x="2692400" y="1441450"/>
          <p14:tracePt t="113140" x="2692400" y="1447800"/>
          <p14:tracePt t="113182" x="2692400" y="1454150"/>
          <p14:tracePt t="113188" x="2692400" y="1460500"/>
          <p14:tracePt t="113231" x="2692400" y="1466850"/>
          <p14:tracePt t="113280" x="2692400" y="1473200"/>
          <p14:tracePt t="113329" x="2686050" y="1473200"/>
          <p14:tracePt t="113357" x="2686050" y="1479550"/>
          <p14:tracePt t="113420" x="2686050" y="1485900"/>
          <p14:tracePt t="113427" x="2686050" y="1492250"/>
          <p14:tracePt t="113449" x="2686050" y="1498600"/>
          <p14:tracePt t="113463" x="2679700" y="1504950"/>
          <p14:tracePt t="113484" x="2679700" y="1511300"/>
          <p14:tracePt t="113498" x="2679700" y="1517650"/>
          <p14:tracePt t="113512" x="2679700" y="1524000"/>
          <p14:tracePt t="113521" x="2679700" y="1543050"/>
          <p14:tracePt t="113535" x="2679700" y="1555750"/>
          <p14:tracePt t="113552" x="2679700" y="1574800"/>
          <p14:tracePt t="113569" x="2679700" y="1695450"/>
          <p14:tracePt t="113585" x="2679700" y="1733550"/>
          <p14:tracePt t="113601" x="2679700" y="1784350"/>
          <p14:tracePt t="113618" x="2679700" y="1860550"/>
          <p14:tracePt t="113634" x="2679700" y="1943100"/>
          <p14:tracePt t="113652" x="2679700" y="1993900"/>
          <p14:tracePt t="113668" x="2679700" y="2012950"/>
          <p14:tracePt t="113684" x="2673350" y="2032000"/>
          <p14:tracePt t="113702" x="2673350" y="2038350"/>
          <p14:tracePt t="113718" x="2673350" y="2044700"/>
          <p14:tracePt t="113751" x="2673350" y="2051050"/>
          <p14:tracePt t="114025" x="2679700" y="2051050"/>
          <p14:tracePt t="114060" x="2679700" y="2044700"/>
          <p14:tracePt t="114081" x="2686050" y="2038350"/>
          <p14:tracePt t="114116" x="2686050" y="2032000"/>
          <p14:tracePt t="114123" x="2692400" y="2032000"/>
          <p14:tracePt t="114151" x="2692400" y="2025650"/>
          <p14:tracePt t="114172" x="2698750" y="2019300"/>
          <p14:tracePt t="114193" x="2705100" y="2012950"/>
          <p14:tracePt t="114221" x="2711450" y="2006600"/>
          <p14:tracePt t="114256" x="2711450" y="2000250"/>
          <p14:tracePt t="114271" x="2717800" y="1993900"/>
          <p14:tracePt t="114292" x="2717800" y="1987550"/>
          <p14:tracePt t="114305" x="2724150" y="1987550"/>
          <p14:tracePt t="114313" x="2724150" y="1981200"/>
          <p14:tracePt t="114334" x="2724150" y="1974850"/>
          <p14:tracePt t="114355" x="2724150" y="1968500"/>
          <p14:tracePt t="114383" x="2730500" y="1968500"/>
          <p14:tracePt t="114397" x="2730500" y="1962150"/>
          <p14:tracePt t="114404" x="2730500" y="1955800"/>
          <p14:tracePt t="114415" x="2736850" y="1955800"/>
          <p14:tracePt t="114434" x="2736850" y="1949450"/>
          <p14:tracePt t="114453" x="2743200" y="1943100"/>
          <p14:tracePt t="114474" x="2743200" y="1936750"/>
          <p14:tracePt t="114482" x="2749550" y="1930400"/>
          <p14:tracePt t="114523" x="2755900" y="1924050"/>
          <p14:tracePt t="114551" x="2755900" y="1917700"/>
          <p14:tracePt t="118747" x="2755900" y="1924050"/>
          <p14:tracePt t="118761" x="2762250" y="1936750"/>
          <p14:tracePt t="118769" x="2774950" y="1955800"/>
          <p14:tracePt t="118783" x="2781300" y="1974850"/>
          <p14:tracePt t="118800" x="2813050" y="2038350"/>
          <p14:tracePt t="118817" x="2851150" y="2101850"/>
          <p14:tracePt t="118833" x="2870200" y="2133600"/>
          <p14:tracePt t="118850" x="2882900" y="2159000"/>
          <p14:tracePt t="118866" x="2927350" y="2222500"/>
          <p14:tracePt t="118883" x="2940050" y="2241550"/>
          <p14:tracePt t="118900" x="2959100" y="2266950"/>
          <p14:tracePt t="118903" x="2978150" y="2279650"/>
          <p14:tracePt t="118916" x="2997200" y="2292350"/>
          <p14:tracePt t="118933" x="3028950" y="2317750"/>
          <p14:tracePt t="118950" x="3073400" y="2343150"/>
          <p14:tracePt t="118966" x="3092450" y="2355850"/>
          <p14:tracePt t="118983" x="3155950" y="2374900"/>
          <p14:tracePt t="119000" x="3225800" y="2393950"/>
          <p14:tracePt t="119016" x="3263900" y="2393950"/>
          <p14:tracePt t="119033" x="3340100" y="2406650"/>
          <p14:tracePt t="119049" x="3416300" y="2406650"/>
          <p14:tracePt t="119066" x="3454400" y="2406650"/>
          <p14:tracePt t="119083" x="3524250" y="2406650"/>
          <p14:tracePt t="119099" x="3606800" y="2400300"/>
          <p14:tracePt t="119116" x="3657600" y="2381250"/>
          <p14:tracePt t="119133" x="3752850" y="2381250"/>
          <p14:tracePt t="119149" x="3841750" y="2374900"/>
          <p14:tracePt t="119165" x="3886200" y="2362200"/>
          <p14:tracePt t="119182" x="3956050" y="2355850"/>
          <p14:tracePt t="119199" x="3981450" y="2349500"/>
          <p14:tracePt t="119215" x="4051300" y="2343150"/>
          <p14:tracePt t="119232" x="4133850" y="2336800"/>
          <p14:tracePt t="119248" x="4171950" y="2336800"/>
          <p14:tracePt t="119266" x="4254500" y="2324100"/>
          <p14:tracePt t="119281" x="4318000" y="2317750"/>
          <p14:tracePt t="119298" x="4343400" y="2317750"/>
          <p14:tracePt t="119315" x="4381500" y="2317750"/>
          <p14:tracePt t="119331" x="4413250" y="2317750"/>
          <p14:tracePt t="119348" x="4425950" y="2324100"/>
          <p14:tracePt t="119365" x="4445000" y="2324100"/>
          <p14:tracePt t="119381" x="4464050" y="2324100"/>
          <p14:tracePt t="119398" x="4470400" y="2324100"/>
          <p14:tracePt t="119470" x="4470400" y="2317750"/>
          <p14:tracePt t="119498" x="4470400" y="2311400"/>
        </p14:tracePtLst>
      </p14:laserTraceLst>
    </p:ext>
  </p:extLs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Take a 20 minute break.</a:t>
            </a:r>
          </a:p>
          <a:p>
            <a:pPr marL="0" indent="0">
              <a:buNone/>
            </a:pPr>
            <a:r>
              <a:rPr lang="en-US" dirty="0" smtClean="0"/>
              <a:t>Try out the examples.</a:t>
            </a:r>
          </a:p>
          <a:p>
            <a:pPr marL="0" indent="0">
              <a:buNone/>
            </a:pPr>
            <a:r>
              <a:rPr lang="en-US" dirty="0" smtClean="0"/>
              <a:t>Download the "salaries.txt" and "</a:t>
            </a:r>
            <a:r>
              <a:rPr lang="en-US" dirty="0" err="1" smtClean="0"/>
              <a:t>validate.awk</a:t>
            </a:r>
            <a:r>
              <a:rPr lang="en-US" dirty="0" smtClean="0"/>
              <a:t>" files. Then do data validation on these salaries, using </a:t>
            </a:r>
            <a:r>
              <a:rPr lang="en-US" dirty="0" err="1" smtClean="0"/>
              <a:t>validate.awk</a:t>
            </a:r>
            <a:r>
              <a:rPr lang="en-US" dirty="0" smtClean="0"/>
              <a:t>. (But note that tabs are separating the fields, not spaces.) 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</a:t>
            </a:r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0439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8777"/>
    </mc:Choice>
    <mc:Fallback>
      <p:transition spd="slow" advTm="1087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610600" cy="4525963"/>
          </a:xfrm>
        </p:spPr>
        <p:txBody>
          <a:bodyPr/>
          <a:lstStyle/>
          <a:p>
            <a:pPr>
              <a:buFont typeface="Monotype Sorts" pitchFamily="2" charset="2"/>
              <a:buNone/>
            </a:pPr>
            <a:endParaRPr lang="en-US" altLang="zh-TW" sz="2800" dirty="0">
              <a:ea typeface="新細明體" pitchFamily="18" charset="-120"/>
            </a:endParaRPr>
          </a:p>
          <a:p>
            <a:r>
              <a:rPr lang="en-US" altLang="zh-TW" sz="2800" dirty="0">
                <a:ea typeface="新細明體" pitchFamily="18" charset="-120"/>
              </a:rPr>
              <a:t>Similar to cut -f, AWK can parse the line into fields</a:t>
            </a:r>
          </a:p>
          <a:p>
            <a:r>
              <a:rPr lang="en-US" altLang="zh-TW" sz="2800" dirty="0">
                <a:ea typeface="新細明體" pitchFamily="18" charset="-120"/>
              </a:rPr>
              <a:t>$4 would indicate the 4</a:t>
            </a:r>
            <a:r>
              <a:rPr lang="en-US" altLang="zh-TW" sz="2800" baseline="30000" dirty="0">
                <a:ea typeface="新細明體" pitchFamily="18" charset="-120"/>
              </a:rPr>
              <a:t>th</a:t>
            </a:r>
            <a:r>
              <a:rPr lang="en-US" altLang="zh-TW" sz="2800" dirty="0">
                <a:ea typeface="新細明體" pitchFamily="18" charset="-120"/>
              </a:rPr>
              <a:t> field</a:t>
            </a:r>
          </a:p>
          <a:p>
            <a:pPr>
              <a:spcAft>
                <a:spcPts val="1200"/>
              </a:spcAft>
            </a:pPr>
            <a:r>
              <a:rPr lang="en-US" altLang="zh-TW" sz="2800" dirty="0">
                <a:ea typeface="新細明體" pitchFamily="18" charset="-120"/>
              </a:rPr>
              <a:t>We should not confuse an AWK field $4 with a </a:t>
            </a:r>
            <a:br>
              <a:rPr lang="en-US" altLang="zh-TW" sz="2800" dirty="0">
                <a:ea typeface="新細明體" pitchFamily="18" charset="-120"/>
              </a:rPr>
            </a:br>
            <a:r>
              <a:rPr lang="en-US" altLang="zh-TW" sz="2800" dirty="0">
                <a:ea typeface="新細明體" pitchFamily="18" charset="-120"/>
              </a:rPr>
              <a:t>C-shell parameter variable $4</a:t>
            </a:r>
          </a:p>
          <a:p>
            <a:r>
              <a:rPr lang="en-US" altLang="zh-TW" sz="2800" dirty="0">
                <a:ea typeface="新細明體" pitchFamily="18" charset="-120"/>
              </a:rPr>
              <a:t>For example, all of the following print the </a:t>
            </a:r>
            <a:r>
              <a:rPr lang="en-US" altLang="zh-TW" sz="2800" b="1" dirty="0">
                <a:solidFill>
                  <a:srgbClr val="FFC000"/>
                </a:solidFill>
                <a:ea typeface="新細明體" pitchFamily="18" charset="-120"/>
              </a:rPr>
              <a:t>first</a:t>
            </a:r>
            <a:r>
              <a:rPr lang="en-US" altLang="zh-TW" sz="2800" dirty="0">
                <a:ea typeface="新細明體" pitchFamily="18" charset="-120"/>
              </a:rPr>
              <a:t> and </a:t>
            </a:r>
            <a:r>
              <a:rPr lang="en-US" altLang="zh-TW" sz="2800" b="1" dirty="0">
                <a:solidFill>
                  <a:srgbClr val="00B0F0"/>
                </a:solidFill>
                <a:ea typeface="新細明體" pitchFamily="18" charset="-120"/>
              </a:rPr>
              <a:t>eleventh</a:t>
            </a:r>
            <a:r>
              <a:rPr lang="en-US" altLang="zh-TW" sz="2800" dirty="0">
                <a:ea typeface="新細明體" pitchFamily="18" charset="-120"/>
              </a:rPr>
              <a:t> fields: </a:t>
            </a:r>
          </a:p>
          <a:p>
            <a:pPr>
              <a:spcBef>
                <a:spcPts val="400"/>
              </a:spcBef>
              <a:buFont typeface="Monotype Sorts" pitchFamily="2" charset="2"/>
              <a:buNone/>
            </a:pPr>
            <a:r>
              <a:rPr lang="en-US" altLang="zh-TW" sz="2800" dirty="0">
                <a:ea typeface="新細明體" pitchFamily="18" charset="-120"/>
              </a:rPr>
              <a:t>	% awk '{print </a:t>
            </a:r>
            <a:r>
              <a:rPr lang="en-US" altLang="zh-TW" sz="2800" b="1" dirty="0">
                <a:solidFill>
                  <a:srgbClr val="FFC000"/>
                </a:solidFill>
                <a:ea typeface="新細明體" pitchFamily="18" charset="-120"/>
              </a:rPr>
              <a:t>$1</a:t>
            </a:r>
            <a:r>
              <a:rPr lang="en-US" altLang="zh-TW" sz="2800" b="1" dirty="0">
                <a:solidFill>
                  <a:srgbClr val="FF0000"/>
                </a:solidFill>
                <a:ea typeface="新細明體" pitchFamily="18" charset="-120"/>
              </a:rPr>
              <a:t>,</a:t>
            </a:r>
            <a:r>
              <a:rPr lang="en-US" altLang="zh-TW" sz="2800" dirty="0">
                <a:ea typeface="新細明體" pitchFamily="18" charset="-120"/>
              </a:rPr>
              <a:t> </a:t>
            </a:r>
            <a:r>
              <a:rPr lang="en-US" altLang="zh-TW" sz="2800" b="1" dirty="0">
                <a:solidFill>
                  <a:srgbClr val="00B0F0"/>
                </a:solidFill>
                <a:ea typeface="新細明體" pitchFamily="18" charset="-120"/>
              </a:rPr>
              <a:t>$11</a:t>
            </a:r>
            <a:r>
              <a:rPr lang="en-US" altLang="zh-TW" sz="2800" dirty="0">
                <a:ea typeface="新細明體" pitchFamily="18" charset="-120"/>
              </a:rPr>
              <a:t>}'</a:t>
            </a:r>
          </a:p>
          <a:p>
            <a:pPr>
              <a:spcBef>
                <a:spcPts val="400"/>
              </a:spcBef>
              <a:buFont typeface="Monotype Sorts" pitchFamily="2" charset="2"/>
              <a:buNone/>
            </a:pPr>
            <a:r>
              <a:rPr lang="en-US" altLang="zh-TW" sz="2800" dirty="0">
                <a:ea typeface="新細明體" pitchFamily="18" charset="-120"/>
              </a:rPr>
              <a:t>	% awk '{</a:t>
            </a:r>
            <a:r>
              <a:rPr lang="en-US" altLang="zh-TW" sz="2800" b="1" dirty="0">
                <a:solidFill>
                  <a:srgbClr val="FFC000"/>
                </a:solidFill>
                <a:ea typeface="新細明體" pitchFamily="18" charset="-120"/>
              </a:rPr>
              <a:t>x=1</a:t>
            </a:r>
            <a:r>
              <a:rPr lang="en-US" altLang="zh-TW" sz="2800" dirty="0">
                <a:ea typeface="新細明體" pitchFamily="18" charset="-120"/>
              </a:rPr>
              <a:t>;print </a:t>
            </a:r>
            <a:r>
              <a:rPr lang="en-US" altLang="zh-TW" sz="2800" b="1" dirty="0">
                <a:solidFill>
                  <a:srgbClr val="FFC000"/>
                </a:solidFill>
                <a:ea typeface="新細明體" pitchFamily="18" charset="-120"/>
              </a:rPr>
              <a:t>$x</a:t>
            </a:r>
            <a:r>
              <a:rPr lang="en-US" altLang="zh-TW" sz="2800" dirty="0">
                <a:ea typeface="新細明體" pitchFamily="18" charset="-120"/>
              </a:rPr>
              <a:t>, </a:t>
            </a:r>
            <a:r>
              <a:rPr lang="en-US" altLang="zh-TW" sz="2800" b="1" dirty="0">
                <a:solidFill>
                  <a:srgbClr val="00B0F0"/>
                </a:solidFill>
                <a:ea typeface="新細明體" pitchFamily="18" charset="-120"/>
              </a:rPr>
              <a:t>$(11</a:t>
            </a:r>
            <a:r>
              <a:rPr lang="en-US" altLang="zh-TW" sz="2800" dirty="0">
                <a:ea typeface="新細明體" pitchFamily="18" charset="-120"/>
              </a:rPr>
              <a:t>*</a:t>
            </a:r>
            <a:r>
              <a:rPr lang="en-US" altLang="zh-TW" sz="2800" b="1" dirty="0">
                <a:solidFill>
                  <a:srgbClr val="FFC000"/>
                </a:solidFill>
                <a:ea typeface="新細明體" pitchFamily="18" charset="-120"/>
              </a:rPr>
              <a:t>x</a:t>
            </a:r>
            <a:r>
              <a:rPr lang="en-US" altLang="zh-TW" sz="2800" dirty="0">
                <a:ea typeface="新細明體" pitchFamily="18" charset="-120"/>
              </a:rPr>
              <a:t>)}'</a:t>
            </a:r>
          </a:p>
          <a:p>
            <a:pPr>
              <a:spcBef>
                <a:spcPts val="400"/>
              </a:spcBef>
              <a:buFont typeface="Monotype Sorts" pitchFamily="2" charset="2"/>
              <a:buNone/>
            </a:pPr>
            <a:r>
              <a:rPr lang="en-US" altLang="zh-TW" sz="2800" dirty="0">
                <a:ea typeface="新細明體" pitchFamily="18" charset="-120"/>
              </a:rPr>
              <a:t>	% awk '{print </a:t>
            </a:r>
            <a:r>
              <a:rPr lang="en-US" altLang="zh-TW" sz="2800" b="1" dirty="0">
                <a:solidFill>
                  <a:srgbClr val="FFC000"/>
                </a:solidFill>
                <a:ea typeface="新細明體" pitchFamily="18" charset="-120"/>
              </a:rPr>
              <a:t>$1</a:t>
            </a:r>
            <a:r>
              <a:rPr lang="en-US" altLang="zh-TW" sz="2800" dirty="0">
                <a:ea typeface="新細明體" pitchFamily="18" charset="-120"/>
              </a:rPr>
              <a:t> " " </a:t>
            </a:r>
            <a:r>
              <a:rPr lang="en-US" altLang="zh-TW" sz="2800" b="1" dirty="0">
                <a:solidFill>
                  <a:srgbClr val="00B0F0"/>
                </a:solidFill>
                <a:ea typeface="新細明體" pitchFamily="18" charset="-120"/>
              </a:rPr>
              <a:t>$11</a:t>
            </a:r>
            <a:r>
              <a:rPr lang="en-US" altLang="zh-TW" sz="2800" dirty="0">
                <a:ea typeface="新細明體" pitchFamily="18" charset="-120"/>
              </a:rPr>
              <a:t>}'</a:t>
            </a:r>
          </a:p>
          <a:p>
            <a:pPr>
              <a:buFont typeface="Monotype Sorts" pitchFamily="2" charset="2"/>
              <a:buNone/>
            </a:pPr>
            <a:endParaRPr lang="en-US" altLang="zh-TW" sz="2800" dirty="0">
              <a:ea typeface="新細明體" pitchFamily="18" charset="-120"/>
            </a:endParaRPr>
          </a:p>
        </p:txBody>
      </p:sp>
      <p:sp>
        <p:nvSpPr>
          <p:cNvPr id="20483" name="Rectangle 5"/>
          <p:cNvSpPr>
            <a:spLocks noChangeArrowheads="1"/>
          </p:cNvSpPr>
          <p:nvPr/>
        </p:nvSpPr>
        <p:spPr bwMode="auto">
          <a:xfrm>
            <a:off x="0" y="0"/>
            <a:ext cx="9144000" cy="2209800"/>
          </a:xfrm>
          <a:prstGeom prst="rect">
            <a:avLst/>
          </a:prstGeom>
          <a:noFill/>
          <a:ln w="9525" algn="ctr">
            <a:noFill/>
            <a:round/>
            <a:headEnd/>
            <a:tailEnd/>
          </a:ln>
        </p:spPr>
        <p:txBody>
          <a:bodyPr/>
          <a:lstStyle/>
          <a:p>
            <a:pPr algn="ctr" eaLnBrk="1" hangingPunct="1"/>
            <a:r>
              <a:rPr kumimoji="1" lang="en-US" altLang="zh-TW" sz="4400" dirty="0">
                <a:solidFill>
                  <a:srgbClr val="333399"/>
                </a:solidFill>
                <a:latin typeface="Arial" charset="0"/>
              </a:rPr>
              <a:t>Some Awk Built-In Variables </a:t>
            </a:r>
          </a:p>
          <a:p>
            <a:pPr eaLnBrk="1" hangingPunct="1"/>
            <a:endParaRPr kumimoji="1" lang="en-US" altLang="zh-TW" sz="1600" b="1" dirty="0">
              <a:solidFill>
                <a:srgbClr val="000000"/>
              </a:solidFill>
              <a:latin typeface="Arial Narrow" pitchFamily="34" charset="0"/>
            </a:endParaRPr>
          </a:p>
          <a:p>
            <a:pPr lvl="1" eaLnBrk="1" hangingPunct="1"/>
            <a:r>
              <a:rPr kumimoji="1" lang="en-US" altLang="zh-TW" sz="2800" b="1" dirty="0">
                <a:solidFill>
                  <a:srgbClr val="808080"/>
                </a:solidFill>
                <a:latin typeface="Arial" charset="0"/>
              </a:rPr>
              <a:t>$0   -  The entire line</a:t>
            </a:r>
          </a:p>
          <a:p>
            <a:pPr lvl="1" eaLnBrk="1" hangingPunct="1"/>
            <a:r>
              <a:rPr kumimoji="1" lang="en-US" altLang="zh-TW" sz="2800" b="1" dirty="0">
                <a:solidFill>
                  <a:srgbClr val="FF0000"/>
                </a:solidFill>
                <a:latin typeface="Arial" charset="0"/>
              </a:rPr>
              <a:t>$</a:t>
            </a:r>
            <a:r>
              <a:rPr kumimoji="1" lang="en-US" altLang="zh-TW" sz="2800" b="1" i="1" dirty="0">
                <a:solidFill>
                  <a:srgbClr val="FF0000"/>
                </a:solidFill>
                <a:latin typeface="Arial" charset="0"/>
              </a:rPr>
              <a:t>n</a:t>
            </a:r>
            <a:r>
              <a:rPr kumimoji="1" lang="en-US" altLang="zh-TW" sz="2800" b="1" dirty="0">
                <a:solidFill>
                  <a:srgbClr val="FF0000"/>
                </a:solidFill>
                <a:latin typeface="Arial" charset="0"/>
              </a:rPr>
              <a:t>   -  Field </a:t>
            </a:r>
            <a:r>
              <a:rPr kumimoji="1" lang="en-US" altLang="zh-TW" sz="2800" b="1" i="1" dirty="0">
                <a:solidFill>
                  <a:srgbClr val="FF0000"/>
                </a:solidFill>
                <a:latin typeface="Arial" charset="0"/>
              </a:rPr>
              <a:t>n</a:t>
            </a:r>
          </a:p>
        </p:txBody>
      </p:sp>
      <p:sp>
        <p:nvSpPr>
          <p:cNvPr id="7" name="Rounded Rectangular Callout 6"/>
          <p:cNvSpPr>
            <a:spLocks noChangeArrowheads="1"/>
          </p:cNvSpPr>
          <p:nvPr/>
        </p:nvSpPr>
        <p:spPr bwMode="auto">
          <a:xfrm>
            <a:off x="4343400" y="2438400"/>
            <a:ext cx="4724400" cy="1371600"/>
          </a:xfrm>
          <a:prstGeom prst="wedgeRoundRectCallout">
            <a:avLst>
              <a:gd name="adj1" fmla="val -66646"/>
              <a:gd name="adj2" fmla="val 165853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rIns="45720"/>
          <a:lstStyle/>
          <a:p>
            <a:pPr marL="0" lvl="1" eaLnBrk="1" hangingPunct="1"/>
            <a:r>
              <a:rPr kumimoji="1" lang="en-US" altLang="zh-TW" b="1" dirty="0">
                <a:solidFill>
                  <a:srgbClr val="000000"/>
                </a:solidFill>
                <a:latin typeface="Arial Narrow" pitchFamily="34" charset="0"/>
              </a:rPr>
              <a:t>If the items to print are separated by commas, then they will be output with a single space between them.</a:t>
            </a:r>
          </a:p>
        </p:txBody>
      </p:sp>
      <p:sp>
        <p:nvSpPr>
          <p:cNvPr id="8" name="Rounded Rectangular Callout 7"/>
          <p:cNvSpPr>
            <a:spLocks noChangeArrowheads="1"/>
          </p:cNvSpPr>
          <p:nvPr/>
        </p:nvSpPr>
        <p:spPr bwMode="auto">
          <a:xfrm>
            <a:off x="4648200" y="5715000"/>
            <a:ext cx="4495800" cy="1143000"/>
          </a:xfrm>
          <a:prstGeom prst="wedgeRoundRectCallout">
            <a:avLst>
              <a:gd name="adj1" fmla="val -75928"/>
              <a:gd name="adj2" fmla="val 10996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tIns="0" rIns="45720" bIns="0"/>
          <a:lstStyle/>
          <a:p>
            <a:pPr marL="0" lvl="1" eaLnBrk="1" hangingPunct="1"/>
            <a:r>
              <a:rPr kumimoji="1" lang="en-US" altLang="zh-TW" b="1" dirty="0">
                <a:solidFill>
                  <a:srgbClr val="000000"/>
                </a:solidFill>
                <a:latin typeface="Arial Narrow" pitchFamily="34" charset="0"/>
              </a:rPr>
              <a:t>If the items are not separated by commas, then they will be output directly next to each other.</a:t>
            </a: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525773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9577"/>
    </mc:Choice>
    <mc:Fallback>
      <p:transition spd="slow" advTm="2895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04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04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04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37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" decel="100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37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" decel="100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7" grpId="0" animBg="1"/>
      <p:bldP spid="7" grpId="1" animBg="1"/>
      <p:bldP spid="8" grpId="0" animBg="1"/>
      <p:bldP spid="8" grpId="1" animBg="1"/>
    </p:bldLst>
  </p:timing>
  <p:extLst>
    <p:ext uri="{3A86A75C-4F4B-4683-9AE1-C65F6400EC91}">
      <p14:laserTraceLst xmlns:p14="http://schemas.microsoft.com/office/powerpoint/2010/main">
        <p14:tracePtLst>
          <p14:tracePt t="746" x="1085850" y="1504950"/>
          <p14:tracePt t="755" x="1066800" y="1536700"/>
          <p14:tracePt t="767" x="1054100" y="1581150"/>
          <p14:tracePt t="774" x="1035050" y="1612900"/>
          <p14:tracePt t="790" x="1028700" y="1631950"/>
          <p14:tracePt t="803" x="1009650" y="1657350"/>
          <p14:tracePt t="820" x="1003300" y="1682750"/>
          <p14:tracePt t="836" x="996950" y="1689100"/>
          <p14:tracePt t="853" x="984250" y="1695450"/>
          <p14:tracePt t="870" x="977900" y="1708150"/>
          <p14:tracePt t="903" x="977900" y="1714500"/>
          <p14:tracePt t="977" x="971550" y="1714500"/>
          <p14:tracePt t="1033" x="965200" y="1714500"/>
          <p14:tracePt t="1075" x="958850" y="1714500"/>
          <p14:tracePt t="1104" x="952500" y="1714500"/>
          <p14:tracePt t="1118" x="946150" y="1714500"/>
          <p14:tracePt t="1146" x="933450" y="1714500"/>
          <p14:tracePt t="1153" x="933450" y="1708150"/>
          <p14:tracePt t="1174" x="927100" y="1708150"/>
          <p14:tracePt t="1189" x="920750" y="1708150"/>
          <p14:tracePt t="1209" x="914400" y="1701800"/>
          <p14:tracePt t="1216" x="908050" y="1701800"/>
          <p14:tracePt t="1237" x="901700" y="1701800"/>
          <p14:tracePt t="1259" x="895350" y="1701800"/>
          <p14:tracePt t="1294" x="889000" y="1701800"/>
          <p14:tracePt t="1315" x="882650" y="1701800"/>
          <p14:tracePt t="1385" x="889000" y="1701800"/>
          <p14:tracePt t="1406" x="895350" y="1701800"/>
          <p14:tracePt t="1434" x="901700" y="1701800"/>
          <p14:tracePt t="1448" x="908050" y="1701800"/>
          <p14:tracePt t="1455" x="914400" y="1701800"/>
          <p14:tracePt t="1471" x="927100" y="1701800"/>
          <p14:tracePt t="1484" x="939800" y="1701800"/>
          <p14:tracePt t="1501" x="965200" y="1689100"/>
          <p14:tracePt t="1518" x="984250" y="1689100"/>
          <p14:tracePt t="1534" x="1003300" y="1682750"/>
          <p14:tracePt t="1551" x="1016000" y="1682750"/>
          <p14:tracePt t="1679" x="1009650" y="1682750"/>
          <p14:tracePt t="1708" x="1003300" y="1682750"/>
          <p14:tracePt t="1715" x="996950" y="1682750"/>
          <p14:tracePt t="1729" x="990600" y="1682750"/>
          <p14:tracePt t="1751" x="984250" y="1682750"/>
          <p14:tracePt t="1757" x="984250" y="1689100"/>
          <p14:tracePt t="1771" x="977900" y="1689100"/>
          <p14:tracePt t="1786" x="971550" y="1689100"/>
          <p14:tracePt t="1806" x="965200" y="1695450"/>
          <p14:tracePt t="1827" x="958850" y="1695450"/>
          <p14:tracePt t="1848" x="952500" y="1695450"/>
          <p14:tracePt t="1855" x="946150" y="1695450"/>
          <p14:tracePt t="1876" x="946150" y="1701800"/>
          <p14:tracePt t="1897" x="939800" y="1701800"/>
          <p14:tracePt t="1925" x="933450" y="1701800"/>
          <p14:tracePt t="1967" x="927100" y="1701800"/>
          <p14:tracePt t="2059" x="927100" y="1695450"/>
          <p14:tracePt t="2067" x="933450" y="1695450"/>
          <p14:tracePt t="2080" x="939800" y="1695450"/>
          <p14:tracePt t="2100" x="946150" y="1689100"/>
          <p14:tracePt t="2108" x="952500" y="1689100"/>
          <p14:tracePt t="2122" x="958850" y="1689100"/>
          <p14:tracePt t="2131" x="977900" y="1689100"/>
          <p14:tracePt t="2149" x="1009650" y="1689100"/>
          <p14:tracePt t="2165" x="1028700" y="1682750"/>
          <p14:tracePt t="2182" x="1085850" y="1682750"/>
          <p14:tracePt t="2200" x="1130300" y="1682750"/>
          <p14:tracePt t="2215" x="1155700" y="1682750"/>
          <p14:tracePt t="2219" x="1174750" y="1682750"/>
          <p14:tracePt t="2232" x="1187450" y="1676400"/>
          <p14:tracePt t="2249" x="1212850" y="1676400"/>
          <p14:tracePt t="2265" x="1219200" y="1676400"/>
          <p14:tracePt t="2282" x="1231900" y="1670050"/>
          <p14:tracePt t="2528" x="1225550" y="1670050"/>
          <p14:tracePt t="2557" x="1219200" y="1676400"/>
          <p14:tracePt t="2571" x="1212850" y="1676400"/>
          <p14:tracePt t="2577" x="1212850" y="1682750"/>
          <p14:tracePt t="2592" x="1206500" y="1682750"/>
          <p14:tracePt t="2600" x="1200150" y="1689100"/>
          <p14:tracePt t="2614" x="1187450" y="1695450"/>
          <p14:tracePt t="2631" x="1149350" y="1714500"/>
          <p14:tracePt t="2648" x="1123950" y="1733550"/>
          <p14:tracePt t="2663" x="1104900" y="1739900"/>
          <p14:tracePt t="2680" x="1085850" y="1746250"/>
          <p14:tracePt t="2697" x="1041400" y="1771650"/>
          <p14:tracePt t="2713" x="1016000" y="1784350"/>
          <p14:tracePt t="2731" x="1003300" y="1784350"/>
          <p14:tracePt t="2734" x="990600" y="1790700"/>
          <p14:tracePt t="2746" x="984250" y="1790700"/>
          <p14:tracePt t="2763" x="977900" y="1797050"/>
          <p14:tracePt t="2779" x="971550" y="1797050"/>
          <p14:tracePt t="2796" x="965200" y="1797050"/>
          <p14:tracePt t="2833" x="952500" y="1797050"/>
          <p14:tracePt t="2858" x="946150" y="1790700"/>
          <p14:tracePt t="2893" x="939800" y="1790700"/>
          <p14:tracePt t="2922" x="933450" y="1784350"/>
          <p14:tracePt t="2950" x="927100" y="1778000"/>
          <p14:tracePt t="2978" x="927100" y="1771650"/>
          <p14:tracePt t="2999" x="927100" y="1765300"/>
          <p14:tracePt t="3020" x="920750" y="1765300"/>
          <p14:tracePt t="3047" x="914400" y="1758950"/>
          <p14:tracePt t="3083" x="914400" y="1752600"/>
          <p14:tracePt t="3118" x="920750" y="1746250"/>
          <p14:tracePt t="3153" x="927100" y="1746250"/>
          <p14:tracePt t="3159" x="939800" y="1746250"/>
          <p14:tracePt t="3174" x="952500" y="1739900"/>
          <p14:tracePt t="3182" x="971550" y="1739900"/>
          <p14:tracePt t="3195" x="1009650" y="1739900"/>
          <p14:tracePt t="3211" x="1130300" y="1733550"/>
          <p14:tracePt t="3228" x="1206500" y="1733550"/>
          <p14:tracePt t="3246" x="1397000" y="1733550"/>
          <p14:tracePt t="3262" x="1600200" y="1746250"/>
          <p14:tracePt t="3279" x="1689100" y="1752600"/>
          <p14:tracePt t="3295" x="1866900" y="1752600"/>
          <p14:tracePt t="3311" x="1930400" y="1765300"/>
          <p14:tracePt t="3328" x="2089150" y="1784350"/>
          <p14:tracePt t="3345" x="2114550" y="1790700"/>
          <p14:tracePt t="3362" x="2139950" y="1790700"/>
          <p14:tracePt t="3378" x="2165350" y="1790700"/>
          <p14:tracePt t="3394" x="2178050" y="1797050"/>
          <p14:tracePt t="3411" x="2184400" y="1797050"/>
          <p14:tracePt t="3443" x="2184400" y="1790700"/>
          <p14:tracePt t="3469" x="2178050" y="1784350"/>
          <p14:tracePt t="3482" x="2171700" y="1784350"/>
          <p14:tracePt t="3494" x="2165350" y="1784350"/>
          <p14:tracePt t="3511" x="2146300" y="1784350"/>
          <p14:tracePt t="3527" x="2146300" y="1790700"/>
          <p14:tracePt t="3544" x="2120900" y="1790700"/>
          <p14:tracePt t="3561" x="2076450" y="1790700"/>
          <p14:tracePt t="3578" x="2038350" y="1790700"/>
          <p14:tracePt t="3595" x="1936750" y="1778000"/>
          <p14:tracePt t="3610" x="1790700" y="1758950"/>
          <p14:tracePt t="3627" x="1701800" y="1758950"/>
          <p14:tracePt t="3645" x="1536700" y="1752600"/>
          <p14:tracePt t="3660" x="1473200" y="1739900"/>
          <p14:tracePt t="3677" x="1352550" y="1720850"/>
          <p14:tracePt t="3694" x="1282700" y="1714500"/>
          <p14:tracePt t="3709" x="1263650" y="1714500"/>
          <p14:tracePt t="3727" x="1244600" y="1714500"/>
          <p14:tracePt t="3743" x="1238250" y="1714500"/>
          <p14:tracePt t="3834" x="1238250" y="1720850"/>
          <p14:tracePt t="3840" x="1244600" y="1720850"/>
          <p14:tracePt t="3861" x="1250950" y="1720850"/>
          <p14:tracePt t="3877" x="1257300" y="1720850"/>
          <p14:tracePt t="3890" x="1270000" y="1720850"/>
          <p14:tracePt t="3911" x="1282700" y="1720850"/>
          <p14:tracePt t="3925" x="1301750" y="1720850"/>
          <p14:tracePt t="3932" x="1333500" y="1720850"/>
          <p14:tracePt t="3946" x="1384300" y="1720850"/>
          <p14:tracePt t="3959" x="1511300" y="1720850"/>
          <p14:tracePt t="3975" x="1587500" y="1727200"/>
          <p14:tracePt t="3993" x="1676400" y="1739900"/>
          <p14:tracePt t="4009" x="1866900" y="1746250"/>
          <p14:tracePt t="4025" x="2057400" y="1758950"/>
          <p14:tracePt t="4042" x="2152650" y="1771650"/>
          <p14:tracePt t="4059" x="2279650" y="1790700"/>
          <p14:tracePt t="4075" x="2374900" y="1803400"/>
          <p14:tracePt t="4093" x="2419350" y="1809750"/>
          <p14:tracePt t="4109" x="2432050" y="1809750"/>
          <p14:tracePt t="4125" x="2432050" y="1816100"/>
          <p14:tracePt t="4205" x="2425700" y="1816100"/>
          <p14:tracePt t="4212" x="2419350" y="1816100"/>
          <p14:tracePt t="4224" x="2413000" y="1816100"/>
          <p14:tracePt t="4242" x="2406650" y="1816100"/>
          <p14:tracePt t="4258" x="2406650" y="1809750"/>
          <p14:tracePt t="5246" x="2381250" y="1809750"/>
          <p14:tracePt t="5252" x="2343150" y="1797050"/>
          <p14:tracePt t="5266" x="2292350" y="1797050"/>
          <p14:tracePt t="5274" x="2241550" y="1797050"/>
          <p14:tracePt t="5290" x="2190750" y="1797050"/>
          <p14:tracePt t="5304" x="2152650" y="1797050"/>
          <p14:tracePt t="5321" x="2057400" y="1803400"/>
          <p14:tracePt t="5337" x="1993900" y="1803400"/>
          <p14:tracePt t="5354" x="1968500" y="1803400"/>
          <p14:tracePt t="5372" x="1924050" y="1809750"/>
          <p14:tracePt t="5387" x="1885950" y="1809750"/>
          <p14:tracePt t="5404" x="1873250" y="1809750"/>
          <p14:tracePt t="5421" x="1860550" y="1809750"/>
          <p14:tracePt t="5437" x="1847850" y="1809750"/>
          <p14:tracePt t="5505" x="1841500" y="1809750"/>
          <p14:tracePt t="5730" x="1822450" y="1809750"/>
          <p14:tracePt t="5737" x="1803400" y="1803400"/>
          <p14:tracePt t="5744" x="1771650" y="1803400"/>
          <p14:tracePt t="5758" x="1746250" y="1797050"/>
          <p14:tracePt t="5769" x="1714500" y="1797050"/>
          <p14:tracePt t="5786" x="1651000" y="1790700"/>
          <p14:tracePt t="5802" x="1619250" y="1790700"/>
          <p14:tracePt t="5819" x="1562100" y="1778000"/>
          <p14:tracePt t="5836" x="1504950" y="1771650"/>
          <p14:tracePt t="5852" x="1473200" y="1765300"/>
          <p14:tracePt t="5870" x="1422400" y="1758950"/>
          <p14:tracePt t="5886" x="1365250" y="1752600"/>
          <p14:tracePt t="5902" x="1346200" y="1746250"/>
          <p14:tracePt t="5919" x="1289050" y="1727200"/>
          <p14:tracePt t="5936" x="1238250" y="1714500"/>
          <p14:tracePt t="5952" x="1206500" y="1708150"/>
          <p14:tracePt t="5969" x="1149350" y="1682750"/>
          <p14:tracePt t="5985" x="1117600" y="1670050"/>
          <p14:tracePt t="6002" x="1041400" y="1638300"/>
          <p14:tracePt t="6018" x="965200" y="1593850"/>
          <p14:tracePt t="6036" x="933450" y="1581150"/>
          <p14:tracePt t="6052" x="882650" y="1555750"/>
          <p14:tracePt t="6068" x="850900" y="1549400"/>
          <p14:tracePt t="6085" x="844550" y="1543050"/>
          <p14:tracePt t="6102" x="825500" y="1536700"/>
          <p14:tracePt t="6118" x="812800" y="1536700"/>
          <p14:tracePt t="6368" x="819150" y="1530350"/>
          <p14:tracePt t="6389" x="825500" y="1530350"/>
          <p14:tracePt t="6396" x="838200" y="1524000"/>
          <p14:tracePt t="6418" x="850900" y="1517650"/>
          <p14:tracePt t="6423" x="863600" y="1511300"/>
          <p14:tracePt t="6438" x="869950" y="1504950"/>
          <p14:tracePt t="6450" x="889000" y="1492250"/>
          <p14:tracePt t="6467" x="914400" y="1466850"/>
          <p14:tracePt t="6483" x="920750" y="1454150"/>
          <p14:tracePt t="6501" x="946150" y="1416050"/>
          <p14:tracePt t="6517" x="965200" y="1390650"/>
          <p14:tracePt t="6534" x="965200" y="1377950"/>
          <p14:tracePt t="6551" x="965200" y="1365250"/>
          <p14:tracePt t="6567" x="971550" y="1358900"/>
          <p14:tracePt t="6599" x="971550" y="1352550"/>
          <p14:tracePt t="6621" x="971550" y="1346200"/>
          <p14:tracePt t="6768" x="971550" y="1352550"/>
          <p14:tracePt t="6789" x="965200" y="1352550"/>
          <p14:tracePt t="6810" x="958850" y="1358900"/>
          <p14:tracePt t="6817" x="958850" y="1365250"/>
          <p14:tracePt t="6831" x="958850" y="1371600"/>
          <p14:tracePt t="6838" x="952500" y="1377950"/>
          <p14:tracePt t="6852" x="952500" y="1390650"/>
          <p14:tracePt t="6866" x="939800" y="1422400"/>
          <p14:tracePt t="6882" x="933450" y="1441450"/>
          <p14:tracePt t="6899" x="927100" y="1479550"/>
          <p14:tracePt t="6916" x="908050" y="1555750"/>
          <p14:tracePt t="6932" x="889000" y="1638300"/>
          <p14:tracePt t="6949" x="889000" y="1663700"/>
          <p14:tracePt t="6965" x="882650" y="1714500"/>
          <p14:tracePt t="6982" x="876300" y="1746250"/>
          <p14:tracePt t="7001" x="876300" y="1771650"/>
          <p14:tracePt t="7016" x="876300" y="1778000"/>
          <p14:tracePt t="7032" x="876300" y="1790700"/>
          <p14:tracePt t="7049" x="882650" y="1790700"/>
          <p14:tracePt t="7082" x="901700" y="1797050"/>
          <p14:tracePt t="7098" x="908050" y="1797050"/>
          <p14:tracePt t="7115" x="920750" y="1797050"/>
          <p14:tracePt t="7132" x="933450" y="1797050"/>
          <p14:tracePt t="7148" x="1035050" y="1790700"/>
          <p14:tracePt t="7164" x="1098550" y="1778000"/>
          <p14:tracePt t="7182" x="1270000" y="1752600"/>
          <p14:tracePt t="7198" x="1358900" y="1727200"/>
          <p14:tracePt t="7214" x="1543050" y="1676400"/>
          <p14:tracePt t="7232" x="1701800" y="1606550"/>
          <p14:tracePt t="7248" x="1758950" y="1562100"/>
          <p14:tracePt t="7265" x="1854200" y="1485900"/>
          <p14:tracePt t="7281" x="1911350" y="1416050"/>
          <p14:tracePt t="7297" x="1943100" y="1365250"/>
          <p14:tracePt t="7315" x="1974850" y="1250950"/>
          <p14:tracePt t="7331" x="1981200" y="1225550"/>
          <p14:tracePt t="7347" x="1987550" y="1206500"/>
          <p14:tracePt t="7364" x="2012950" y="1149350"/>
          <p14:tracePt t="7381" x="2025650" y="1130300"/>
          <p14:tracePt t="7398" x="2032000" y="1117600"/>
          <p14:tracePt t="7413" x="2044700" y="1085850"/>
          <p14:tracePt t="7430" x="2051050" y="1060450"/>
          <p14:tracePt t="7448" x="2057400" y="1047750"/>
          <p14:tracePt t="7463" x="2063750" y="1028700"/>
          <p14:tracePt t="7481" x="2070100" y="1022350"/>
          <p14:tracePt t="7513" x="2063750" y="1028700"/>
          <p14:tracePt t="7530" x="2057400" y="1035050"/>
          <p14:tracePt t="7546" x="2051050" y="1047750"/>
          <p14:tracePt t="7563" x="2044700" y="1054100"/>
          <p14:tracePt t="7580" x="2038350" y="1073150"/>
          <p14:tracePt t="7596" x="2019300" y="1104900"/>
          <p14:tracePt t="7613" x="2006600" y="1136650"/>
          <p14:tracePt t="7630" x="1949450" y="1238250"/>
          <p14:tracePt t="7646" x="1892300" y="1346200"/>
          <p14:tracePt t="7663" x="1866900" y="1403350"/>
          <p14:tracePt t="7680" x="1803400" y="1517650"/>
          <p14:tracePt t="7696" x="1778000" y="1549400"/>
          <p14:tracePt t="7714" x="1720850" y="1619250"/>
          <p14:tracePt t="7730" x="1708150" y="1631950"/>
          <p14:tracePt t="7746" x="1689100" y="1638300"/>
          <p14:tracePt t="7763" x="1670050" y="1638300"/>
          <p14:tracePt t="7779" x="1644650" y="1638300"/>
          <p14:tracePt t="7799" x="1631950" y="1638300"/>
          <p14:tracePt t="7812" x="1619250" y="1638300"/>
          <p14:tracePt t="7829" x="1593850" y="1625600"/>
          <p14:tracePt t="7846" x="1581150" y="1612900"/>
          <p14:tracePt t="7862" x="1555750" y="1600200"/>
          <p14:tracePt t="7879" x="1517650" y="1581150"/>
          <p14:tracePt t="7897" x="1498600" y="1574800"/>
          <p14:tracePt t="7912" x="1466850" y="1555750"/>
          <p14:tracePt t="7928" x="1416050" y="1536700"/>
          <p14:tracePt t="7946" x="1371600" y="1517650"/>
          <p14:tracePt t="7962" x="1358900" y="1511300"/>
          <p14:tracePt t="7979" x="1333500" y="1504950"/>
          <p14:tracePt t="7995" x="1320800" y="1498600"/>
          <p14:tracePt t="8012" x="1314450" y="1498600"/>
          <p14:tracePt t="8028" x="1314450" y="1492250"/>
          <p14:tracePt t="8045" x="1301750" y="1492250"/>
          <p14:tracePt t="8079" x="1301750" y="1485900"/>
          <p14:tracePt t="8095" x="1289050" y="1485900"/>
          <p14:tracePt t="8111" x="1282700" y="1485900"/>
          <p14:tracePt t="8130" x="1276350" y="1485900"/>
          <p14:tracePt t="8144" x="1270000" y="1479550"/>
          <p14:tracePt t="8178" x="1257300" y="1479550"/>
          <p14:tracePt t="8191" x="1250950" y="1479550"/>
          <p14:tracePt t="8198" x="1244600" y="1479550"/>
          <p14:tracePt t="8212" x="1231900" y="1479550"/>
          <p14:tracePt t="8227" x="1181100" y="1460500"/>
          <p14:tracePt t="8244" x="1155700" y="1460500"/>
          <p14:tracePt t="8262" x="1073150" y="1447800"/>
          <p14:tracePt t="8277" x="990600" y="1428750"/>
          <p14:tracePt t="8294" x="965200" y="1422400"/>
          <p14:tracePt t="8298" x="920750" y="1416050"/>
          <p14:tracePt t="8313" x="901700" y="1409700"/>
          <p14:tracePt t="8327" x="876300" y="1403350"/>
          <p14:tracePt t="8344" x="857250" y="1403350"/>
          <p14:tracePt t="8361" x="838200" y="1397000"/>
          <p14:tracePt t="8377" x="831850" y="1390650"/>
          <p14:tracePt t="8570" x="819150" y="1390650"/>
          <p14:tracePt t="8578" x="812800" y="1390650"/>
          <p14:tracePt t="8591" x="806450" y="1390650"/>
          <p14:tracePt t="8598" x="800100" y="1390650"/>
          <p14:tracePt t="8619" x="787400" y="1390650"/>
          <p14:tracePt t="8629" x="781050" y="1390650"/>
          <p14:tracePt t="8642" x="768350" y="1390650"/>
          <p14:tracePt t="8660" x="762000" y="1390650"/>
          <p14:tracePt t="8677" x="749300" y="1390650"/>
          <p14:tracePt t="8693" x="736600" y="1397000"/>
          <p14:tracePt t="8725" x="730250" y="1403350"/>
          <p14:tracePt t="8760" x="736600" y="1403350"/>
          <p14:tracePt t="8767" x="742950" y="1403350"/>
          <p14:tracePt t="8787" x="749300" y="1403350"/>
          <p14:tracePt t="8802" x="762000" y="1403350"/>
          <p14:tracePt t="8811" x="774700" y="1403350"/>
          <p14:tracePt t="8825" x="793750" y="1403350"/>
          <p14:tracePt t="8842" x="850900" y="1403350"/>
          <p14:tracePt t="8859" x="927100" y="1377950"/>
          <p14:tracePt t="8875" x="965200" y="1371600"/>
          <p14:tracePt t="8893" x="1054100" y="1339850"/>
          <p14:tracePt t="8908" x="1117600" y="1295400"/>
          <p14:tracePt t="8925" x="1136650" y="1276350"/>
          <p14:tracePt t="8942" x="1168400" y="1231900"/>
          <p14:tracePt t="8958" x="1174750" y="1212850"/>
          <p14:tracePt t="8975" x="1174750" y="1162050"/>
          <p14:tracePt t="8991" x="1155700" y="1079500"/>
          <p14:tracePt t="9008" x="1130300" y="1047750"/>
          <p14:tracePt t="9025" x="1079500" y="971550"/>
          <p14:tracePt t="9041" x="1009650" y="901700"/>
          <p14:tracePt t="9058" x="965200" y="876300"/>
          <p14:tracePt t="9075" x="869950" y="825500"/>
          <p14:tracePt t="9091" x="781050" y="800100"/>
          <p14:tracePt t="9108" x="755650" y="793750"/>
          <p14:tracePt t="9125" x="673100" y="793750"/>
          <p14:tracePt t="9141" x="590550" y="806450"/>
          <p14:tracePt t="9158" x="552450" y="812800"/>
          <p14:tracePt t="9174" x="438150" y="850900"/>
          <p14:tracePt t="9191" x="342900" y="901700"/>
          <p14:tracePt t="9208" x="273050" y="965200"/>
          <p14:tracePt t="9224" x="254000" y="996950"/>
          <p14:tracePt t="9241" x="234950" y="1016000"/>
          <p14:tracePt t="9258" x="222250" y="1066800"/>
          <p14:tracePt t="9274" x="203200" y="1136650"/>
          <p14:tracePt t="9291" x="203200" y="1168400"/>
          <p14:tracePt t="9307" x="203200" y="1219200"/>
          <p14:tracePt t="9324" x="228600" y="1257300"/>
          <p14:tracePt t="9342" x="241300" y="1282700"/>
          <p14:tracePt t="9356" x="292100" y="1314450"/>
          <p14:tracePt t="9374" x="393700" y="1365250"/>
          <p14:tracePt t="9391" x="552450" y="1390650"/>
          <p14:tracePt t="9407" x="641350" y="1403350"/>
          <p14:tracePt t="9423" x="831850" y="1409700"/>
          <p14:tracePt t="9441" x="1060450" y="1409700"/>
          <p14:tracePt t="9456" x="1187450" y="1397000"/>
          <p14:tracePt t="9473" x="1416050" y="1365250"/>
          <p14:tracePt t="9490" x="1530350" y="1346200"/>
          <p14:tracePt t="9507" x="1778000" y="1282700"/>
          <p14:tracePt t="9524" x="2051050" y="1212850"/>
          <p14:tracePt t="9540" x="2273300" y="1130300"/>
          <p14:tracePt t="9556" x="2368550" y="1079500"/>
          <p14:tracePt t="9574" x="2552700" y="1016000"/>
          <p14:tracePt t="9590" x="2641600" y="996950"/>
          <p14:tracePt t="9606" x="2800350" y="946150"/>
          <p14:tracePt t="9623" x="2933700" y="908050"/>
          <p14:tracePt t="9640" x="2984500" y="908050"/>
          <p14:tracePt t="9656" x="3054350" y="901700"/>
          <p14:tracePt t="9672" x="3111500" y="895350"/>
          <p14:tracePt t="9689" x="3143250" y="895350"/>
          <p14:tracePt t="9706" x="3175000" y="889000"/>
          <p14:tracePt t="9722" x="3181350" y="889000"/>
          <p14:tracePt t="9740" x="3187700" y="889000"/>
          <p14:tracePt t="9772" x="3181350" y="889000"/>
          <p14:tracePt t="9792" x="3175000" y="889000"/>
          <p14:tracePt t="9806" x="3162300" y="889000"/>
          <p14:tracePt t="9822" x="3155950" y="895350"/>
          <p14:tracePt t="9839" x="3143250" y="895350"/>
          <p14:tracePt t="9855" x="3124200" y="895350"/>
          <p14:tracePt t="9872" x="3117850" y="895350"/>
          <p14:tracePt t="9889" x="3067050" y="901700"/>
          <p14:tracePt t="9905" x="3028950" y="908050"/>
          <p14:tracePt t="9922" x="2971800" y="927100"/>
          <p14:tracePt t="9938" x="2755900" y="965200"/>
          <p14:tracePt t="9955" x="2463800" y="1022350"/>
          <p14:tracePt t="9972" x="2336800" y="1054100"/>
          <p14:tracePt t="9988" x="2057400" y="1123950"/>
          <p14:tracePt t="10005" x="1816100" y="1174750"/>
          <p14:tracePt t="10022" x="1644650" y="1225550"/>
          <p14:tracePt t="10038" x="1562100" y="1244600"/>
          <p14:tracePt t="10055" x="1466850" y="1289050"/>
          <p14:tracePt t="10072" x="1390650" y="1320800"/>
          <p14:tracePt t="10089" x="1371600" y="1339850"/>
          <p14:tracePt t="10105" x="1320800" y="1358900"/>
          <p14:tracePt t="10121" x="1276350" y="1384300"/>
          <p14:tracePt t="10138" x="1263650" y="1390650"/>
          <p14:tracePt t="10154" x="1250950" y="1403350"/>
          <p14:tracePt t="10172" x="1225550" y="1435100"/>
          <p14:tracePt t="10188" x="1219200" y="1435100"/>
          <p14:tracePt t="10204" x="1219200" y="1447800"/>
          <p14:tracePt t="10221" x="1219200" y="1454150"/>
          <p14:tracePt t="10237" x="1219200" y="1466850"/>
          <p14:tracePt t="10254" x="1225550" y="1492250"/>
          <p14:tracePt t="10271" x="1231900" y="1498600"/>
          <p14:tracePt t="10288" x="1257300" y="1504950"/>
          <p14:tracePt t="10304" x="1301750" y="1524000"/>
          <p14:tracePt t="10320" x="1327150" y="1530350"/>
          <p14:tracePt t="10323" x="1371600" y="1536700"/>
          <p14:tracePt t="10338" x="1409700" y="1543050"/>
          <p14:tracePt t="10353" x="1517650" y="1555750"/>
          <p14:tracePt t="10370" x="1581150" y="1562100"/>
          <p14:tracePt t="10387" x="1720850" y="1574800"/>
          <p14:tracePt t="10403" x="1917700" y="1593850"/>
          <p14:tracePt t="10420" x="2006600" y="1612900"/>
          <p14:tracePt t="10437" x="2203450" y="1657350"/>
          <p14:tracePt t="10453" x="2419350" y="1695450"/>
          <p14:tracePt t="10470" x="2514600" y="1727200"/>
          <p14:tracePt t="10487" x="2667000" y="1758950"/>
          <p14:tracePt t="10503" x="2717800" y="1758950"/>
          <p14:tracePt t="10521" x="2800350" y="1765300"/>
          <p14:tracePt t="10536" x="2813050" y="1765300"/>
          <p14:tracePt t="10553" x="2819400" y="1765300"/>
          <p14:tracePt t="10570" x="2819400" y="1752600"/>
          <p14:tracePt t="10586" x="2819400" y="1746250"/>
          <p14:tracePt t="10603" x="2819400" y="1739900"/>
          <p14:tracePt t="10619" x="2813050" y="1733550"/>
          <p14:tracePt t="10636" x="2794000" y="1720850"/>
          <p14:tracePt t="10653" x="2781300" y="1714500"/>
          <p14:tracePt t="10669" x="2736850" y="1714500"/>
          <p14:tracePt t="10686" x="2609850" y="1701800"/>
          <p14:tracePt t="10703" x="2432050" y="1695450"/>
          <p14:tracePt t="10719" x="2343150" y="1695450"/>
          <p14:tracePt t="10736" x="2178050" y="1708150"/>
          <p14:tracePt t="10752" x="2019300" y="1746250"/>
          <p14:tracePt t="10769" x="1955800" y="1765300"/>
          <p14:tracePt t="10785" x="1841500" y="1809750"/>
          <p14:tracePt t="10802" x="1790700" y="1835150"/>
          <p14:tracePt t="10819" x="1778000" y="1847850"/>
          <p14:tracePt t="10836" x="1771650" y="1860550"/>
          <p14:tracePt t="10852" x="1765300" y="1866900"/>
          <p14:tracePt t="10868" x="1765300" y="1873250"/>
          <p14:tracePt t="10886" x="1765300" y="1879600"/>
          <p14:tracePt t="10902" x="1784350" y="1885950"/>
          <p14:tracePt t="10919" x="1822450" y="1898650"/>
          <p14:tracePt t="10935" x="1924050" y="1924050"/>
          <p14:tracePt t="10952" x="2000250" y="1936750"/>
          <p14:tracePt t="10968" x="2203450" y="1968500"/>
          <p14:tracePt t="10985" x="2489200" y="1987550"/>
          <p14:tracePt t="11001" x="2673350" y="1987550"/>
          <p14:tracePt t="11018" x="2965450" y="1981200"/>
          <p14:tracePt t="11034" x="3213100" y="1943100"/>
          <p14:tracePt t="11051" x="3302000" y="1924050"/>
          <p14:tracePt t="11068" x="3422650" y="1892300"/>
          <p14:tracePt t="11084" x="3441700" y="1879600"/>
          <p14:tracePt t="11101" x="3454400" y="1879600"/>
          <p14:tracePt t="11134" x="3460750" y="1879600"/>
          <p14:tracePt t="15525" x="3448050" y="1892300"/>
          <p14:tracePt t="15532" x="3422650" y="1917700"/>
          <p14:tracePt t="15546" x="3397250" y="1962150"/>
          <p14:tracePt t="15555" x="3371850" y="1981200"/>
          <p14:tracePt t="15569" x="3340100" y="2025650"/>
          <p14:tracePt t="15585" x="3282950" y="2082800"/>
          <p14:tracePt t="15603" x="3219450" y="2152650"/>
          <p14:tracePt t="15619" x="3194050" y="2184400"/>
          <p14:tracePt t="15635" x="3175000" y="2216150"/>
          <p14:tracePt t="15652" x="3111500" y="2273300"/>
          <p14:tracePt t="15668" x="3105150" y="2292350"/>
          <p14:tracePt t="15686" x="3098800" y="2292350"/>
          <p14:tracePt t="15702" x="3079750" y="2298700"/>
          <p14:tracePt t="15718" x="3073400" y="2305050"/>
          <p14:tracePt t="15736" x="3054350" y="2311400"/>
          <p14:tracePt t="15751" x="3048000" y="2317750"/>
          <p14:tracePt t="15768" x="3022600" y="2336800"/>
          <p14:tracePt t="15785" x="2990850" y="2355850"/>
          <p14:tracePt t="15801" x="2971800" y="2362200"/>
          <p14:tracePt t="15818" x="2933700" y="2393950"/>
          <p14:tracePt t="15835" x="2901950" y="2413000"/>
          <p14:tracePt t="15851" x="2889250" y="2419350"/>
          <p14:tracePt t="15855" x="2876550" y="2425700"/>
          <p14:tracePt t="15868" x="2870200" y="2432050"/>
          <p14:tracePt t="15884" x="2863850" y="2438400"/>
          <p14:tracePt t="15901" x="2857500" y="2444750"/>
          <p14:tracePt t="15934" x="2851150" y="2451100"/>
          <p14:tracePt t="15988" x="2844800" y="2457450"/>
          <p14:tracePt t="16247" x="2844800" y="2451100"/>
          <p14:tracePt t="16346" x="2838450" y="2451100"/>
          <p14:tracePt t="16374" x="2832100" y="2451100"/>
          <p14:tracePt t="16409" x="2825750" y="2451100"/>
          <p14:tracePt t="16479" x="2819400" y="2451100"/>
          <p14:tracePt t="16486" x="2813050" y="2451100"/>
          <p14:tracePt t="16499" x="2813050" y="2457450"/>
          <p14:tracePt t="16515" x="2806700" y="2463800"/>
          <p14:tracePt t="16556" x="2800350" y="2470150"/>
          <p14:tracePt t="16563" x="2800350" y="2476500"/>
          <p14:tracePt t="16584" x="2794000" y="2476500"/>
          <p14:tracePt t="16605" x="2794000" y="2482850"/>
          <p14:tracePt t="16626" x="2787650" y="2482850"/>
          <p14:tracePt t="16654" x="2781300" y="2489200"/>
          <p14:tracePt t="16676" x="2781300" y="2495550"/>
          <p14:tracePt t="16696" x="2781300" y="2501900"/>
          <p14:tracePt t="16717" x="2781300" y="2508250"/>
          <p14:tracePt t="16724" x="2774950" y="2508250"/>
          <p14:tracePt t="16746" x="2774950" y="2514600"/>
          <p14:tracePt t="16766" x="2768600" y="2520950"/>
          <p14:tracePt t="16816" x="2768600" y="2527300"/>
          <p14:tracePt t="16837" x="2768600" y="2533650"/>
          <p14:tracePt t="16844" x="2768600" y="2540000"/>
          <p14:tracePt t="16866" x="2768600" y="2546350"/>
          <p14:tracePt t="16879" x="2768600" y="2552700"/>
          <p14:tracePt t="16907" x="2768600" y="2559050"/>
          <p14:tracePt t="16935" x="2768600" y="2565400"/>
          <p14:tracePt t="16977" x="2774950" y="2571750"/>
          <p14:tracePt t="16984" x="2774950" y="2578100"/>
          <p14:tracePt t="17000" x="2781300" y="2578100"/>
          <p14:tracePt t="17014" x="2781300" y="2584450"/>
          <p14:tracePt t="17031" x="2794000" y="2584450"/>
          <p14:tracePt t="17048" x="2800350" y="2590800"/>
          <p14:tracePt t="17080" x="2819400" y="2590800"/>
          <p14:tracePt t="17097" x="2838450" y="2597150"/>
          <p14:tracePt t="17113" x="2851150" y="2597150"/>
          <p14:tracePt t="17131" x="2889250" y="2590800"/>
          <p14:tracePt t="17147" x="2921000" y="2590800"/>
          <p14:tracePt t="17163" x="2946400" y="2590800"/>
          <p14:tracePt t="17181" x="2965450" y="2590800"/>
          <p14:tracePt t="17196" x="2984500" y="2590800"/>
          <p14:tracePt t="17213" x="2990850" y="2590800"/>
          <p14:tracePt t="17230" x="3003550" y="2584450"/>
          <p14:tracePt t="17263" x="3009900" y="2578100"/>
          <p14:tracePt t="17321" x="3016250" y="2578100"/>
          <p14:tracePt t="17328" x="3022600" y="2578100"/>
          <p14:tracePt t="17335" x="3028950" y="2578100"/>
          <p14:tracePt t="17349" x="3035300" y="2578100"/>
          <p14:tracePt t="17363" x="3041650" y="2578100"/>
          <p14:tracePt t="17379" x="3060700" y="2578100"/>
          <p14:tracePt t="17397" x="3092450" y="2584450"/>
          <p14:tracePt t="17400" x="3111500" y="2584450"/>
          <p14:tracePt t="17412" x="3143250" y="2584450"/>
          <p14:tracePt t="17429" x="3206750" y="2590800"/>
          <p14:tracePt t="17446" x="3238500" y="2597150"/>
          <p14:tracePt t="17463" x="3289300" y="2597150"/>
          <p14:tracePt t="17479" x="3321050" y="2603500"/>
          <p14:tracePt t="17497" x="3333750" y="2609850"/>
          <p14:tracePt t="17529" x="3340100" y="2616200"/>
          <p14:tracePt t="17686" x="3333750" y="2616200"/>
          <p14:tracePt t="17707" x="3327400" y="2609850"/>
          <p14:tracePt t="17735" x="3321050" y="2609850"/>
          <p14:tracePt t="19071" x="3314700" y="2609850"/>
          <p14:tracePt t="19085" x="3302000" y="2609850"/>
          <p14:tracePt t="19093" x="3302000" y="2603500"/>
          <p14:tracePt t="19106" x="3295650" y="2603500"/>
          <p14:tracePt t="19123" x="3282950" y="2597150"/>
          <p14:tracePt t="19156" x="3276600" y="2597150"/>
          <p14:tracePt t="19239" x="3276600" y="2590800"/>
          <p14:tracePt t="19281" x="3276600" y="2584450"/>
          <p14:tracePt t="19309" x="3276600" y="2578100"/>
          <p14:tracePt t="19330" x="3270250" y="2578100"/>
          <p14:tracePt t="19344" x="3263900" y="2578100"/>
          <p14:tracePt t="19351" x="3263900" y="2571750"/>
          <p14:tracePt t="19365" x="3251200" y="2565400"/>
          <p14:tracePt t="19375" x="3244850" y="2565400"/>
          <p14:tracePt t="19389" x="3232150" y="2559050"/>
          <p14:tracePt t="19406" x="3187700" y="2533650"/>
          <p14:tracePt t="19422" x="3136900" y="2520950"/>
          <p14:tracePt t="19439" x="3117850" y="2514600"/>
          <p14:tracePt t="19456" x="3079750" y="2508250"/>
          <p14:tracePt t="19472" x="3041650" y="2495550"/>
          <p14:tracePt t="19488" x="3028950" y="2495550"/>
          <p14:tracePt t="19506" x="3022600" y="2489200"/>
          <p14:tracePt t="19751" x="3028950" y="2489200"/>
          <p14:tracePt t="19794" x="3035300" y="2489200"/>
          <p14:tracePt t="19821" x="3041650" y="2489200"/>
          <p14:tracePt t="19842" x="3048000" y="2489200"/>
          <p14:tracePt t="19863" x="3060700" y="2489200"/>
          <p14:tracePt t="19892" x="3067050" y="2489200"/>
          <p14:tracePt t="19905" x="3079750" y="2489200"/>
          <p14:tracePt t="19912" x="3086100" y="2489200"/>
          <p14:tracePt t="19927" x="3092450" y="2489200"/>
          <p14:tracePt t="19937" x="3105150" y="2489200"/>
          <p14:tracePt t="19954" x="3111500" y="2489200"/>
          <p14:tracePt t="19957" x="3124200" y="2489200"/>
          <p14:tracePt t="19970" x="3136900" y="2489200"/>
          <p14:tracePt t="19987" x="3155950" y="2489200"/>
          <p14:tracePt t="20004" x="3175000" y="2489200"/>
          <p14:tracePt t="20020" x="3181350" y="2495550"/>
          <p14:tracePt t="20037" x="3187700" y="2495550"/>
          <p14:tracePt t="20053" x="3194050" y="2495550"/>
          <p14:tracePt t="20086" x="3206750" y="2495550"/>
          <p14:tracePt t="20144" x="3213100" y="2495550"/>
          <p14:tracePt t="20151" x="3219450" y="2495550"/>
          <p14:tracePt t="20193" x="3225800" y="2495550"/>
          <p14:tracePt t="20235" x="3232150" y="2495550"/>
          <p14:tracePt t="20362" x="3225800" y="2495550"/>
          <p14:tracePt t="20411" x="3225800" y="2489200"/>
          <p14:tracePt t="21156" x="3225800" y="2495550"/>
          <p14:tracePt t="21170" x="3225800" y="2501900"/>
          <p14:tracePt t="21177" x="3232150" y="2501900"/>
          <p14:tracePt t="21205" x="3238500" y="2501900"/>
          <p14:tracePt t="21226" x="3244850" y="2508250"/>
          <p14:tracePt t="21247" x="3251200" y="2514600"/>
          <p14:tracePt t="21254" x="3257550" y="2514600"/>
          <p14:tracePt t="21324" x="3263900" y="2514600"/>
          <p14:tracePt t="21359" x="3270250" y="2520950"/>
          <p14:tracePt t="21366" x="3276600" y="2520950"/>
          <p14:tracePt t="21387" x="3282950" y="2520950"/>
          <p14:tracePt t="21394" x="3289300" y="2527300"/>
          <p14:tracePt t="21417" x="3295650" y="2527300"/>
          <p14:tracePt t="21486" x="3302000" y="2533650"/>
          <p14:tracePt t="21549" x="3308350" y="2533650"/>
          <p14:tracePt t="21668" x="3308350" y="2540000"/>
          <p14:tracePt t="21696" x="3302000" y="2540000"/>
          <p14:tracePt t="21843" x="3295650" y="2540000"/>
          <p14:tracePt t="21879" x="3295650" y="2533650"/>
          <p14:tracePt t="21920" x="3289300" y="2527300"/>
          <p14:tracePt t="21955" x="3289300" y="2520950"/>
          <p14:tracePt t="22004" x="3282950" y="2520950"/>
          <p14:tracePt t="22730" x="3289300" y="2520950"/>
          <p14:tracePt t="22737" x="3302000" y="2520950"/>
          <p14:tracePt t="22751" x="3308350" y="2520950"/>
          <p14:tracePt t="22760" x="3327400" y="2527300"/>
          <p14:tracePt t="22777" x="3333750" y="2527300"/>
          <p14:tracePt t="22794" x="3359150" y="2527300"/>
          <p14:tracePt t="22810" x="3384550" y="2527300"/>
          <p14:tracePt t="22827" x="3390900" y="2527300"/>
          <p14:tracePt t="22844" x="3409950" y="2527300"/>
          <p14:tracePt t="22878" x="3422650" y="2527300"/>
          <p14:tracePt t="22910" x="3429000" y="2520950"/>
          <p14:tracePt t="22927" x="3435350" y="2520950"/>
          <p14:tracePt t="22948" x="3441700" y="2520950"/>
          <p14:tracePt t="22990" x="3448050" y="2520950"/>
          <p14:tracePt t="23053" x="3454400" y="2520950"/>
          <p14:tracePt t="23061" x="3460750" y="2520950"/>
          <p14:tracePt t="23081" x="3467100" y="2520950"/>
          <p14:tracePt t="23123" x="3473450" y="2520950"/>
          <p14:tracePt t="23130" x="3479800" y="2520950"/>
          <p14:tracePt t="23158" x="3486150" y="2520950"/>
          <p14:tracePt t="25214" x="3479800" y="2520950"/>
          <p14:tracePt t="25249" x="3473450" y="2520950"/>
          <p14:tracePt t="25256" x="3467100" y="2520950"/>
          <p14:tracePt t="25271" x="3460750" y="2520950"/>
          <p14:tracePt t="25948" x="3454400" y="2520950"/>
          <p14:tracePt t="25955" x="3435350" y="2527300"/>
          <p14:tracePt t="25969" x="3416300" y="2533650"/>
          <p14:tracePt t="25983" x="3397250" y="2533650"/>
          <p14:tracePt t="25999" x="3327400" y="2552700"/>
          <p14:tracePt t="26016" x="3295650" y="2565400"/>
          <p14:tracePt t="26033" x="3238500" y="2584450"/>
          <p14:tracePt t="26049" x="3187700" y="2597150"/>
          <p14:tracePt t="26066" x="3155950" y="2603500"/>
          <p14:tracePt t="26083" x="3130550" y="2603500"/>
          <p14:tracePt t="26099" x="3111500" y="2603500"/>
          <p14:tracePt t="26116" x="3105150" y="2609850"/>
          <p14:tracePt t="26132" x="3098800" y="2609850"/>
          <p14:tracePt t="26165" x="3092450" y="2609850"/>
          <p14:tracePt t="26228" x="3092450" y="2616200"/>
          <p14:tracePt t="26341" x="3092450" y="2622550"/>
          <p14:tracePt t="26418" x="3098800" y="2622550"/>
          <p14:tracePt t="26481" x="3105150" y="2616200"/>
          <p14:tracePt t="26495" x="3111500" y="2616200"/>
          <p14:tracePt t="26516" x="3117850" y="2609850"/>
          <p14:tracePt t="26530" x="3124200" y="2609850"/>
          <p14:tracePt t="26544" x="3130550" y="2609850"/>
          <p14:tracePt t="26551" x="3136900" y="2603500"/>
          <p14:tracePt t="26567" x="3143250" y="2597150"/>
          <p14:tracePt t="26580" x="3168650" y="2590800"/>
          <p14:tracePt t="26597" x="3219450" y="2571750"/>
          <p14:tracePt t="26614" x="3282950" y="2540000"/>
          <p14:tracePt t="26631" x="3352800" y="2520950"/>
          <p14:tracePt t="26647" x="3397250" y="2508250"/>
          <p14:tracePt t="26664" x="3441700" y="2489200"/>
          <p14:tracePt t="26680" x="3479800" y="2476500"/>
          <p14:tracePt t="26697" x="3498850" y="2470150"/>
          <p14:tracePt t="26713" x="3524250" y="2463800"/>
          <p14:tracePt t="26730" x="3543300" y="2463800"/>
          <p14:tracePt t="26748" x="3556000" y="2463800"/>
          <p14:tracePt t="26783" x="3562350" y="2463800"/>
          <p14:tracePt t="26797" x="3568700" y="2463800"/>
          <p14:tracePt t="26813" x="3575050" y="2463800"/>
          <p14:tracePt t="26830" x="3581400" y="2463800"/>
          <p14:tracePt t="26847" x="3587750" y="2463800"/>
          <p14:tracePt t="26863" x="3594100" y="2463800"/>
          <p14:tracePt t="26930" x="3600450" y="2463800"/>
          <p14:tracePt t="26937" x="3606800" y="2463800"/>
          <p14:tracePt t="26958" x="3613150" y="2463800"/>
          <p14:tracePt t="27000" x="3619500" y="2463800"/>
          <p14:tracePt t="27035" x="3632200" y="2470150"/>
          <p14:tracePt t="27056" x="3638550" y="2470150"/>
          <p14:tracePt t="27070" x="3638550" y="2476500"/>
          <p14:tracePt t="27091" x="3644900" y="2476500"/>
          <p14:tracePt t="27105" x="3651250" y="2482850"/>
          <p14:tracePt t="27119" x="3657600" y="2482850"/>
          <p14:tracePt t="27133" x="3663950" y="2482850"/>
          <p14:tracePt t="27145" x="3670300" y="2482850"/>
          <p14:tracePt t="27162" x="3676650" y="2482850"/>
          <p14:tracePt t="27179" x="3695700" y="2489200"/>
          <p14:tracePt t="27196" x="3702050" y="2489200"/>
          <p14:tracePt t="27212" x="3721100" y="2489200"/>
          <p14:tracePt t="27228" x="3733800" y="2495550"/>
          <p14:tracePt t="27246" x="3740150" y="2495550"/>
          <p14:tracePt t="27262" x="3746500" y="2495550"/>
          <p14:tracePt t="27295" x="3752850" y="2495550"/>
          <p14:tracePt t="27428" x="3746500" y="2495550"/>
          <p14:tracePt t="27435" x="3740150" y="2495550"/>
          <p14:tracePt t="27456" x="3733800" y="2495550"/>
          <p14:tracePt t="27465" x="3727450" y="2495550"/>
          <p14:tracePt t="27478" x="3714750" y="2495550"/>
          <p14:tracePt t="27494" x="3676650" y="2495550"/>
          <p14:tracePt t="27512" x="3657600" y="2495550"/>
          <p14:tracePt t="27527" x="3587750" y="2495550"/>
          <p14:tracePt t="27544" x="3511550" y="2495550"/>
          <p14:tracePt t="27562" x="3429000" y="2495550"/>
          <p14:tracePt t="27577" x="3403600" y="2495550"/>
          <p14:tracePt t="27594" x="3359150" y="2495550"/>
          <p14:tracePt t="27611" x="3321050" y="2495550"/>
          <p14:tracePt t="27627" x="3302000" y="2495550"/>
          <p14:tracePt t="27644" x="3276600" y="2495550"/>
          <p14:tracePt t="27661" x="3251200" y="2495550"/>
          <p14:tracePt t="27677" x="3244850" y="2495550"/>
          <p14:tracePt t="27694" x="3225800" y="2501900"/>
          <p14:tracePt t="27710" x="3213100" y="2508250"/>
          <p14:tracePt t="27727" x="3200400" y="2508250"/>
          <p14:tracePt t="27744" x="3175000" y="2508250"/>
          <p14:tracePt t="27760" x="3162300" y="2508250"/>
          <p14:tracePt t="27777" x="3149600" y="2508250"/>
          <p14:tracePt t="27794" x="3130550" y="2508250"/>
          <p14:tracePt t="27810" x="3117850" y="2508250"/>
          <p14:tracePt t="27826" x="3098800" y="2508250"/>
          <p14:tracePt t="27843" x="3086100" y="2514600"/>
          <p14:tracePt t="27878" x="3067050" y="2514600"/>
          <p14:tracePt t="28562" x="3073400" y="2520950"/>
          <p14:tracePt t="28570" x="3079750" y="2520950"/>
          <p14:tracePt t="28584" x="3086100" y="2520950"/>
          <p14:tracePt t="28593" x="3092450" y="2520950"/>
          <p14:tracePt t="28607" x="3105150" y="2520950"/>
          <p14:tracePt t="28624" x="3136900" y="2520950"/>
          <p14:tracePt t="28640" x="3187700" y="2514600"/>
          <p14:tracePt t="28657" x="3219450" y="2508250"/>
          <p14:tracePt t="28674" x="3257550" y="2495550"/>
          <p14:tracePt t="28690" x="3441700" y="2470150"/>
          <p14:tracePt t="28707" x="3517900" y="2457450"/>
          <p14:tracePt t="28724" x="3676650" y="2438400"/>
          <p14:tracePt t="28740" x="3752850" y="2432050"/>
          <p14:tracePt t="28756" x="3879850" y="2419350"/>
          <p14:tracePt t="28774" x="3975100" y="2419350"/>
          <p14:tracePt t="28790" x="4000500" y="2419350"/>
          <p14:tracePt t="28807" x="4032250" y="2419350"/>
          <p14:tracePt t="28823" x="4044950" y="2419350"/>
          <p14:tracePt t="28840" x="4051300" y="2419350"/>
          <p14:tracePt t="28873" x="4051300" y="2413000"/>
          <p14:tracePt t="28889" x="4044950" y="2406650"/>
          <p14:tracePt t="28909" x="4051300" y="2400300"/>
          <p14:tracePt t="28923" x="4057650" y="2400300"/>
          <p14:tracePt t="28939" x="4057650" y="2393950"/>
          <p14:tracePt t="29491" x="4070350" y="2393950"/>
          <p14:tracePt t="29505" x="4089400" y="2393950"/>
          <p14:tracePt t="29512" x="4121150" y="2393950"/>
          <p14:tracePt t="29527" x="4140200" y="2406650"/>
          <p14:tracePt t="29537" x="4171950" y="2413000"/>
          <p14:tracePt t="29555" x="4229100" y="2419350"/>
          <p14:tracePt t="29570" x="4260850" y="2432050"/>
          <p14:tracePt t="29587" x="4292600" y="2432050"/>
          <p14:tracePt t="29604" x="4318000" y="2438400"/>
          <p14:tracePt t="29620" x="4324350" y="2438400"/>
          <p14:tracePt t="29637" x="4337050" y="2438400"/>
          <p14:tracePt t="29772" x="4330700" y="2438400"/>
          <p14:tracePt t="30468" x="4305300" y="2432050"/>
          <p14:tracePt t="30474" x="4273550" y="2425700"/>
          <p14:tracePt t="30489" x="4229100" y="2406650"/>
          <p14:tracePt t="30500" x="4191000" y="2387600"/>
          <p14:tracePt t="30517" x="4083050" y="2368550"/>
          <p14:tracePt t="30534" x="4051300" y="2355850"/>
          <p14:tracePt t="30550" x="4019550" y="2349500"/>
          <p14:tracePt t="30567" x="3962400" y="2343150"/>
          <p14:tracePt t="30583" x="3943350" y="2336800"/>
          <p14:tracePt t="30601" x="3911600" y="2324100"/>
          <p14:tracePt t="30617" x="3867150" y="2324100"/>
          <p14:tracePt t="30633" x="3848100" y="2324100"/>
          <p14:tracePt t="30650" x="3822700" y="2317750"/>
          <p14:tracePt t="30667" x="3803650" y="2317750"/>
          <p14:tracePt t="30700" x="3784600" y="2317750"/>
          <p14:tracePt t="30716" x="3778250" y="2317750"/>
          <p14:tracePt t="30734" x="3759200" y="2317750"/>
          <p14:tracePt t="30749" x="3752850" y="2317750"/>
          <p14:tracePt t="30766" x="3746500" y="2317750"/>
          <p14:tracePt t="30784" x="3733800" y="2317750"/>
          <p14:tracePt t="30800" x="3721100" y="2317750"/>
          <p14:tracePt t="30833" x="3702050" y="2317750"/>
          <p14:tracePt t="30849" x="3695700" y="2317750"/>
          <p14:tracePt t="30866" x="3689350" y="2311400"/>
          <p14:tracePt t="31310" x="3752850" y="2343150"/>
          <p14:tracePt t="31317" x="3873500" y="2406650"/>
          <p14:tracePt t="31334" x="4089400" y="2495550"/>
          <p14:tracePt t="31347" x="4502150" y="2679700"/>
          <p14:tracePt t="31365" x="4794250" y="2794000"/>
          <p14:tracePt t="31381" x="5232400" y="2965450"/>
          <p14:tracePt t="31397" x="5365750" y="3009900"/>
          <p14:tracePt t="31416" x="5613400" y="3092450"/>
          <p14:tracePt t="31431" x="5670550" y="3105150"/>
          <p14:tracePt t="31447" x="5695950" y="3105150"/>
          <p14:tracePt t="31465" x="5740400" y="3092450"/>
          <p14:tracePt t="31481" x="5772150" y="3073400"/>
          <p14:tracePt t="31497" x="5784850" y="3060700"/>
          <p14:tracePt t="31514" x="5816600" y="3022600"/>
          <p14:tracePt t="31530" x="5835650" y="2997200"/>
          <p14:tracePt t="31547" x="5842000" y="2984500"/>
          <p14:tracePt t="31564" x="5854700" y="2959100"/>
          <p14:tracePt t="31580" x="5873750" y="2933700"/>
          <p14:tracePt t="31598" x="5892800" y="2908300"/>
          <p14:tracePt t="31613" x="5911850" y="2882900"/>
          <p14:tracePt t="31630" x="5924550" y="2863850"/>
          <p14:tracePt t="31647" x="5962650" y="2813050"/>
          <p14:tracePt t="31663" x="5988050" y="2774950"/>
          <p14:tracePt t="31680" x="6019800" y="2743200"/>
          <p14:tracePt t="31697" x="6083300" y="2654300"/>
          <p14:tracePt t="31714" x="6108700" y="2622550"/>
          <p14:tracePt t="31729" x="6127750" y="2597150"/>
          <p14:tracePt t="31746" x="6184900" y="2546350"/>
          <p14:tracePt t="31763" x="6242050" y="2495550"/>
          <p14:tracePt t="31780" x="6299200" y="2451100"/>
          <p14:tracePt t="31796" x="6318250" y="2432050"/>
          <p14:tracePt t="31814" x="6362700" y="2406650"/>
          <p14:tracePt t="31830" x="6413500" y="2374900"/>
          <p14:tracePt t="31846" x="6432550" y="2368550"/>
          <p14:tracePt t="31862" x="6502400" y="2343150"/>
          <p14:tracePt t="31879" x="6584950" y="2330450"/>
          <p14:tracePt t="31896" x="6629400" y="2330450"/>
          <p14:tracePt t="31913" x="6731000" y="2330450"/>
          <p14:tracePt t="31929" x="6851650" y="2349500"/>
          <p14:tracePt t="31945" x="6915150" y="2355850"/>
          <p14:tracePt t="31963" x="7048500" y="2387600"/>
          <p14:tracePt t="31979" x="7169150" y="2413000"/>
          <p14:tracePt t="31996" x="7226300" y="2425700"/>
          <p14:tracePt t="32013" x="7327900" y="2444750"/>
          <p14:tracePt t="32029" x="7385050" y="2457450"/>
          <p14:tracePt t="32045" x="7467600" y="2476500"/>
          <p14:tracePt t="32062" x="7531100" y="2501900"/>
          <p14:tracePt t="32078" x="7562850" y="2501900"/>
          <p14:tracePt t="32096" x="7607300" y="2508250"/>
          <p14:tracePt t="32112" x="7632700" y="2508250"/>
          <p14:tracePt t="32128" x="7645400" y="2508250"/>
          <p14:tracePt t="32145" x="7658100" y="2514600"/>
          <p14:tracePt t="32162" x="7670800" y="2514600"/>
          <p14:tracePt t="32222" x="7670800" y="2508250"/>
          <p14:tracePt t="32292" x="7670800" y="2501900"/>
          <p14:tracePt t="32299" x="7670800" y="2495550"/>
          <p14:tracePt t="32314" x="7677150" y="2495550"/>
          <p14:tracePt t="32363" x="7677150" y="2489200"/>
          <p14:tracePt t="32468" x="7683500" y="2482850"/>
          <p14:tracePt t="32489" x="7689850" y="2482850"/>
          <p14:tracePt t="32511" x="7696200" y="2476500"/>
          <p14:tracePt t="32524" x="7702550" y="2476500"/>
          <p14:tracePt t="32531" x="7708900" y="2476500"/>
          <p14:tracePt t="32552" x="7715250" y="2476500"/>
          <p14:tracePt t="32560" x="7715250" y="2470150"/>
          <p14:tracePt t="32577" x="7727950" y="2470150"/>
          <p14:tracePt t="32594" x="7740650" y="2470150"/>
          <p14:tracePt t="32610" x="7766050" y="2463800"/>
          <p14:tracePt t="32626" x="7772400" y="2463800"/>
          <p14:tracePt t="32644" x="7810500" y="2463800"/>
          <p14:tracePt t="32660" x="7816850" y="2463800"/>
          <p14:tracePt t="32676" x="7842250" y="2457450"/>
          <p14:tracePt t="32693" x="7861300" y="2457450"/>
          <p14:tracePt t="32709" x="7867650" y="2457450"/>
          <p14:tracePt t="32726" x="7874000" y="2451100"/>
          <p14:tracePt t="32759" x="7880350" y="2451100"/>
          <p14:tracePt t="32819" x="7880350" y="2444750"/>
          <p14:tracePt t="32840" x="7874000" y="2444750"/>
          <p14:tracePt t="32854" x="7867650" y="2444750"/>
          <p14:tracePt t="32862" x="7861300" y="2444750"/>
          <p14:tracePt t="32876" x="7854950" y="2444750"/>
          <p14:tracePt t="32892" x="7816850" y="2444750"/>
          <p14:tracePt t="32909" x="7791450" y="2451100"/>
          <p14:tracePt t="32925" x="7683500" y="2470150"/>
          <p14:tracePt t="32942" x="7620000" y="2476500"/>
          <p14:tracePt t="32959" x="7321550" y="2514600"/>
          <p14:tracePt t="32975" x="7219950" y="2540000"/>
          <p14:tracePt t="32992" x="7112000" y="2559050"/>
          <p14:tracePt t="33009" x="6908800" y="2590800"/>
          <p14:tracePt t="33025" x="6737350" y="2622550"/>
          <p14:tracePt t="33042" x="6673850" y="2628900"/>
          <p14:tracePt t="33058" x="6553200" y="2647950"/>
          <p14:tracePt t="33075" x="6464300" y="2647950"/>
          <p14:tracePt t="33092" x="6394450" y="2628900"/>
          <p14:tracePt t="33108" x="6350000" y="2622550"/>
          <p14:tracePt t="33125" x="6299200" y="2584450"/>
          <p14:tracePt t="33142" x="6267450" y="2578100"/>
          <p14:tracePt t="33777" x="6165850" y="2565400"/>
          <p14:tracePt t="33784" x="6026150" y="2552700"/>
          <p14:tracePt t="33792" x="5867400" y="2540000"/>
          <p14:tracePt t="33807" x="5676900" y="2527300"/>
          <p14:tracePt t="33822" x="5467350" y="2527300"/>
          <p14:tracePt t="33840" x="4978400" y="2527300"/>
          <p14:tracePt t="33855" x="4527550" y="2540000"/>
          <p14:tracePt t="33872" x="4305300" y="2565400"/>
          <p14:tracePt t="33889" x="3854450" y="2590800"/>
          <p14:tracePt t="33905" x="3568700" y="2635250"/>
          <p14:tracePt t="33922" x="3441700" y="2667000"/>
          <p14:tracePt t="33939" x="3105150" y="2730500"/>
          <p14:tracePt t="33955" x="2832100" y="2781300"/>
          <p14:tracePt t="33972" x="2654300" y="2819400"/>
          <p14:tracePt t="33989" x="2425700" y="2851150"/>
          <p14:tracePt t="34005" x="2228850" y="2882900"/>
          <p14:tracePt t="34022" x="2057400" y="2921000"/>
          <p14:tracePt t="34038" x="1981200" y="2946400"/>
          <p14:tracePt t="34055" x="1917700" y="2952750"/>
          <p14:tracePt t="34072" x="1695450" y="2990850"/>
          <p14:tracePt t="34088" x="1644650" y="2990850"/>
          <p14:tracePt t="34105" x="1600200" y="2997200"/>
          <p14:tracePt t="34121" x="1517650" y="3016250"/>
          <p14:tracePt t="34138" x="1447800" y="3035300"/>
          <p14:tracePt t="34154" x="1416050" y="3041650"/>
          <p14:tracePt t="34171" x="1365250" y="3054350"/>
          <p14:tracePt t="34188" x="1320800" y="3054350"/>
          <p14:tracePt t="34205" x="1282700" y="3067050"/>
          <p14:tracePt t="34221" x="1263650" y="3067050"/>
          <p14:tracePt t="34237" x="1212850" y="3079750"/>
          <p14:tracePt t="34255" x="1155700" y="3086100"/>
          <p14:tracePt t="34270" x="1123950" y="3086100"/>
          <p14:tracePt t="34287" x="1066800" y="3092450"/>
          <p14:tracePt t="34304" x="1009650" y="3092450"/>
          <p14:tracePt t="34320" x="984250" y="3092450"/>
          <p14:tracePt t="34337" x="920750" y="3060700"/>
          <p14:tracePt t="34354" x="882650" y="3022600"/>
          <p14:tracePt t="34780" x="895350" y="3022600"/>
          <p14:tracePt t="34787" x="908050" y="3022600"/>
          <p14:tracePt t="34793" x="927100" y="3022600"/>
          <p14:tracePt t="34808" x="946150" y="3022600"/>
          <p14:tracePt t="34819" x="990600" y="3016250"/>
          <p14:tracePt t="34836" x="1054100" y="3003550"/>
          <p14:tracePt t="34852" x="1085850" y="3003550"/>
          <p14:tracePt t="34869" x="1143000" y="3003550"/>
          <p14:tracePt t="34887" x="1181100" y="3009900"/>
          <p14:tracePt t="34902" x="1193800" y="3009900"/>
          <p14:tracePt t="34919" x="1206500" y="3009900"/>
          <p14:tracePt t="34935" x="1225550" y="3009900"/>
          <p14:tracePt t="35004" x="1231900" y="3009900"/>
          <p14:tracePt t="35145" x="1225550" y="3009900"/>
          <p14:tracePt t="35187" x="1219200" y="3009900"/>
          <p14:tracePt t="35631" x="1225550" y="3009900"/>
          <p14:tracePt t="35638" x="1238250" y="3009900"/>
          <p14:tracePt t="35652" x="1257300" y="3009900"/>
          <p14:tracePt t="35666" x="1295400" y="3003550"/>
          <p14:tracePt t="35682" x="1308100" y="3003550"/>
          <p14:tracePt t="35699" x="1327150" y="3003550"/>
          <p14:tracePt t="35716" x="1352550" y="3003550"/>
          <p14:tracePt t="35732" x="1377950" y="3003550"/>
          <p14:tracePt t="35750" x="1397000" y="3003550"/>
          <p14:tracePt t="35765" x="1403350" y="3003550"/>
          <p14:tracePt t="35782" x="1422400" y="3003550"/>
          <p14:tracePt t="35799" x="1441450" y="3003550"/>
          <p14:tracePt t="35816" x="1447800" y="3003550"/>
          <p14:tracePt t="35833" x="1466850" y="3003550"/>
          <p14:tracePt t="35849" x="1479550" y="3003550"/>
          <p14:tracePt t="35865" x="1485900" y="3009900"/>
          <p14:tracePt t="35883" x="1504950" y="3016250"/>
          <p14:tracePt t="35899" x="1517650" y="3016250"/>
          <p14:tracePt t="35915" x="1524000" y="3022600"/>
          <p14:tracePt t="35933" x="1536700" y="3022600"/>
          <p14:tracePt t="35948" x="1549400" y="3028950"/>
          <p14:tracePt t="35965" x="1562100" y="3028950"/>
          <p14:tracePt t="35982" x="1587500" y="3035300"/>
          <p14:tracePt t="35998" x="1606550" y="3035300"/>
          <p14:tracePt t="36015" x="1708150" y="3041650"/>
          <p14:tracePt t="36032" x="1873250" y="3054350"/>
          <p14:tracePt t="36048" x="1974850" y="3060700"/>
          <p14:tracePt t="36065" x="2241550" y="3086100"/>
          <p14:tracePt t="36081" x="2508250" y="3105150"/>
          <p14:tracePt t="36098" x="2647950" y="3117850"/>
          <p14:tracePt t="36115" x="2876550" y="3124200"/>
          <p14:tracePt t="36131" x="3041650" y="3124200"/>
          <p14:tracePt t="36148" x="3130550" y="3124200"/>
          <p14:tracePt t="36164" x="3238500" y="3111500"/>
          <p14:tracePt t="36181" x="3321050" y="3105150"/>
          <p14:tracePt t="36198" x="3346450" y="3105150"/>
          <p14:tracePt t="36214" x="3397250" y="3098800"/>
          <p14:tracePt t="36231" x="3448050" y="3098800"/>
          <p14:tracePt t="36248" x="3467100" y="3098800"/>
          <p14:tracePt t="36264" x="3492500" y="3098800"/>
          <p14:tracePt t="36298" x="3543300" y="3105150"/>
          <p14:tracePt t="36314" x="3562350" y="3111500"/>
          <p14:tracePt t="36330" x="3581400" y="3111500"/>
          <p14:tracePt t="36347" x="3670300" y="3117850"/>
          <p14:tracePt t="36364" x="3803650" y="3117850"/>
          <p14:tracePt t="36381" x="3892550" y="3136900"/>
          <p14:tracePt t="36396" x="4095750" y="3168650"/>
          <p14:tracePt t="36413" x="4330700" y="3213100"/>
          <p14:tracePt t="36431" x="4546600" y="3232150"/>
          <p14:tracePt t="36447" x="4635500" y="3244850"/>
          <p14:tracePt t="36463" x="4699000" y="3244850"/>
          <p14:tracePt t="36480" x="4794250" y="3251200"/>
          <p14:tracePt t="36496" x="4851400" y="3251200"/>
          <p14:tracePt t="36513" x="4870450" y="3251200"/>
          <p14:tracePt t="36530" x="4902200" y="3244850"/>
          <p14:tracePt t="36546" x="4908550" y="3238500"/>
          <p14:tracePt t="36563" x="4914900" y="3238500"/>
          <p14:tracePt t="36579" x="4921250" y="3232150"/>
          <p14:tracePt t="36614" x="4927600" y="3219450"/>
          <p14:tracePt t="36627" x="4927600" y="3213100"/>
          <p14:tracePt t="36641" x="4940300" y="3213100"/>
          <p14:tracePt t="36655" x="4953000" y="3219450"/>
          <p14:tracePt t="36669" x="4965700" y="3219450"/>
          <p14:tracePt t="36679" x="4978400" y="3219450"/>
          <p14:tracePt t="44468" x="4953000" y="3206750"/>
          <p14:tracePt t="44474" x="4908550" y="3181350"/>
          <p14:tracePt t="44485" x="4857750" y="3155950"/>
          <p14:tracePt t="44503" x="4718050" y="3067050"/>
          <p14:tracePt t="44519" x="4654550" y="3022600"/>
          <p14:tracePt t="44535" x="4603750" y="2997200"/>
          <p14:tracePt t="44552" x="4546600" y="2946400"/>
          <p14:tracePt t="44568" x="4521200" y="2933700"/>
          <p14:tracePt t="44585" x="4502150" y="2921000"/>
          <p14:tracePt t="44602" x="4451350" y="2908300"/>
          <p14:tracePt t="44618" x="4406900" y="2895600"/>
          <p14:tracePt t="44636" x="4311650" y="2876550"/>
          <p14:tracePt t="44651" x="4241800" y="2870200"/>
          <p14:tracePt t="44668" x="4184650" y="2857500"/>
          <p14:tracePt t="44685" x="4095750" y="2832100"/>
          <p14:tracePt t="44702" x="4032250" y="2819400"/>
          <p14:tracePt t="44718" x="3987800" y="2806700"/>
          <p14:tracePt t="44735" x="3917950" y="2794000"/>
          <p14:tracePt t="44751" x="3867150" y="2787650"/>
          <p14:tracePt t="44768" x="3803650" y="2774950"/>
          <p14:tracePt t="44784" x="3746500" y="2774950"/>
          <p14:tracePt t="44801" x="3689350" y="2768600"/>
          <p14:tracePt t="44818" x="3581400" y="2762250"/>
          <p14:tracePt t="44834" x="3498850" y="2755900"/>
          <p14:tracePt t="44851" x="3416300" y="2730500"/>
          <p14:tracePt t="44868" x="3270250" y="2711450"/>
          <p14:tracePt t="44884" x="3162300" y="2686050"/>
          <p14:tracePt t="44901" x="3092450" y="2667000"/>
          <p14:tracePt t="44917" x="3009900" y="2635250"/>
          <p14:tracePt t="44934" x="2965450" y="2622550"/>
          <p14:tracePt t="44951" x="2927350" y="2616200"/>
          <p14:tracePt t="44967" x="2921000" y="2609850"/>
          <p14:tracePt t="44984" x="2914650" y="2609850"/>
          <p14:tracePt t="45050" x="2914650" y="2616200"/>
          <p14:tracePt t="45071" x="2921000" y="2616200"/>
          <p14:tracePt t="45106" x="2927350" y="2622550"/>
          <p14:tracePt t="45120" x="2933700" y="2622550"/>
          <p14:tracePt t="45126" x="2940050" y="2622550"/>
          <p14:tracePt t="45141" x="2940050" y="2628900"/>
          <p14:tracePt t="45149" x="2946400" y="2628900"/>
          <p14:tracePt t="45166" x="2952750" y="2635250"/>
          <p14:tracePt t="45183" x="2965450" y="2641600"/>
          <p14:tracePt t="45200" x="2984500" y="2647950"/>
          <p14:tracePt t="45216" x="2997200" y="2654300"/>
          <p14:tracePt t="45233" x="3054350" y="2673350"/>
          <p14:tracePt t="45250" x="3143250" y="2711450"/>
          <p14:tracePt t="45267" x="3276600" y="2749550"/>
          <p14:tracePt t="45283" x="3352800" y="2768600"/>
          <p14:tracePt t="45299" x="3429000" y="2787650"/>
          <p14:tracePt t="45317" x="3632200" y="2844800"/>
          <p14:tracePt t="45333" x="3702050" y="2863850"/>
          <p14:tracePt t="45349" x="3752850" y="2876550"/>
          <p14:tracePt t="45366" x="3860800" y="2901950"/>
          <p14:tracePt t="45382" x="3930650" y="2927350"/>
          <p14:tracePt t="45399" x="3975100" y="2940050"/>
          <p14:tracePt t="45416" x="4019550" y="2959100"/>
          <p14:tracePt t="45432" x="4044950" y="2959100"/>
          <p14:tracePt t="45449" x="4051300" y="2965450"/>
          <p14:tracePt t="45465" x="4057650" y="2965450"/>
          <p14:tracePt t="45482" x="4064000" y="2978150"/>
          <p14:tracePt t="45499" x="4070350" y="2978150"/>
          <p14:tracePt t="45532" x="4083050" y="2984500"/>
          <p14:tracePt t="45549" x="4089400" y="2990850"/>
          <p14:tracePt t="45582" x="4095750" y="2997200"/>
          <p14:tracePt t="45598" x="4108450" y="3003550"/>
          <p14:tracePt t="45615" x="4121150" y="3003550"/>
          <p14:tracePt t="45632" x="4140200" y="3022600"/>
          <p14:tracePt t="45648" x="4152900" y="3022600"/>
          <p14:tracePt t="45665" x="4184650" y="3041650"/>
          <p14:tracePt t="45681" x="4216400" y="3060700"/>
          <p14:tracePt t="45698" x="4241800" y="3067050"/>
          <p14:tracePt t="45715" x="4298950" y="3073400"/>
          <p14:tracePt t="45731" x="4337050" y="3073400"/>
          <p14:tracePt t="45748" x="4356100" y="3073400"/>
          <p14:tracePt t="45765" x="4387850" y="3073400"/>
          <p14:tracePt t="45781" x="4400550" y="3073400"/>
          <p14:tracePt t="45798" x="4413250" y="3073400"/>
          <p14:tracePt t="45815" x="4425950" y="3079750"/>
          <p14:tracePt t="45831" x="4451350" y="3086100"/>
          <p14:tracePt t="45847" x="4464050" y="3092450"/>
          <p14:tracePt t="45864" x="4508500" y="3086100"/>
          <p14:tracePt t="48745" x="4495800" y="3079750"/>
          <p14:tracePt t="48752" x="4489450" y="3079750"/>
          <p14:tracePt t="48766" x="4483100" y="3073400"/>
          <p14:tracePt t="48774" x="4476750" y="3073400"/>
          <p14:tracePt t="48790" x="4464050" y="3067050"/>
          <p14:tracePt t="48804" x="4451350" y="3060700"/>
          <p14:tracePt t="48821" x="4425950" y="3060700"/>
          <p14:tracePt t="48837" x="4406900" y="3048000"/>
          <p14:tracePt t="48854" x="4394200" y="3041650"/>
          <p14:tracePt t="48871" x="4375150" y="3041650"/>
          <p14:tracePt t="48887" x="4356100" y="3041650"/>
          <p14:tracePt t="48903" x="4349750" y="3041650"/>
          <p14:tracePt t="48921" x="4343400" y="3035300"/>
          <p14:tracePt t="48937" x="4337050" y="3028950"/>
          <p14:tracePt t="48970" x="4330700" y="3028950"/>
          <p14:tracePt t="48987" x="4324350" y="3028950"/>
          <p14:tracePt t="49026" x="4318000" y="3028950"/>
          <p14:tracePt t="49054" x="4311650" y="3022600"/>
          <p14:tracePt t="49236" x="4318000" y="3022600"/>
          <p14:tracePt t="49250" x="4324350" y="3022600"/>
          <p14:tracePt t="49257" x="4330700" y="3022600"/>
          <p14:tracePt t="49268" x="4337050" y="3022600"/>
          <p14:tracePt t="49299" x="4343400" y="3022600"/>
          <p14:tracePt t="49320" x="4349750" y="3022600"/>
          <p14:tracePt t="49328" x="4362450" y="3022600"/>
          <p14:tracePt t="49335" x="4375150" y="3016250"/>
          <p14:tracePt t="49352" x="4394200" y="3009900"/>
          <p14:tracePt t="49369" x="4445000" y="2990850"/>
          <p14:tracePt t="49385" x="4476750" y="2984500"/>
          <p14:tracePt t="49402" x="4533900" y="2965450"/>
          <p14:tracePt t="49419" x="4578350" y="2946400"/>
          <p14:tracePt t="49435" x="4597400" y="2940050"/>
          <p14:tracePt t="49452" x="4629150" y="2927350"/>
          <p14:tracePt t="49468" x="4648200" y="2921000"/>
          <p14:tracePt t="49485" x="4654550" y="2914650"/>
          <p14:tracePt t="49503" x="4660900" y="2914650"/>
          <p14:tracePt t="50251" x="4635500" y="2914650"/>
          <p14:tracePt t="50258" x="4597400" y="2914650"/>
          <p14:tracePt t="50268" x="4546600" y="2914650"/>
          <p14:tracePt t="50282" x="4489450" y="2914650"/>
          <p14:tracePt t="50299" x="4438650" y="2914650"/>
          <p14:tracePt t="50316" x="4324350" y="2927350"/>
          <p14:tracePt t="50332" x="4127500" y="2946400"/>
          <p14:tracePt t="50349" x="3898900" y="2965450"/>
          <p14:tracePt t="50365" x="3784600" y="2990850"/>
          <p14:tracePt t="50382" x="3530600" y="3022600"/>
          <p14:tracePt t="50399" x="3276600" y="3041650"/>
          <p14:tracePt t="50415" x="3136900" y="3054350"/>
          <p14:tracePt t="50431" x="2882900" y="3073400"/>
          <p14:tracePt t="50448" x="2628900" y="3086100"/>
          <p14:tracePt t="50465" x="2514600" y="3086100"/>
          <p14:tracePt t="50482" x="2298700" y="3079750"/>
          <p14:tracePt t="50498" x="2146300" y="3079750"/>
          <p14:tracePt t="50515" x="2070100" y="3067050"/>
          <p14:tracePt t="50532" x="1962150" y="3054350"/>
          <p14:tracePt t="50548" x="1885950" y="3041650"/>
          <p14:tracePt t="50564" x="1778000" y="3016250"/>
          <p14:tracePt t="50582" x="1701800" y="2990850"/>
          <p14:tracePt t="50598" x="1670050" y="2978150"/>
          <p14:tracePt t="50615" x="1638300" y="2946400"/>
          <p14:tracePt t="50632" x="1593850" y="2927350"/>
          <p14:tracePt t="50647" x="1581150" y="2914650"/>
          <p14:tracePt t="50665" x="1549400" y="2882900"/>
          <p14:tracePt t="50681" x="1504950" y="2857500"/>
          <p14:tracePt t="50697" x="1492250" y="2844800"/>
          <p14:tracePt t="50715" x="1441450" y="2813050"/>
          <p14:tracePt t="50731" x="1397000" y="2774950"/>
          <p14:tracePt t="50747" x="1377950" y="2768600"/>
          <p14:tracePt t="50764" x="1339850" y="2749550"/>
          <p14:tracePt t="50780" x="1295400" y="2730500"/>
          <p14:tracePt t="50797" x="1282700" y="2717800"/>
          <p14:tracePt t="50814" x="1244600" y="2698750"/>
          <p14:tracePt t="50831" x="1206500" y="2686050"/>
          <p14:tracePt t="50848" x="1174750" y="2667000"/>
          <p14:tracePt t="50864" x="1155700" y="2660650"/>
          <p14:tracePt t="50880" x="1130300" y="2641600"/>
          <p14:tracePt t="50897" x="1098550" y="2628900"/>
          <p14:tracePt t="50913" x="1098550" y="2622550"/>
          <p14:tracePt t="50930" x="1073150" y="2609850"/>
          <p14:tracePt t="50946" x="1047750" y="2597150"/>
          <p14:tracePt t="50963" x="1041400" y="2590800"/>
          <p14:tracePt t="50980" x="1028700" y="2584450"/>
          <p14:tracePt t="50996" x="1022350" y="2571750"/>
          <p14:tracePt t="51013" x="1009650" y="2565400"/>
          <p14:tracePt t="51046" x="1003300" y="2565400"/>
          <p14:tracePt t="51080" x="1003300" y="2559050"/>
          <p14:tracePt t="51276" x="1003300" y="2565400"/>
          <p14:tracePt t="51317" x="1003300" y="2571750"/>
          <p14:tracePt t="51331" x="1003300" y="2578100"/>
          <p14:tracePt t="51339" x="1009650" y="2584450"/>
          <p14:tracePt t="51360" x="1016000" y="2590800"/>
          <p14:tracePt t="51374" x="1016000" y="2597150"/>
          <p14:tracePt t="51382" x="1022350" y="2603500"/>
          <p14:tracePt t="51395" x="1022350" y="2628900"/>
          <p14:tracePt t="51411" x="1028700" y="2673350"/>
          <p14:tracePt t="51428" x="1028700" y="2717800"/>
          <p14:tracePt t="51445" x="1016000" y="2819400"/>
          <p14:tracePt t="51461" x="996950" y="2940050"/>
          <p14:tracePt t="51479" x="971550" y="3048000"/>
          <p14:tracePt t="51495" x="965200" y="3111500"/>
          <p14:tracePt t="51511" x="933450" y="3232150"/>
          <p14:tracePt t="51528" x="920750" y="3327400"/>
          <p14:tracePt t="51544" x="901700" y="3384550"/>
          <p14:tracePt t="51561" x="895350" y="3409950"/>
          <p14:tracePt t="51578" x="876300" y="3505200"/>
          <p14:tracePt t="51594" x="876300" y="3524250"/>
          <p14:tracePt t="51612" x="876300" y="3549650"/>
          <p14:tracePt t="51627" x="876300" y="3594100"/>
          <p14:tracePt t="51644" x="869950" y="3619500"/>
          <p14:tracePt t="51661" x="869950" y="3638550"/>
          <p14:tracePt t="51677" x="863600" y="3657600"/>
          <p14:tracePt t="51694" x="863600" y="3670300"/>
          <p14:tracePt t="51711" x="863600" y="3683000"/>
          <p14:tracePt t="51727" x="863600" y="3689350"/>
          <p14:tracePt t="51744" x="863600" y="3695700"/>
          <p14:tracePt t="51761" x="863600" y="3702050"/>
          <p14:tracePt t="51777" x="863600" y="3708400"/>
          <p14:tracePt t="51810" x="863600" y="3721100"/>
          <p14:tracePt t="51827" x="863600" y="3727450"/>
          <p14:tracePt t="51844" x="863600" y="3740150"/>
          <p14:tracePt t="51860" x="863600" y="3752850"/>
          <p14:tracePt t="51877" x="857250" y="3765550"/>
          <p14:tracePt t="51893" x="857250" y="3790950"/>
          <p14:tracePt t="51910" x="857250" y="3803650"/>
          <p14:tracePt t="51927" x="857250" y="3829050"/>
          <p14:tracePt t="51943" x="857250" y="3854450"/>
          <p14:tracePt t="51960" x="863600" y="3860800"/>
          <p14:tracePt t="51977" x="863600" y="3867150"/>
          <p14:tracePt t="51993" x="863600" y="3873500"/>
          <p14:tracePt t="52026" x="863600" y="3879850"/>
          <p14:tracePt t="52054" x="869950" y="3879850"/>
          <p14:tracePt t="52082" x="869950" y="3886200"/>
          <p14:tracePt t="52089" x="869950" y="3892550"/>
          <p14:tracePt t="52160" x="869950" y="3898900"/>
          <p14:tracePt t="52216" x="869950" y="3905250"/>
          <p14:tracePt t="52251" x="876300" y="3911600"/>
          <p14:tracePt t="52286" x="882650" y="3917950"/>
          <p14:tracePt t="52293" x="882650" y="3924300"/>
          <p14:tracePt t="52300" x="889000" y="3924300"/>
          <p14:tracePt t="52334" x="895350" y="3924300"/>
          <p14:tracePt t="52343" x="901700" y="3924300"/>
          <p14:tracePt t="52356" x="908050" y="3924300"/>
          <p14:tracePt t="52363" x="920750" y="3924300"/>
          <p14:tracePt t="52374" x="939800" y="3924300"/>
          <p14:tracePt t="52392" x="996950" y="3930650"/>
          <p14:tracePt t="52408" x="1035050" y="3930650"/>
          <p14:tracePt t="52425" x="1073150" y="3930650"/>
          <p14:tracePt t="52441" x="1181100" y="3930650"/>
          <p14:tracePt t="52458" x="1225550" y="3924300"/>
          <p14:tracePt t="52475" x="1276350" y="3911600"/>
          <p14:tracePt t="52491" x="1295400" y="3905250"/>
          <p14:tracePt t="52508" x="1327150" y="3905250"/>
          <p14:tracePt t="52525" x="1339850" y="3898900"/>
          <p14:tracePt t="52541" x="1346200" y="3898900"/>
          <p14:tracePt t="52558" x="1352550" y="3898900"/>
          <p14:tracePt t="52574" x="1358900" y="3898900"/>
          <p14:tracePt t="52707" x="1365250" y="3898900"/>
          <p14:tracePt t="52713" x="1371600" y="3898900"/>
          <p14:tracePt t="52735" x="1377950" y="3898900"/>
          <p14:tracePt t="52743" x="1384300" y="3898900"/>
          <p14:tracePt t="52757" x="1390650" y="3898900"/>
          <p14:tracePt t="52773" x="1397000" y="3898900"/>
          <p14:tracePt t="52791" x="1435100" y="3905250"/>
          <p14:tracePt t="52807" x="1454150" y="3911600"/>
          <p14:tracePt t="52823" x="1479550" y="3911600"/>
          <p14:tracePt t="52827" x="1504950" y="3924300"/>
          <p14:tracePt t="52840" x="1524000" y="3924300"/>
          <p14:tracePt t="52857" x="1568450" y="3930650"/>
          <p14:tracePt t="52873" x="1587500" y="3930650"/>
          <p14:tracePt t="52891" x="1606550" y="3930650"/>
          <p14:tracePt t="52952" x="1600200" y="3930650"/>
          <p14:tracePt t="52974" x="1593850" y="3930650"/>
          <p14:tracePt t="52987" x="1587500" y="3930650"/>
          <p14:tracePt t="52994" x="1581150" y="3930650"/>
          <p14:tracePt t="53014" x="1574800" y="3930650"/>
          <p14:tracePt t="53025" x="1568450" y="3930650"/>
          <p14:tracePt t="53039" x="1555750" y="3930650"/>
          <p14:tracePt t="53056" x="1543050" y="3930650"/>
          <p14:tracePt t="53073" x="1504950" y="3930650"/>
          <p14:tracePt t="53090" x="1447800" y="3930650"/>
          <p14:tracePt t="53107" x="1371600" y="3930650"/>
          <p14:tracePt t="53123" x="1339850" y="3930650"/>
          <p14:tracePt t="53139" x="1282700" y="3930650"/>
          <p14:tracePt t="53156" x="1244600" y="3943350"/>
          <p14:tracePt t="53172" x="1231900" y="3943350"/>
          <p14:tracePt t="53189" x="1212850" y="3943350"/>
          <p14:tracePt t="53205" x="1206500" y="3943350"/>
          <p14:tracePt t="53222" x="1200150" y="3943350"/>
          <p14:tracePt t="53238" x="1193800" y="3943350"/>
          <p14:tracePt t="53303" x="1193800" y="3949700"/>
          <p14:tracePt t="53387" x="1193800" y="3956050"/>
          <p14:tracePt t="53443" x="1193800" y="3962400"/>
          <p14:tracePt t="53464" x="1193800" y="3968750"/>
          <p14:tracePt t="53485" x="1193800" y="3975100"/>
          <p14:tracePt t="53492" x="1193800" y="3981450"/>
          <p14:tracePt t="53513" x="1187450" y="3981450"/>
          <p14:tracePt t="53527" x="1187450" y="3987800"/>
          <p14:tracePt t="53548" x="1181100" y="3994150"/>
          <p14:tracePt t="53557" x="1181100" y="4000500"/>
          <p14:tracePt t="53570" x="1181100" y="4006850"/>
          <p14:tracePt t="53587" x="1174750" y="4013200"/>
          <p14:tracePt t="53604" x="1174750" y="4019550"/>
          <p14:tracePt t="53626" x="1174750" y="4025900"/>
          <p14:tracePt t="53655" x="1168400" y="4032250"/>
          <p14:tracePt t="53675" x="1168400" y="4038600"/>
          <p14:tracePt t="53696" x="1168400" y="4044950"/>
          <p14:tracePt t="53724" x="1168400" y="4051300"/>
          <p14:tracePt t="53745" x="1162050" y="4051300"/>
          <p14:tracePt t="53766" x="1155700" y="4051300"/>
          <p14:tracePt t="53788" x="1149350" y="4051300"/>
          <p14:tracePt t="53808" x="1143000" y="4051300"/>
          <p14:tracePt t="53836" x="1136650" y="4044950"/>
          <p14:tracePt t="53843" x="1130300" y="4038600"/>
          <p14:tracePt t="53864" x="1123950" y="4032250"/>
          <p14:tracePt t="53885" x="1117600" y="4032250"/>
          <p14:tracePt t="53891" x="1117600" y="4025900"/>
          <p14:tracePt t="53969" x="1111250" y="4019550"/>
          <p14:tracePt t="53976" x="1104900" y="4019550"/>
          <p14:tracePt t="54004" x="1098550" y="4013200"/>
          <p14:tracePt t="54018" x="1098550" y="4006850"/>
          <p14:tracePt t="54045" x="1098550" y="4000500"/>
          <p14:tracePt t="54074" x="1098550" y="3994150"/>
          <p14:tracePt t="54095" x="1104900" y="3987800"/>
          <p14:tracePt t="54116" x="1111250" y="3987800"/>
          <p14:tracePt t="54137" x="1117600" y="3987800"/>
          <p14:tracePt t="54145" x="1130300" y="3981450"/>
          <p14:tracePt t="54159" x="1143000" y="3981450"/>
          <p14:tracePt t="54169" x="1162050" y="3975100"/>
          <p14:tracePt t="54185" x="1193800" y="3968750"/>
          <p14:tracePt t="54202" x="1263650" y="3956050"/>
          <p14:tracePt t="54218" x="1371600" y="3943350"/>
          <p14:tracePt t="54236" x="1485900" y="3924300"/>
          <p14:tracePt t="54252" x="1530350" y="3924300"/>
          <p14:tracePt t="54269" x="1581150" y="3917950"/>
          <p14:tracePt t="54285" x="1714500" y="3911600"/>
          <p14:tracePt t="54302" x="1739900" y="3911600"/>
          <p14:tracePt t="54318" x="1784350" y="3898900"/>
          <p14:tracePt t="54335" x="1822450" y="3898900"/>
          <p14:tracePt t="54351" x="1854200" y="3898900"/>
          <p14:tracePt t="54355" x="1866900" y="3898900"/>
          <p14:tracePt t="54371" x="1879600" y="3898900"/>
          <p14:tracePt t="54384" x="1885950" y="3898900"/>
          <p14:tracePt t="54401" x="1898650" y="3898900"/>
          <p14:tracePt t="54420" x="1905000" y="3898900"/>
          <p14:tracePt t="54434" x="1911350" y="3898900"/>
          <p14:tracePt t="54451" x="1924050" y="3898900"/>
          <p14:tracePt t="54468" x="1930400" y="3898900"/>
          <p14:tracePt t="54502" x="1936750" y="3898900"/>
          <p14:tracePt t="54518" x="1943100" y="3898900"/>
          <p14:tracePt t="54559" x="1949450" y="3898900"/>
          <p14:tracePt t="54586" x="1955800" y="3898900"/>
          <p14:tracePt t="54608" x="1962150" y="3898900"/>
          <p14:tracePt t="54909" x="1962150" y="3905250"/>
          <p14:tracePt t="54952" x="1962150" y="3911600"/>
          <p14:tracePt t="55001" x="1955800" y="3917950"/>
          <p14:tracePt t="55056" x="1949450" y="3917950"/>
          <p14:tracePt t="55169" x="1949450" y="3924300"/>
          <p14:tracePt t="55920" x="1943100" y="3924300"/>
          <p14:tracePt t="55955" x="1936750" y="3930650"/>
          <p14:tracePt t="55964" x="1930400" y="3930650"/>
          <p14:tracePt t="55969" x="1917700" y="3930650"/>
          <p14:tracePt t="55983" x="1905000" y="3930650"/>
          <p14:tracePt t="55996" x="1879600" y="3930650"/>
          <p14:tracePt t="56012" x="1803400" y="3930650"/>
          <p14:tracePt t="56029" x="1746250" y="3930650"/>
          <p14:tracePt t="56046" x="1606550" y="3924300"/>
          <p14:tracePt t="56062" x="1454150" y="3924300"/>
          <p14:tracePt t="56079" x="1377950" y="3924300"/>
          <p14:tracePt t="56096" x="1250950" y="3924300"/>
          <p14:tracePt t="56113" x="1181100" y="3924300"/>
          <p14:tracePt t="56129" x="1155700" y="3917950"/>
          <p14:tracePt t="56145" x="1130300" y="3917950"/>
          <p14:tracePt t="56162" x="1111250" y="3917950"/>
          <p14:tracePt t="56215" x="1111250" y="3924300"/>
          <p14:tracePt t="56222" x="1117600" y="3924300"/>
          <p14:tracePt t="56243" x="1130300" y="3930650"/>
          <p14:tracePt t="56250" x="1149350" y="3930650"/>
          <p14:tracePt t="56265" x="1162050" y="3930650"/>
          <p14:tracePt t="56278" x="1193800" y="3937000"/>
          <p14:tracePt t="56295" x="1339850" y="3962400"/>
          <p14:tracePt t="56312" x="1441450" y="3975100"/>
          <p14:tracePt t="56328" x="1733550" y="4032250"/>
          <p14:tracePt t="56344" x="2051050" y="4076700"/>
          <p14:tracePt t="56361" x="2178050" y="4102100"/>
          <p14:tracePt t="56378" x="2381250" y="4121150"/>
          <p14:tracePt t="56395" x="2508250" y="4121150"/>
          <p14:tracePt t="56412" x="2578100" y="4108450"/>
          <p14:tracePt t="56427" x="2603500" y="4108450"/>
          <p14:tracePt t="56445" x="2616200" y="4102100"/>
          <p14:tracePt t="56462" x="2622550" y="4089400"/>
          <p14:tracePt t="56494" x="2628900" y="4083050"/>
          <p14:tracePt t="56511" x="2635250" y="4070350"/>
          <p14:tracePt t="56527" x="2635250" y="4057650"/>
          <p14:tracePt t="56545" x="2635250" y="4051300"/>
          <p14:tracePt t="56560" x="2635250" y="4044950"/>
          <p14:tracePt t="56577" x="2635250" y="4038600"/>
          <p14:tracePt t="56594" x="2635250" y="4032250"/>
          <p14:tracePt t="56610" x="2628900" y="4025900"/>
          <p14:tracePt t="56627" x="2628900" y="4019550"/>
          <p14:tracePt t="56644" x="2622550" y="4019550"/>
          <p14:tracePt t="56677" x="2622550" y="4013200"/>
          <p14:tracePt t="56707" x="2616200" y="4006850"/>
          <p14:tracePt t="56735" x="2609850" y="4006850"/>
          <p14:tracePt t="56741" x="2603500" y="4006850"/>
          <p14:tracePt t="56762" x="2597150" y="4000500"/>
          <p14:tracePt t="56784" x="2584450" y="4000500"/>
          <p14:tracePt t="56805" x="2578100" y="4000500"/>
          <p14:tracePt t="56812" x="2571750" y="3994150"/>
          <p14:tracePt t="56828" x="2559050" y="3994150"/>
          <p14:tracePt t="56843" x="2546350" y="3987800"/>
          <p14:tracePt t="56860" x="2520950" y="3981450"/>
          <p14:tracePt t="56877" x="2501900" y="3975100"/>
          <p14:tracePt t="56892" x="2495550" y="3975100"/>
          <p14:tracePt t="56945" x="2501900" y="3975100"/>
          <p14:tracePt t="56952" x="2508250" y="3975100"/>
          <p14:tracePt t="56967" x="2520950" y="3975100"/>
          <p14:tracePt t="56975" x="2533650" y="3975100"/>
          <p14:tracePt t="56992" x="2565400" y="3981450"/>
          <p14:tracePt t="57009" x="2654300" y="4000500"/>
          <p14:tracePt t="57025" x="2800350" y="4032250"/>
          <p14:tracePt t="57043" x="2895600" y="4051300"/>
          <p14:tracePt t="57059" x="3086100" y="4083050"/>
          <p14:tracePt t="57075" x="3162300" y="4089400"/>
          <p14:tracePt t="57093" x="3397250" y="4108450"/>
          <p14:tracePt t="57108" x="3448050" y="4108450"/>
          <p14:tracePt t="57125" x="3486150" y="4108450"/>
          <p14:tracePt t="57142" x="3536950" y="4102100"/>
          <p14:tracePt t="57159" x="3562350" y="4089400"/>
          <p14:tracePt t="57175" x="3568700" y="4089400"/>
          <p14:tracePt t="57192" x="3581400" y="4083050"/>
          <p14:tracePt t="57208" x="3587750" y="4076700"/>
          <p14:tracePt t="57242" x="3594100" y="4070350"/>
          <p14:tracePt t="57276" x="3600450" y="4064000"/>
          <p14:tracePt t="57620" x="3606800" y="4064000"/>
          <p14:tracePt t="57626" x="3613150" y="4064000"/>
          <p14:tracePt t="57643" x="3619500" y="4064000"/>
          <p14:tracePt t="57657" x="3632200" y="4064000"/>
          <p14:tracePt t="57673" x="3644900" y="4064000"/>
          <p14:tracePt t="57690" x="3683000" y="4057650"/>
          <p14:tracePt t="57706" x="3714750" y="4051300"/>
          <p14:tracePt t="57723" x="3797300" y="4038600"/>
          <p14:tracePt t="57740" x="3879850" y="4013200"/>
          <p14:tracePt t="57756" x="3924300" y="3994150"/>
          <p14:tracePt t="57773" x="4000500" y="3949700"/>
          <p14:tracePt t="57789" x="4051300" y="3905250"/>
          <p14:tracePt t="57806" x="4076700" y="3873500"/>
          <p14:tracePt t="57823" x="4108450" y="3835400"/>
          <p14:tracePt t="57839" x="4127500" y="3810000"/>
          <p14:tracePt t="57856" x="4127500" y="3803650"/>
          <p14:tracePt t="57860" x="4127500" y="3797300"/>
          <p14:tracePt t="57873" x="4127500" y="3790950"/>
          <p14:tracePt t="57889" x="4127500" y="3784600"/>
          <p14:tracePt t="57971" x="4121150" y="3784600"/>
          <p14:tracePt t="58005" x="4121150" y="3790950"/>
          <p14:tracePt t="58041" x="4121150" y="3797300"/>
          <p14:tracePt t="58047" x="4127500" y="3797300"/>
          <p14:tracePt t="58062" x="4133850" y="3797300"/>
          <p14:tracePt t="58076" x="4140200" y="3803650"/>
          <p14:tracePt t="58097" x="4146550" y="3803650"/>
          <p14:tracePt t="58111" x="4152900" y="3803650"/>
          <p14:tracePt t="58121" x="4159250" y="3810000"/>
          <p14:tracePt t="58139" x="4191000" y="3816350"/>
          <p14:tracePt t="58155" x="4229100" y="3816350"/>
          <p14:tracePt t="58171" x="4324350" y="3829050"/>
          <p14:tracePt t="58188" x="4464050" y="3848100"/>
          <p14:tracePt t="58205" x="4546600" y="3860800"/>
          <p14:tracePt t="58222" x="4686300" y="3867150"/>
          <p14:tracePt t="58238" x="4813300" y="3879850"/>
          <p14:tracePt t="58254" x="4876800" y="3879850"/>
          <p14:tracePt t="58272" x="4972050" y="3879850"/>
          <p14:tracePt t="58287" x="5029200" y="3879850"/>
          <p14:tracePt t="58304" x="5048250" y="3879850"/>
          <p14:tracePt t="58321" x="5073650" y="3879850"/>
          <p14:tracePt t="58338" x="5080000" y="3879850"/>
          <p14:tracePt t="58354" x="5086350" y="3873500"/>
          <p14:tracePt t="58497" x="5080000" y="3873500"/>
          <p14:tracePt t="58553" x="5073650" y="3879850"/>
          <p14:tracePt t="58560" x="5073650" y="3886200"/>
          <p14:tracePt t="58581" x="5073650" y="3892550"/>
          <p14:tracePt t="58590" x="5073650" y="3905250"/>
          <p14:tracePt t="58604" x="5073650" y="3911600"/>
          <p14:tracePt t="58621" x="5073650" y="3924300"/>
          <p14:tracePt t="58638" x="5099050" y="3987800"/>
          <p14:tracePt t="58653" x="5105400" y="4006850"/>
          <p14:tracePt t="58670" x="5118100" y="4019550"/>
          <p14:tracePt t="58687" x="5143500" y="4057650"/>
          <p14:tracePt t="58703" x="5149850" y="4070350"/>
          <p14:tracePt t="58720" x="5156200" y="4076700"/>
          <p14:tracePt t="58736" x="5162550" y="4083050"/>
          <p14:tracePt t="58753" x="5175250" y="4083050"/>
          <p14:tracePt t="58786" x="5181600" y="4083050"/>
          <p14:tracePt t="58802" x="5187950" y="4076700"/>
          <p14:tracePt t="58822" x="5194300" y="4076700"/>
          <p14:tracePt t="58841" x="5194300" y="4070350"/>
          <p14:tracePt t="58852" x="5194300" y="4064000"/>
          <p14:tracePt t="58872" x="5200650" y="4057650"/>
          <p14:tracePt t="58885" x="5207000" y="4057650"/>
          <p14:tracePt t="58902" x="5207000" y="4051300"/>
          <p14:tracePt t="58919" x="5213350" y="4038600"/>
          <p14:tracePt t="58935" x="5219700" y="4032250"/>
          <p14:tracePt t="58968" x="5219700" y="4019550"/>
          <p14:tracePt t="58985" x="5226050" y="4006850"/>
          <p14:tracePt t="59018" x="5226050" y="4000500"/>
          <p14:tracePt t="59035" x="5232400" y="3994150"/>
          <p14:tracePt t="59052" x="5232400" y="3981450"/>
          <p14:tracePt t="59084" x="5238750" y="3975100"/>
          <p14:tracePt t="59103" x="5251450" y="3968750"/>
          <p14:tracePt t="59122" x="5257800" y="3968750"/>
          <p14:tracePt t="59134" x="5264150" y="3962400"/>
          <p14:tracePt t="59151" x="5276850" y="3962400"/>
          <p14:tracePt t="59168" x="5289550" y="3956050"/>
          <p14:tracePt t="59185" x="5308600" y="3956050"/>
          <p14:tracePt t="59202" x="5403850" y="3949700"/>
          <p14:tracePt t="59218" x="5441950" y="3943350"/>
          <p14:tracePt t="59235" x="5537200" y="3937000"/>
          <p14:tracePt t="59251" x="5588000" y="3937000"/>
          <p14:tracePt t="59268" x="5645150" y="3930650"/>
          <p14:tracePt t="59284" x="5708650" y="3911600"/>
          <p14:tracePt t="59301" x="5715000" y="3911600"/>
          <p14:tracePt t="59318" x="5740400" y="3905250"/>
          <p14:tracePt t="59334" x="5753100" y="3898900"/>
          <p14:tracePt t="59351" x="5753100" y="3892550"/>
          <p14:tracePt t="59564" x="5746750" y="3892550"/>
          <p14:tracePt t="60686" x="5734050" y="3892550"/>
          <p14:tracePt t="60693" x="5721350" y="3892550"/>
          <p14:tracePt t="60707" x="5708650" y="3892550"/>
          <p14:tracePt t="60716" x="5695950" y="3892550"/>
          <p14:tracePt t="60730" x="5676900" y="3892550"/>
          <p14:tracePt t="60746" x="5670550" y="3892550"/>
          <p14:tracePt t="60763" x="5645150" y="3892550"/>
          <p14:tracePt t="60779" x="5638800" y="3892550"/>
          <p14:tracePt t="60796" x="5626100" y="3892550"/>
          <p14:tracePt t="60813" x="5600700" y="3892550"/>
          <p14:tracePt t="60829" x="5575300" y="3892550"/>
          <p14:tracePt t="60846" x="5562600" y="3892550"/>
          <p14:tracePt t="60862" x="5537200" y="3892550"/>
          <p14:tracePt t="60879" x="5511800" y="3892550"/>
          <p14:tracePt t="60896" x="5492750" y="3898900"/>
          <p14:tracePt t="60912" x="5454650" y="3905250"/>
          <p14:tracePt t="60929" x="5384800" y="3917950"/>
          <p14:tracePt t="60946" x="5264150" y="3949700"/>
          <p14:tracePt t="60962" x="5181600" y="3968750"/>
          <p14:tracePt t="60978" x="4978400" y="4006850"/>
          <p14:tracePt t="60996" x="4730750" y="4051300"/>
          <p14:tracePt t="61012" x="4572000" y="4070350"/>
          <p14:tracePt t="61028" x="4406900" y="4083050"/>
          <p14:tracePt t="61045" x="3784600" y="4140200"/>
          <p14:tracePt t="61061" x="3568700" y="4152900"/>
          <p14:tracePt t="61078" x="3346450" y="4178300"/>
          <p14:tracePt t="61095" x="2965450" y="4216400"/>
          <p14:tracePt t="61111" x="2717800" y="4254500"/>
          <p14:tracePt t="61129" x="2559050" y="4273550"/>
          <p14:tracePt t="61144" x="2476500" y="4279900"/>
          <p14:tracePt t="61178" x="2476500" y="4254500"/>
          <p14:tracePt t="61800" x="2470150" y="4241800"/>
          <p14:tracePt t="61807" x="2463800" y="4241800"/>
          <p14:tracePt t="61821" x="2463800" y="4235450"/>
          <p14:tracePt t="61829" x="2463800" y="4222750"/>
          <p14:tracePt t="61845" x="2457450" y="4222750"/>
          <p14:tracePt t="61859" x="2444750" y="4210050"/>
          <p14:tracePt t="61875" x="2438400" y="4197350"/>
          <p14:tracePt t="61892" x="2425700" y="4184650"/>
          <p14:tracePt t="61908" x="2419350" y="4178300"/>
          <p14:tracePt t="61925" x="2413000" y="4171950"/>
          <p14:tracePt t="61942" x="2400300" y="4152900"/>
          <p14:tracePt t="61958" x="2387600" y="4146550"/>
          <p14:tracePt t="61976" x="2374900" y="4127500"/>
          <p14:tracePt t="61991" x="2362200" y="4108450"/>
          <p14:tracePt t="62008" x="2355850" y="4102100"/>
          <p14:tracePt t="62025" x="2355850" y="4095750"/>
          <p14:tracePt t="62041" x="2349500" y="4089400"/>
          <p14:tracePt t="62075" x="2349500" y="4083050"/>
          <p14:tracePt t="62091" x="2343150" y="4083050"/>
          <p14:tracePt t="62131" x="2336800" y="4076700"/>
          <p14:tracePt t="62159" x="2330450" y="4070350"/>
          <p14:tracePt t="62180" x="2324100" y="4070350"/>
          <p14:tracePt t="62201" x="2317750" y="4064000"/>
          <p14:tracePt t="62250" x="2317750" y="4057650"/>
          <p14:tracePt t="62263" x="2311400" y="4051300"/>
          <p14:tracePt t="62278" x="2311400" y="4044950"/>
          <p14:tracePt t="62299" x="2311400" y="4038600"/>
          <p14:tracePt t="62340" x="2305050" y="4032250"/>
          <p14:tracePt t="62348" x="2305050" y="4025900"/>
          <p14:tracePt t="62368" x="2298700" y="4025900"/>
          <p14:tracePt t="62383" x="2292350" y="4019550"/>
          <p14:tracePt t="62393" x="2286000" y="4013200"/>
          <p14:tracePt t="62406" x="2279650" y="4006850"/>
          <p14:tracePt t="62423" x="2266950" y="3987800"/>
          <p14:tracePt t="62440" x="2247900" y="3975100"/>
          <p14:tracePt t="62457" x="2235200" y="3956050"/>
          <p14:tracePt t="62474" x="2222500" y="3943350"/>
          <p14:tracePt t="62490" x="2197100" y="3917950"/>
          <p14:tracePt t="62507" x="2184400" y="3905250"/>
          <p14:tracePt t="62524" x="2178050" y="3898900"/>
          <p14:tracePt t="62540" x="2171700" y="3892550"/>
          <p14:tracePt t="62556" x="2165350" y="3892550"/>
          <p14:tracePt t="62589" x="2165350" y="3886200"/>
          <p14:tracePt t="62629" x="2159000" y="3886200"/>
          <p14:tracePt t="62713" x="2152650" y="3886200"/>
          <p14:tracePt t="62720" x="2146300" y="3886200"/>
          <p14:tracePt t="62734" x="2139950" y="3886200"/>
          <p14:tracePt t="62742" x="2133600" y="3886200"/>
          <p14:tracePt t="62758" x="2120900" y="3886200"/>
          <p14:tracePt t="62772" x="2089150" y="3886200"/>
          <p14:tracePt t="62789" x="2070100" y="3892550"/>
          <p14:tracePt t="62806" x="2000250" y="3898900"/>
          <p14:tracePt t="62822" x="1955800" y="3911600"/>
          <p14:tracePt t="62839" x="1822450" y="3943350"/>
          <p14:tracePt t="62855" x="1778000" y="3962400"/>
          <p14:tracePt t="62872" x="1733550" y="3975100"/>
          <p14:tracePt t="62889" x="1670050" y="4000500"/>
          <p14:tracePt t="62905" x="1631950" y="4013200"/>
          <p14:tracePt t="62909" x="1619250" y="4025900"/>
          <p14:tracePt t="62938" x="1600200" y="4032250"/>
          <p14:tracePt t="62955" x="1587500" y="4038600"/>
          <p14:tracePt t="62988" x="1581150" y="4044950"/>
          <p14:tracePt t="63043" x="1574800" y="4051300"/>
          <p14:tracePt t="63050" x="1568450" y="4051300"/>
          <p14:tracePt t="63113" x="1562100" y="4057650"/>
          <p14:tracePt t="63120" x="1555750" y="4057650"/>
          <p14:tracePt t="63163" x="1549400" y="4057650"/>
          <p14:tracePt t="63177" x="1543050" y="4057650"/>
          <p14:tracePt t="63183" x="1536700" y="4057650"/>
          <p14:tracePt t="63190" x="1530350" y="4057650"/>
          <p14:tracePt t="63212" x="1524000" y="4057650"/>
          <p14:tracePt t="63226" x="1511300" y="4057650"/>
          <p14:tracePt t="63237" x="1498600" y="4057650"/>
          <p14:tracePt t="63255" x="1473200" y="4057650"/>
          <p14:tracePt t="63271" x="1460500" y="4057650"/>
          <p14:tracePt t="63287" x="1447800" y="4057650"/>
          <p14:tracePt t="63304" x="1435100" y="4057650"/>
          <p14:tracePt t="63321" x="1428750" y="4051300"/>
          <p14:tracePt t="63372" x="1435100" y="4051300"/>
          <p14:tracePt t="63401" x="1441450" y="4051300"/>
          <p14:tracePt t="63443" x="1447800" y="4051300"/>
          <p14:tracePt t="63457" x="1447800" y="4044950"/>
          <p14:tracePt t="63464" x="1454150" y="4044950"/>
          <p14:tracePt t="63473" x="1460500" y="4044950"/>
          <p14:tracePt t="63487" x="1466850" y="4044950"/>
          <p14:tracePt t="63507" x="1479550" y="4044950"/>
          <p14:tracePt t="63520" x="1485900" y="4044950"/>
          <p14:tracePt t="63536" x="1504950" y="4038600"/>
          <p14:tracePt t="63553" x="1517650" y="4032250"/>
          <p14:tracePt t="63570" x="1562100" y="4025900"/>
          <p14:tracePt t="63586" x="1612900" y="4019550"/>
          <p14:tracePt t="63603" x="1631950" y="4013200"/>
          <p14:tracePt t="63619" x="1682750" y="4000500"/>
          <p14:tracePt t="63636" x="1720850" y="3987800"/>
          <p14:tracePt t="63653" x="1733550" y="3981450"/>
          <p14:tracePt t="63669" x="1758950" y="3975100"/>
          <p14:tracePt t="63686" x="1784350" y="3962400"/>
          <p14:tracePt t="63703" x="1797050" y="3956050"/>
          <p14:tracePt t="63719" x="1803400" y="3956050"/>
          <p14:tracePt t="63736" x="1816100" y="3949700"/>
          <p14:tracePt t="63752" x="1828800" y="3943350"/>
          <p14:tracePt t="63769" x="1835150" y="3937000"/>
          <p14:tracePt t="63786" x="1841500" y="3930650"/>
          <p14:tracePt t="63802" x="1847850" y="3930650"/>
          <p14:tracePt t="63819" x="1860550" y="3917950"/>
          <p14:tracePt t="63836" x="1873250" y="3911600"/>
          <p14:tracePt t="63852" x="1885950" y="3898900"/>
          <p14:tracePt t="63868" x="1898650" y="3892550"/>
          <p14:tracePt t="63886" x="1911350" y="3886200"/>
          <p14:tracePt t="63918" x="1917700" y="3879850"/>
          <p14:tracePt t="63938" x="1924050" y="3873500"/>
          <p14:tracePt t="63956" x="1930400" y="3867150"/>
          <p14:tracePt t="64054" x="1930400" y="3873500"/>
          <p14:tracePt t="64075" x="1930400" y="3879850"/>
          <p14:tracePt t="64096" x="1930400" y="3886200"/>
          <p14:tracePt t="64103" x="1930400" y="3892550"/>
          <p14:tracePt t="64119" x="1936750" y="3905250"/>
          <p14:tracePt t="64124" x="1936750" y="3917950"/>
          <p14:tracePt t="64139" x="1943100" y="3930650"/>
          <p14:tracePt t="64151" x="1949450" y="3949700"/>
          <p14:tracePt t="64168" x="1955800" y="3994150"/>
          <p14:tracePt t="64184" x="1962150" y="4006850"/>
          <p14:tracePt t="64201" x="1974850" y="4038600"/>
          <p14:tracePt t="64217" x="1981200" y="4064000"/>
          <p14:tracePt t="64234" x="1987550" y="4076700"/>
          <p14:tracePt t="64251" x="1993900" y="4083050"/>
          <p14:tracePt t="64266" x="2000250" y="4089400"/>
          <p14:tracePt t="64287" x="2006600" y="4089400"/>
          <p14:tracePt t="64307" x="2006600" y="4083050"/>
          <p14:tracePt t="64316" x="2006600" y="4076700"/>
          <p14:tracePt t="64349" x="2012950" y="4076700"/>
          <p14:tracePt t="64377" x="2012950" y="4070350"/>
          <p14:tracePt t="64385" x="2012950" y="4064000"/>
          <p14:tracePt t="64404" x="2012950" y="4057650"/>
          <p14:tracePt t="64419" x="2012950" y="4051300"/>
          <p14:tracePt t="64426" x="2019300" y="4044950"/>
          <p14:tracePt t="64440" x="2019300" y="4038600"/>
          <p14:tracePt t="64454" x="2019300" y="4025900"/>
          <p14:tracePt t="64470" x="2025650" y="4013200"/>
          <p14:tracePt t="64483" x="2025650" y="3987800"/>
          <p14:tracePt t="64500" x="2025650" y="3956050"/>
          <p14:tracePt t="64517" x="2032000" y="3943350"/>
          <p14:tracePt t="64533" x="2032000" y="3911600"/>
          <p14:tracePt t="64549" x="2032000" y="3879850"/>
          <p14:tracePt t="64567" x="2032000" y="3860800"/>
          <p14:tracePt t="64599" x="2032000" y="3854450"/>
          <p14:tracePt t="64735" x="2032000" y="3860800"/>
          <p14:tracePt t="64770" x="2032000" y="3867150"/>
          <p14:tracePt t="64798" x="2032000" y="3873500"/>
          <p14:tracePt t="64840" x="2032000" y="3879850"/>
          <p14:tracePt t="64875" x="2032000" y="3886200"/>
          <p14:tracePt t="64932" x="2032000" y="3892550"/>
          <p14:tracePt t="64988" x="2025650" y="3898900"/>
          <p14:tracePt t="65093" x="2025650" y="3892550"/>
          <p14:tracePt t="65107" x="2019300" y="3886200"/>
          <p14:tracePt t="65630" x="2032000" y="3867150"/>
          <p14:tracePt t="65637" x="2076450" y="3816350"/>
          <p14:tracePt t="65651" x="2127250" y="3759200"/>
          <p14:tracePt t="65662" x="2165350" y="3702050"/>
          <p14:tracePt t="65679" x="2266950" y="3549650"/>
          <p14:tracePt t="65696" x="2330450" y="3467100"/>
          <p14:tracePt t="65713" x="2438400" y="3314700"/>
          <p14:tracePt t="65729" x="2514600" y="3200400"/>
          <p14:tracePt t="65745" x="2565400" y="3155950"/>
          <p14:tracePt t="65762" x="2590800" y="3111500"/>
          <p14:tracePt t="65779" x="2679700" y="2984500"/>
          <p14:tracePt t="65795" x="2692400" y="2965450"/>
          <p14:tracePt t="65814" x="2730500" y="2914650"/>
          <p14:tracePt t="65828" x="2736850" y="2901950"/>
          <p14:tracePt t="65845" x="2755900" y="2863850"/>
          <p14:tracePt t="65862" x="2781300" y="2832100"/>
          <p14:tracePt t="65878" x="2787650" y="2813050"/>
          <p14:tracePt t="65895" x="2800350" y="2768600"/>
          <p14:tracePt t="65912" x="2806700" y="2743200"/>
          <p14:tracePt t="65928" x="2813050" y="2724150"/>
          <p14:tracePt t="65932" x="2819400" y="2698750"/>
          <p14:tracePt t="65945" x="2819400" y="2679700"/>
          <p14:tracePt t="65961" x="2832100" y="2641600"/>
          <p14:tracePt t="65978" x="2832100" y="2628900"/>
          <p14:tracePt t="65995" x="2844800" y="2590800"/>
          <p14:tracePt t="66011" x="2844800" y="2559050"/>
          <p14:tracePt t="66028" x="2844800" y="2546350"/>
          <p14:tracePt t="66044" x="2851150" y="2540000"/>
          <p14:tracePt t="66061" x="2851150" y="2527300"/>
          <p14:tracePt t="66078" x="2851150" y="2520950"/>
          <p14:tracePt t="66094" x="2851150" y="2514600"/>
          <p14:tracePt t="66111" x="2851150" y="2508250"/>
          <p14:tracePt t="66127" x="2851150" y="2501900"/>
          <p14:tracePt t="66199" x="2851150" y="2495550"/>
          <p14:tracePt t="66360" x="2857500" y="2495550"/>
          <p14:tracePt t="66409" x="2863850" y="2495550"/>
          <p14:tracePt t="66444" x="2870200" y="2495550"/>
          <p14:tracePt t="66451" x="2876550" y="2495550"/>
          <p14:tracePt t="66471" x="2882900" y="2495550"/>
          <p14:tracePt t="66479" x="2889250" y="2495550"/>
          <p14:tracePt t="66496" x="2895600" y="2495550"/>
          <p14:tracePt t="66509" x="2908300" y="2495550"/>
          <p14:tracePt t="66526" x="2959100" y="2482850"/>
          <p14:tracePt t="66543" x="3016250" y="2463800"/>
          <p14:tracePt t="66559" x="3048000" y="2457450"/>
          <p14:tracePt t="66576" x="3111500" y="2432050"/>
          <p14:tracePt t="66593" x="3162300" y="2406650"/>
          <p14:tracePt t="66609" x="3175000" y="2400300"/>
          <p14:tracePt t="66626" x="3200400" y="2393950"/>
          <p14:tracePt t="66642" x="3206750" y="2387600"/>
          <p14:tracePt t="66690" x="3200400" y="2387600"/>
          <p14:tracePt t="66711" x="3194050" y="2387600"/>
          <p14:tracePt t="66731" x="3187700" y="2393950"/>
          <p14:tracePt t="66760" x="3181350" y="2393950"/>
          <p14:tracePt t="66781" x="3175000" y="2400300"/>
          <p14:tracePt t="66794" x="3168650" y="2400300"/>
          <p14:tracePt t="66802" x="3162300" y="2406650"/>
          <p14:tracePt t="66816" x="3149600" y="2406650"/>
          <p14:tracePt t="66825" x="3130550" y="2413000"/>
          <p14:tracePt t="66841" x="3111500" y="2419350"/>
          <p14:tracePt t="66859" x="3048000" y="2444750"/>
          <p14:tracePt t="66875" x="2965450" y="2470150"/>
          <p14:tracePt t="66891" x="2921000" y="2482850"/>
          <p14:tracePt t="66908" x="2851150" y="2501900"/>
          <p14:tracePt t="66925" x="2800350" y="2514600"/>
          <p14:tracePt t="66943" x="2768600" y="2520950"/>
          <p14:tracePt t="66958" x="2755900" y="2520950"/>
          <p14:tracePt t="66974" x="2743200" y="2533650"/>
          <p14:tracePt t="66992" x="2736850" y="2533650"/>
          <p14:tracePt t="67062" x="2743200" y="2533650"/>
          <p14:tracePt t="67083" x="2755900" y="2527300"/>
          <p14:tracePt t="67097" x="2762250" y="2520950"/>
          <p14:tracePt t="67111" x="2768600" y="2520950"/>
          <p14:tracePt t="67132" x="2774950" y="2520950"/>
          <p14:tracePt t="67153" x="2774950" y="2514600"/>
          <p14:tracePt t="67167" x="2787650" y="2508250"/>
          <p14:tracePt t="67176" x="2794000" y="2508250"/>
          <p14:tracePt t="67191" x="2806700" y="2501900"/>
          <p14:tracePt t="67207" x="2851150" y="2489200"/>
          <p14:tracePt t="67224" x="2901950" y="2470150"/>
          <p14:tracePt t="67240" x="2933700" y="2451100"/>
          <p14:tracePt t="67257" x="2984500" y="2425700"/>
          <p14:tracePt t="67274" x="3022600" y="2406650"/>
          <p14:tracePt t="67290" x="3041650" y="2400300"/>
          <p14:tracePt t="67307" x="3060700" y="2393950"/>
          <p14:tracePt t="67323" x="3067050" y="2393950"/>
          <p14:tracePt t="67340" x="3073400" y="2393950"/>
          <p14:tracePt t="67391" x="3067050" y="2393950"/>
          <p14:tracePt t="67517" x="3060700" y="2393950"/>
          <p14:tracePt t="67595" x="3054350" y="2393950"/>
          <p14:tracePt t="68047" x="3041650" y="2425700"/>
          <p14:tracePt t="68055" x="3028950" y="2501900"/>
          <p14:tracePt t="68068" x="3009900" y="2571750"/>
          <p14:tracePt t="68075" x="2990850" y="2635250"/>
          <p14:tracePt t="68090" x="2971800" y="2717800"/>
          <p14:tracePt t="68104" x="2921000" y="2863850"/>
          <p14:tracePt t="68120" x="2901950" y="2927350"/>
          <p14:tracePt t="68138" x="2844800" y="3054350"/>
          <p14:tracePt t="68154" x="2825750" y="3117850"/>
          <p14:tracePt t="68170" x="2787650" y="3244850"/>
          <p14:tracePt t="68187" x="2724150" y="3378200"/>
          <p14:tracePt t="68203" x="2705100" y="3435350"/>
          <p14:tracePt t="68220" x="2647950" y="3549650"/>
          <p14:tracePt t="68237" x="2584450" y="3638550"/>
          <p14:tracePt t="68253" x="2559050" y="3683000"/>
          <p14:tracePt t="68270" x="2495550" y="3784600"/>
          <p14:tracePt t="68286" x="2438400" y="3860800"/>
          <p14:tracePt t="68303" x="2413000" y="3892550"/>
          <p14:tracePt t="68320" x="2374900" y="3949700"/>
          <p14:tracePt t="68336" x="2336800" y="4000500"/>
          <p14:tracePt t="68353" x="2317750" y="4025900"/>
          <p14:tracePt t="68370" x="2279650" y="4057650"/>
          <p14:tracePt t="68386" x="2254250" y="4095750"/>
          <p14:tracePt t="68403" x="2235200" y="4108450"/>
          <p14:tracePt t="68420" x="2197100" y="4133850"/>
          <p14:tracePt t="68436" x="2178050" y="4152900"/>
          <p14:tracePt t="68454" x="2127250" y="4178300"/>
          <p14:tracePt t="68469" x="2108200" y="4184650"/>
          <p14:tracePt t="68486" x="2095500" y="4184650"/>
          <p14:tracePt t="68503" x="2070100" y="4191000"/>
          <p14:tracePt t="68519" x="2051050" y="4197350"/>
          <p14:tracePt t="68553" x="2038350" y="4197350"/>
          <p14:tracePt t="68569" x="2032000" y="4197350"/>
          <p14:tracePt t="68585" x="2025650" y="4197350"/>
          <p14:tracePt t="68602" x="2012950" y="4197350"/>
          <p14:tracePt t="68618" x="2006600" y="4197350"/>
          <p14:tracePt t="68636" x="2000250" y="4197350"/>
          <p14:tracePt t="68668" x="1987550" y="4197350"/>
          <p14:tracePt t="68685" x="1981200" y="4191000"/>
          <p14:tracePt t="68718" x="1968500" y="4184650"/>
          <p14:tracePt t="68735" x="1955800" y="4184650"/>
          <p14:tracePt t="68776" x="1949450" y="4178300"/>
          <p14:tracePt t="68805" x="1943100" y="4171950"/>
          <p14:tracePt t="68840" x="1936750" y="4165600"/>
          <p14:tracePt t="68854" x="1930400" y="4159250"/>
          <p14:tracePt t="68875" x="1930400" y="4152900"/>
          <p14:tracePt t="68917" x="1930400" y="4146550"/>
          <p14:tracePt t="68945" x="1930400" y="4140200"/>
          <p14:tracePt t="68987" x="1930400" y="4127500"/>
          <p14:tracePt t="69008" x="1930400" y="4121150"/>
          <p14:tracePt t="69014" x="1930400" y="4114800"/>
          <p14:tracePt t="69029" x="1930400" y="4108450"/>
          <p14:tracePt t="69037" x="1936750" y="4095750"/>
          <p14:tracePt t="69051" x="1936750" y="4083050"/>
          <p14:tracePt t="69067" x="1943100" y="4051300"/>
          <p14:tracePt t="69084" x="1943100" y="4025900"/>
          <p14:tracePt t="69100" x="1949450" y="3975100"/>
          <p14:tracePt t="69117" x="1949450" y="3956050"/>
          <p14:tracePt t="69134" x="1955800" y="3905250"/>
          <p14:tracePt t="69150" x="1974850" y="3873500"/>
          <p14:tracePt t="69167" x="1974850" y="3860800"/>
          <p14:tracePt t="69184" x="1981200" y="3841750"/>
          <p14:tracePt t="69200" x="1981200" y="3829050"/>
          <p14:tracePt t="69234" x="1987550" y="3822700"/>
          <p14:tracePt t="69261" x="1993900" y="3816350"/>
          <p14:tracePt t="69359" x="1993900" y="3822700"/>
          <p14:tracePt t="69387" x="1993900" y="3835400"/>
          <p14:tracePt t="69415" x="1993900" y="3841750"/>
          <p14:tracePt t="69429" x="1993900" y="3848100"/>
          <p14:tracePt t="69436" x="1987550" y="3848100"/>
          <p14:tracePt t="69453" x="1987550" y="3854450"/>
          <p14:tracePt t="69466" x="1987550" y="3867150"/>
          <p14:tracePt t="69482" x="1981200" y="3898900"/>
          <p14:tracePt t="69486" x="1981200" y="3924300"/>
          <p14:tracePt t="69501" x="1974850" y="3943350"/>
          <p14:tracePt t="69516" x="1968500" y="3975100"/>
          <p14:tracePt t="69533" x="1962150" y="4019550"/>
          <p14:tracePt t="69549" x="1955800" y="4064000"/>
          <p14:tracePt t="69567" x="1949450" y="4083050"/>
          <p14:tracePt t="69583" x="1949450" y="4108450"/>
          <p14:tracePt t="69599" x="1949450" y="4121150"/>
          <p14:tracePt t="69615" x="1949450" y="4127500"/>
          <p14:tracePt t="69667" x="1949450" y="4121150"/>
          <p14:tracePt t="69688" x="1955800" y="4114800"/>
          <p14:tracePt t="69702" x="1955800" y="4108450"/>
          <p14:tracePt t="69716" x="1955800" y="4102100"/>
          <p14:tracePt t="69738" x="1955800" y="4095750"/>
          <p14:tracePt t="69759" x="1962150" y="4089400"/>
          <p14:tracePt t="69779" x="1968500" y="4089400"/>
          <p14:tracePt t="69787" x="1968500" y="4083050"/>
          <p14:tracePt t="69801" x="1968500" y="4076700"/>
          <p14:tracePt t="69822" x="1974850" y="4070350"/>
          <p14:tracePt t="69831" x="1974850" y="4064000"/>
          <p14:tracePt t="69847" x="1981200" y="4057650"/>
          <p14:tracePt t="69865" x="1987550" y="4032250"/>
          <p14:tracePt t="69882" x="1993900" y="4000500"/>
          <p14:tracePt t="69898" x="2000250" y="3962400"/>
          <p14:tracePt t="69914" x="2006600" y="3937000"/>
          <p14:tracePt t="69931" x="2012950" y="3905250"/>
          <p14:tracePt t="69948" x="2019300" y="3879850"/>
          <p14:tracePt t="69964" x="2019300" y="3867150"/>
          <p14:tracePt t="69982" x="2019300" y="3854450"/>
          <p14:tracePt t="70102" x="2019300" y="3860800"/>
          <p14:tracePt t="70109" x="2019300" y="3867150"/>
          <p14:tracePt t="70123" x="2019300" y="3873500"/>
          <p14:tracePt t="70158" x="2019300" y="3879850"/>
          <p14:tracePt t="70179" x="2019300" y="3886200"/>
          <p14:tracePt t="70228" x="2019300" y="3892550"/>
          <p14:tracePt t="70243" x="2025650" y="3898900"/>
          <p14:tracePt t="70264" x="2032000" y="3905250"/>
          <p14:tracePt t="70270" x="2038350" y="3905250"/>
          <p14:tracePt t="70279" x="2044700" y="3911600"/>
          <p14:tracePt t="70296" x="2044700" y="3917950"/>
          <p14:tracePt t="70313" x="2070100" y="3924300"/>
          <p14:tracePt t="70329" x="2082800" y="3930650"/>
          <p14:tracePt t="70346" x="2108200" y="3949700"/>
          <p14:tracePt t="70363" x="2133600" y="3956050"/>
          <p14:tracePt t="70379" x="2146300" y="3962400"/>
          <p14:tracePt t="70397" x="2171700" y="3968750"/>
          <p14:tracePt t="70412" x="2190750" y="3968750"/>
          <p14:tracePt t="70429" x="2197100" y="3968750"/>
          <p14:tracePt t="70446" x="2222500" y="3968750"/>
          <p14:tracePt t="70462" x="2254250" y="3968750"/>
          <p14:tracePt t="70479" x="2286000" y="3962400"/>
          <p14:tracePt t="70496" x="2368550" y="3937000"/>
          <p14:tracePt t="70512" x="2514600" y="3905250"/>
          <p14:tracePt t="70529" x="2616200" y="3886200"/>
          <p14:tracePt t="70545" x="2806700" y="3854450"/>
          <p14:tracePt t="70562" x="2990850" y="3822700"/>
          <p14:tracePt t="70579" x="3079750" y="3816350"/>
          <p14:tracePt t="70595" x="3225800" y="3778250"/>
          <p14:tracePt t="70612" x="3276600" y="3765550"/>
          <p14:tracePt t="70629" x="3403600" y="3721100"/>
          <p14:tracePt t="70645" x="3435350" y="3714750"/>
          <p14:tracePt t="70662" x="3448050" y="3708400"/>
          <p14:tracePt t="70678" x="3467100" y="3702050"/>
          <p14:tracePt t="70695" x="3479800" y="3695700"/>
          <p14:tracePt t="70713" x="3486150" y="3695700"/>
          <p14:tracePt t="70728" x="3492500" y="3695700"/>
          <p14:tracePt t="70745" x="3498850" y="3695700"/>
          <p14:tracePt t="70762" x="3517900" y="3695700"/>
          <p14:tracePt t="70778" x="3524250" y="3695700"/>
          <p14:tracePt t="70795" x="3543300" y="3708400"/>
          <p14:tracePt t="70812" x="3575050" y="3721100"/>
          <p14:tracePt t="70828" x="3587750" y="3727450"/>
          <p14:tracePt t="70844" x="3638550" y="3752850"/>
          <p14:tracePt t="70861" x="3708400" y="3784600"/>
          <p14:tracePt t="70878" x="3740150" y="3797300"/>
          <p14:tracePt t="70895" x="3810000" y="3841750"/>
          <p14:tracePt t="70911" x="3841750" y="3854450"/>
          <p14:tracePt t="70927" x="3854450" y="3860800"/>
          <p14:tracePt t="70944" x="3873500" y="3867150"/>
          <p14:tracePt t="70977" x="3879850" y="3867150"/>
          <p14:tracePt t="71071" x="3886200" y="3867150"/>
          <p14:tracePt t="71113" x="3886200" y="3860800"/>
          <p14:tracePt t="71119" x="3886200" y="3854450"/>
          <p14:tracePt t="71182" x="3892550" y="3854450"/>
          <p14:tracePt t="71225" x="3898900" y="3854450"/>
          <p14:tracePt t="71231" x="3905250" y="3854450"/>
          <p14:tracePt t="71242" x="3911600" y="3854450"/>
          <p14:tracePt t="71263" x="3917950" y="3854450"/>
          <p14:tracePt t="71276" x="3924300" y="3854450"/>
          <p14:tracePt t="71293" x="3937000" y="3854450"/>
          <p14:tracePt t="71309" x="3994150" y="3860800"/>
          <p14:tracePt t="71326" x="4102100" y="3879850"/>
          <p14:tracePt t="71343" x="4165600" y="3879850"/>
          <p14:tracePt t="71359" x="4318000" y="3879850"/>
          <p14:tracePt t="71376" x="4457700" y="3879850"/>
          <p14:tracePt t="71393" x="4591050" y="3867150"/>
          <p14:tracePt t="71409" x="4654550" y="3848100"/>
          <p14:tracePt t="71426" x="4737100" y="3822700"/>
          <p14:tracePt t="71442" x="4813300" y="3797300"/>
          <p14:tracePt t="71459" x="4832350" y="3790950"/>
          <p14:tracePt t="71476" x="4864100" y="3778250"/>
          <p14:tracePt t="71492" x="4889500" y="3771900"/>
          <p14:tracePt t="71508" x="4895850" y="3765550"/>
          <p14:tracePt t="71526" x="4902200" y="3765550"/>
          <p14:tracePt t="71542" x="4927600" y="3759200"/>
          <p14:tracePt t="71559" x="4933950" y="3759200"/>
          <p14:tracePt t="71576" x="4946650" y="3759200"/>
          <p14:tracePt t="71592" x="4953000" y="3759200"/>
          <p14:tracePt t="71608" x="4972050" y="3765550"/>
          <p14:tracePt t="71625" x="4997450" y="3771900"/>
          <p14:tracePt t="71642" x="5016500" y="3771900"/>
          <p14:tracePt t="71659" x="5048250" y="3784600"/>
          <p14:tracePt t="71675" x="5099050" y="3790950"/>
          <p14:tracePt t="71691" x="5118100" y="3790950"/>
          <p14:tracePt t="71709" x="5162550" y="3790950"/>
          <p14:tracePt t="71725" x="5207000" y="3790950"/>
          <p14:tracePt t="71741" x="5238750" y="3790950"/>
          <p14:tracePt t="71758" x="5276850" y="3790950"/>
          <p14:tracePt t="71774" x="5308600" y="3790950"/>
          <p14:tracePt t="71791" x="5327650" y="3790950"/>
          <p14:tracePt t="71808" x="5353050" y="3790950"/>
          <p14:tracePt t="71824" x="5384800" y="3790950"/>
          <p14:tracePt t="71842" x="5391150" y="3790950"/>
          <p14:tracePt t="71857" x="5422900" y="3790950"/>
          <p14:tracePt t="71874" x="5429250" y="3790950"/>
          <p14:tracePt t="71891" x="5467350" y="3790950"/>
          <p14:tracePt t="71907" x="5473700" y="3797300"/>
          <p14:tracePt t="71924" x="5480050" y="3797300"/>
          <p14:tracePt t="71940" x="5486400" y="3803650"/>
          <p14:tracePt t="71957" x="5492750" y="3803650"/>
          <p14:tracePt t="72025" x="5486400" y="3803650"/>
          <p14:tracePt t="72046" x="5480050" y="3803650"/>
          <p14:tracePt t="72052" x="5467350" y="3803650"/>
          <p14:tracePt t="72067" x="5448300" y="3803650"/>
          <p14:tracePt t="72076" x="5422900" y="3803650"/>
          <p14:tracePt t="72089" x="5384800" y="3803650"/>
          <p14:tracePt t="72107" x="5232400" y="3810000"/>
          <p14:tracePt t="72123" x="5029200" y="3835400"/>
          <p14:tracePt t="72140" x="4914900" y="3835400"/>
          <p14:tracePt t="72157" x="4800600" y="3841750"/>
          <p14:tracePt t="72173" x="4457700" y="3854450"/>
          <p14:tracePt t="72190" x="4356100" y="3867150"/>
          <p14:tracePt t="72207" x="4165600" y="3873500"/>
          <p14:tracePt t="72223" x="4089400" y="3886200"/>
          <p14:tracePt t="72240" x="3930650" y="3905250"/>
          <p14:tracePt t="72257" x="3803650" y="3911600"/>
          <p14:tracePt t="72273" x="3740150" y="3924300"/>
          <p14:tracePt t="72289" x="3568700" y="3943350"/>
          <p14:tracePt t="72306" x="3352800" y="3949700"/>
          <p14:tracePt t="72323" x="3238500" y="3949700"/>
          <p14:tracePt t="72340" x="2984500" y="3949700"/>
          <p14:tracePt t="72356" x="2692400" y="3949700"/>
          <p14:tracePt t="72372" x="2540000" y="3949700"/>
          <p14:tracePt t="72390" x="2298700" y="3937000"/>
          <p14:tracePt t="72406" x="2082800" y="3917950"/>
          <p14:tracePt t="72423" x="1968500" y="3917950"/>
          <p14:tracePt t="72439" x="1739900" y="3905250"/>
          <p14:tracePt t="72455" x="1562100" y="3905250"/>
          <p14:tracePt t="72472" x="1485900" y="3905250"/>
          <p14:tracePt t="72489" x="1339850" y="3917950"/>
          <p14:tracePt t="72505" x="1263650" y="3917950"/>
          <p14:tracePt t="72509" x="1212850" y="3930650"/>
          <p14:tracePt t="72522" x="1092200" y="3943350"/>
          <p14:tracePt t="72539" x="1047750" y="3962400"/>
          <p14:tracePt t="72555" x="1022350" y="3962400"/>
          <p14:tracePt t="72572" x="965200" y="3975100"/>
          <p14:tracePt t="72589" x="958850" y="3975100"/>
          <p14:tracePt t="72606" x="952500" y="3975100"/>
          <p14:tracePt t="72697" x="952500" y="3981450"/>
          <p14:tracePt t="72804" x="952500" y="3975100"/>
          <p14:tracePt t="72846" x="958850" y="3975100"/>
          <p14:tracePt t="72873" x="965200" y="3968750"/>
          <p14:tracePt t="72895" x="977900" y="3962400"/>
          <p14:tracePt t="72901" x="984250" y="3956050"/>
          <p14:tracePt t="72916" x="990600" y="3949700"/>
          <p14:tracePt t="73682" x="990600" y="3943350"/>
          <p14:tracePt t="73696" x="990600" y="3937000"/>
          <p14:tracePt t="73724" x="990600" y="3924300"/>
          <p14:tracePt t="73730" x="990600" y="3917950"/>
          <p14:tracePt t="73745" x="990600" y="3905250"/>
          <p14:tracePt t="73754" x="990600" y="3898900"/>
          <p14:tracePt t="73768" x="996950" y="3886200"/>
          <p14:tracePt t="73784" x="996950" y="3873500"/>
          <p14:tracePt t="73801" x="996950" y="3854450"/>
          <p14:tracePt t="73817" x="1003300" y="3841750"/>
          <p14:tracePt t="73834" x="1003300" y="3835400"/>
          <p14:tracePt t="73851" x="1003300" y="3790950"/>
          <p14:tracePt t="73867" x="1003300" y="3778250"/>
          <p14:tracePt t="73884" x="1003300" y="3759200"/>
          <p14:tracePt t="73901" x="1003300" y="3727450"/>
          <p14:tracePt t="73917" x="1003300" y="3695700"/>
          <p14:tracePt t="73935" x="1003300" y="3663950"/>
          <p14:tracePt t="73950" x="1003300" y="3644900"/>
          <p14:tracePt t="73967" x="1003300" y="3613150"/>
          <p14:tracePt t="73984" x="1016000" y="3587750"/>
          <p14:tracePt t="74000" x="1016000" y="3575050"/>
          <p14:tracePt t="74017" x="1022350" y="3562350"/>
          <p14:tracePt t="74033" x="1028700" y="3549650"/>
          <p14:tracePt t="74050" x="1035050" y="3543300"/>
          <p14:tracePt t="74066" x="1035050" y="3536950"/>
          <p14:tracePt t="74083" x="1035050" y="3530600"/>
          <p14:tracePt t="74194" x="1041400" y="3530600"/>
          <p14:tracePt t="74257" x="1047750" y="3524250"/>
          <p14:tracePt t="74285" x="1047750" y="3517900"/>
          <p14:tracePt t="74335" x="1047750" y="3511550"/>
          <p14:tracePt t="74426" x="1054100" y="3511550"/>
          <p14:tracePt t="74482" x="1060450" y="3511550"/>
          <p14:tracePt t="74524" x="1066800" y="3511550"/>
          <p14:tracePt t="74608" x="1073150" y="3517900"/>
          <p14:tracePt t="74636" x="1079500" y="3517900"/>
          <p14:tracePt t="74643" x="1079500" y="3524250"/>
          <p14:tracePt t="74678" x="1085850" y="3524250"/>
          <p14:tracePt t="74713" x="1092200" y="3524250"/>
          <p14:tracePt t="74735" x="1104900" y="3530600"/>
          <p14:tracePt t="74749" x="1111250" y="3530600"/>
          <p14:tracePt t="74756" x="1117600" y="3536950"/>
          <p14:tracePt t="74764" x="1130300" y="3536950"/>
          <p14:tracePt t="74781" x="1143000" y="3536950"/>
          <p14:tracePt t="74798" x="1155700" y="3543300"/>
          <p14:tracePt t="74814" x="1200150" y="3549650"/>
          <p14:tracePt t="74831" x="1263650" y="3556000"/>
          <p14:tracePt t="74847" x="1320800" y="3575050"/>
          <p14:tracePt t="74864" x="1358900" y="3581400"/>
          <p14:tracePt t="74881" x="1422400" y="3594100"/>
          <p14:tracePt t="74897" x="1466850" y="3606800"/>
          <p14:tracePt t="74913" x="1479550" y="3613150"/>
          <p14:tracePt t="74931" x="1517650" y="3619500"/>
          <p14:tracePt t="74947" x="1536700" y="3625850"/>
          <p14:tracePt t="74963" x="1543050" y="3632200"/>
          <p14:tracePt t="74980" x="1555750" y="3632200"/>
          <p14:tracePt t="74997" x="1568450" y="3632200"/>
          <p14:tracePt t="75030" x="1587500" y="3632200"/>
          <p14:tracePt t="75064" x="1612900" y="3632200"/>
          <p14:tracePt t="75079" x="1619250" y="3632200"/>
          <p14:tracePt t="75096" x="1638300" y="3632200"/>
          <p14:tracePt t="75113" x="1695450" y="3619500"/>
          <p14:tracePt t="75129" x="1828800" y="3613150"/>
          <p14:tracePt t="75146" x="1930400" y="3600450"/>
          <p14:tracePt t="75162" x="2171700" y="3568700"/>
          <p14:tracePt t="75179" x="2546350" y="3517900"/>
          <p14:tracePt t="75196" x="2768600" y="3492500"/>
          <p14:tracePt t="75213" x="3238500" y="3422650"/>
          <p14:tracePt t="75229" x="3695700" y="3378200"/>
          <p14:tracePt t="75247" x="4032250" y="3340100"/>
          <p14:tracePt t="75263" x="4146550" y="3321050"/>
          <p14:tracePt t="75279" x="4337050" y="3302000"/>
          <p14:tracePt t="75296" x="4483100" y="3282950"/>
          <p14:tracePt t="75312" x="4533900" y="3282950"/>
          <p14:tracePt t="75329" x="4584700" y="3270250"/>
          <p14:tracePt t="75345" x="4673600" y="3270250"/>
          <p14:tracePt t="75362" x="4705350" y="3270250"/>
          <p14:tracePt t="75379" x="4737100" y="3270250"/>
          <p14:tracePt t="75395" x="4756150" y="3270250"/>
          <p14:tracePt t="75412" x="4781550" y="3270250"/>
          <p14:tracePt t="75429" x="4800600" y="3270250"/>
          <p14:tracePt t="75445" x="4806950" y="3270250"/>
          <p14:tracePt t="75462" x="4813300" y="3270250"/>
          <p14:tracePt t="75479" x="4826000" y="3289300"/>
          <p14:tracePt t="75495" x="4857750" y="3321050"/>
          <p14:tracePt t="75512" x="4870450" y="3321050"/>
          <p14:tracePt t="75849" x="4889500" y="3321050"/>
          <p14:tracePt t="75857" x="4927600" y="3321050"/>
          <p14:tracePt t="75871" x="4978400" y="3327400"/>
          <p14:tracePt t="75880" x="5048250" y="3333750"/>
          <p14:tracePt t="75893" x="5111750" y="3333750"/>
          <p14:tracePt t="75910" x="5289550" y="3365500"/>
          <p14:tracePt t="75927" x="5518150" y="3378200"/>
          <p14:tracePt t="75944" x="5632450" y="3378200"/>
          <p14:tracePt t="75960" x="5721350" y="3378200"/>
          <p14:tracePt t="75977" x="5880100" y="3384550"/>
          <p14:tracePt t="75993" x="5918200" y="3390900"/>
          <p14:tracePt t="76011" x="5969000" y="3390900"/>
          <p14:tracePt t="76027" x="5988050" y="3390900"/>
          <p14:tracePt t="76044" x="6007100" y="3390900"/>
          <p14:tracePt t="76047" x="6019800" y="3390900"/>
          <p14:tracePt t="76063" x="6026150" y="3390900"/>
          <p14:tracePt t="76081" x="6032500" y="3390900"/>
          <p14:tracePt t="76093" x="6038850" y="3390900"/>
          <p14:tracePt t="76110" x="6051550" y="3397250"/>
          <p14:tracePt t="76126" x="6064250" y="3397250"/>
          <p14:tracePt t="76143" x="6076950" y="3403600"/>
          <p14:tracePt t="76159" x="6102350" y="3409950"/>
          <p14:tracePt t="76176" x="6127750" y="3416300"/>
          <p14:tracePt t="76194" x="6159500" y="3429000"/>
          <p14:tracePt t="76209" x="6191250" y="3435350"/>
          <p14:tracePt t="76226" x="6210300" y="3441700"/>
          <p14:tracePt t="76243" x="6254750" y="3448050"/>
          <p14:tracePt t="76259" x="6324600" y="3473450"/>
          <p14:tracePt t="76276" x="6375400" y="3486150"/>
          <p14:tracePt t="76292" x="6464300" y="3511550"/>
          <p14:tracePt t="76309" x="6515100" y="3511550"/>
          <p14:tracePt t="76325" x="6597650" y="3536950"/>
          <p14:tracePt t="76342" x="6648450" y="3543300"/>
          <p14:tracePt t="76359" x="6673850" y="3549650"/>
          <p14:tracePt t="76376" x="6699250" y="3556000"/>
          <p14:tracePt t="76392" x="6724650" y="3556000"/>
          <p14:tracePt t="76408" x="6737350" y="3556000"/>
          <p14:tracePt t="76425" x="6750050" y="3556000"/>
          <p14:tracePt t="76442" x="6762750" y="3556000"/>
          <p14:tracePt t="76481" x="6769100" y="3556000"/>
          <p14:tracePt t="76492" x="6775450" y="3556000"/>
          <p14:tracePt t="76511" x="6775450" y="3549650"/>
          <p14:tracePt t="76525" x="6781800" y="3549650"/>
          <p14:tracePt t="76541" x="6788150" y="3549650"/>
          <p14:tracePt t="76561" x="6794500" y="3543300"/>
          <p14:tracePt t="76593" x="6800850" y="3543300"/>
          <p14:tracePt t="76628" x="6800850" y="3536950"/>
          <p14:tracePt t="76642" x="6807200" y="3536950"/>
          <p14:tracePt t="76671" x="6813550" y="3536950"/>
          <p14:tracePt t="76678" x="6819900" y="3536950"/>
          <p14:tracePt t="76712" x="6826250" y="3536950"/>
          <p14:tracePt t="76720" x="6832600" y="3536950"/>
          <p14:tracePt t="76734" x="6838950" y="3536950"/>
          <p14:tracePt t="76747" x="6845300" y="3536950"/>
          <p14:tracePt t="76769" x="6851650" y="3536950"/>
          <p14:tracePt t="76783" x="6864350" y="3536950"/>
          <p14:tracePt t="76792" x="6870700" y="3536950"/>
          <p14:tracePt t="76808" x="6883400" y="3536950"/>
          <p14:tracePt t="76824" x="6921500" y="3536950"/>
          <p14:tracePt t="76840" x="6978650" y="3536950"/>
          <p14:tracePt t="76857" x="7004050" y="3536950"/>
          <p14:tracePt t="76874" x="7054850" y="3524250"/>
          <p14:tracePt t="76890" x="7099300" y="3524250"/>
          <p14:tracePt t="76907" x="7118350" y="3524250"/>
          <p14:tracePt t="76924" x="7143750" y="3517900"/>
          <p14:tracePt t="76940" x="7150100" y="3517900"/>
          <p14:tracePt t="76973" x="7156450" y="3517900"/>
          <p14:tracePt t="77176" x="7162800" y="3517900"/>
          <p14:tracePt t="77205" x="7156450" y="3517900"/>
          <p14:tracePt t="77736" x="7162800" y="3530600"/>
          <p14:tracePt t="77743" x="7169150" y="3536950"/>
          <p14:tracePt t="77753" x="7169150" y="3549650"/>
          <p14:tracePt t="77771" x="7181850" y="3568700"/>
          <p14:tracePt t="77787" x="7188200" y="3575050"/>
          <p14:tracePt t="77804" x="7200900" y="3581400"/>
          <p14:tracePt t="77821" x="7219950" y="3594100"/>
          <p14:tracePt t="77853" x="7239000" y="3594100"/>
          <p14:tracePt t="77870" x="7277100" y="3594100"/>
          <p14:tracePt t="77887" x="7289800" y="3587750"/>
          <p14:tracePt t="77904" x="7302500" y="3587750"/>
          <p14:tracePt t="77920" x="7353300" y="3575050"/>
          <p14:tracePt t="77936" x="7423150" y="3556000"/>
          <p14:tracePt t="77953" x="7493000" y="3543300"/>
          <p14:tracePt t="77970" x="7512050" y="3543300"/>
          <p14:tracePt t="77986" x="7581900" y="3524250"/>
          <p14:tracePt t="78003" x="7620000" y="3517900"/>
          <p14:tracePt t="78020" x="7645400" y="3511550"/>
          <p14:tracePt t="78036" x="7670800" y="3505200"/>
          <p14:tracePt t="78053" x="7677150" y="3498850"/>
          <p14:tracePt t="78069" x="7683500" y="3498850"/>
          <p14:tracePt t="78073" x="7689850" y="3498850"/>
          <p14:tracePt t="78089" x="7696200" y="3498850"/>
          <p14:tracePt t="78102" x="7702550" y="3492500"/>
          <p14:tracePt t="78185" x="7708900" y="3492500"/>
          <p14:tracePt t="78241" x="7715250" y="3492500"/>
          <p14:tracePt t="78261" x="7721600" y="3492500"/>
          <p14:tracePt t="78276" x="7727950" y="3492500"/>
          <p14:tracePt t="78297" x="7740650" y="3492500"/>
          <p14:tracePt t="78304" x="7747000" y="3492500"/>
          <p14:tracePt t="78325" x="7766050" y="3492500"/>
          <p14:tracePt t="78332" x="7791450" y="3492500"/>
          <p14:tracePt t="78346" x="7810500" y="3492500"/>
          <p14:tracePt t="78355" x="7848600" y="3505200"/>
          <p14:tracePt t="78369" x="7880350" y="3511550"/>
          <p14:tracePt t="78385" x="7937500" y="3517900"/>
          <p14:tracePt t="78402" x="7975600" y="3524250"/>
          <p14:tracePt t="78419" x="7988300" y="3524250"/>
          <p14:tracePt t="78435" x="7994650" y="3524250"/>
          <p14:tracePt t="78452" x="7975600" y="3530600"/>
          <p14:tracePt t="78469" x="7950200" y="3536950"/>
          <p14:tracePt t="78485" x="7880350" y="3543300"/>
          <p14:tracePt t="78502" x="7626350" y="3568700"/>
          <p14:tracePt t="78518" x="7118350" y="3625850"/>
          <p14:tracePt t="78535" x="6794500" y="3657600"/>
          <p14:tracePt t="78552" x="6076950" y="3740150"/>
          <p14:tracePt t="78569" x="5327650" y="3822700"/>
          <p14:tracePt t="78585" x="4641850" y="3873500"/>
          <p14:tracePt t="78602" x="4349750" y="3905250"/>
          <p14:tracePt t="78619" x="3860800" y="3949700"/>
          <p14:tracePt t="78635" x="3581400" y="3968750"/>
          <p14:tracePt t="78652" x="3460750" y="3981450"/>
          <p14:tracePt t="78669" x="3282950" y="4000500"/>
          <p14:tracePt t="78685" x="3130550" y="4019550"/>
          <p14:tracePt t="78702" x="3060700" y="4038600"/>
          <p14:tracePt t="78718" x="2940050" y="4057650"/>
          <p14:tracePt t="78735" x="2832100" y="4095750"/>
          <p14:tracePt t="78751" x="2768600" y="4114800"/>
          <p14:tracePt t="78768" x="2641600" y="4146550"/>
          <p14:tracePt t="78784" x="2514600" y="4165600"/>
          <p14:tracePt t="78802" x="2419350" y="4184650"/>
          <p14:tracePt t="78818" x="2374900" y="4203700"/>
          <p14:tracePt t="78834" x="2343150" y="4210050"/>
          <p14:tracePt t="78852" x="2286000" y="4222750"/>
          <p14:tracePt t="78868" x="2279650" y="4222750"/>
          <p14:tracePt t="78884" x="2266950" y="4222750"/>
          <p14:tracePt t="78901" x="2260600" y="4222750"/>
          <p14:tracePt t="78935" x="2260600" y="4229100"/>
          <p14:tracePt t="78942" x="2273300" y="4229100"/>
          <p14:tracePt t="78956" x="2279650" y="4229100"/>
          <p14:tracePt t="78977" x="2292350" y="4229100"/>
          <p14:tracePt t="78987" x="2305050" y="4229100"/>
          <p14:tracePt t="79000" x="2317750" y="4229100"/>
          <p14:tracePt t="79017" x="2400300" y="4222750"/>
          <p14:tracePt t="79034" x="2552700" y="4210050"/>
          <p14:tracePt t="79050" x="2667000" y="4203700"/>
          <p14:tracePt t="79067" x="2781300" y="4191000"/>
          <p14:tracePt t="79070" x="2908300" y="4178300"/>
          <p14:tracePt t="79083" x="3194050" y="4146550"/>
          <p14:tracePt t="79100" x="3321050" y="4140200"/>
          <p14:tracePt t="79117" x="3448050" y="4127500"/>
          <p14:tracePt t="79133" x="3651250" y="4108450"/>
          <p14:tracePt t="79150" x="3778250" y="4095750"/>
          <p14:tracePt t="79168" x="3873500" y="4089400"/>
          <p14:tracePt t="79183" x="3905250" y="4083050"/>
          <p14:tracePt t="79199" x="3937000" y="4076700"/>
          <p14:tracePt t="79216" x="3949700" y="4064000"/>
          <p14:tracePt t="79233" x="3956050" y="4064000"/>
          <p14:tracePt t="79264" x="3962400" y="4064000"/>
          <p14:tracePt t="79278" x="3968750" y="4064000"/>
          <p14:tracePt t="79286" x="3975100" y="4064000"/>
          <p14:tracePt t="79300" x="3981450" y="4064000"/>
          <p14:tracePt t="79316" x="3994150" y="4064000"/>
          <p14:tracePt t="79333" x="4006850" y="4064000"/>
          <p14:tracePt t="79350" x="4032250" y="4064000"/>
          <p14:tracePt t="79366" x="4070350" y="4064000"/>
          <p14:tracePt t="79383" x="4089400" y="4064000"/>
          <p14:tracePt t="79399" x="4133850" y="4064000"/>
          <p14:tracePt t="79416" x="4178300" y="4057650"/>
          <p14:tracePt t="79432" x="4267200" y="4051300"/>
          <p14:tracePt t="79449" x="4406900" y="4051300"/>
          <p14:tracePt t="79466" x="4489450" y="4038600"/>
          <p14:tracePt t="79483" x="4629150" y="4032250"/>
          <p14:tracePt t="79499" x="4730750" y="4032250"/>
          <p14:tracePt t="79515" x="4768850" y="4032250"/>
          <p14:tracePt t="79532" x="4838700" y="4032250"/>
          <p14:tracePt t="79549" x="4876800" y="4032250"/>
          <p14:tracePt t="79567" x="4902200" y="4032250"/>
          <p14:tracePt t="79582" x="4908550" y="4032250"/>
          <p14:tracePt t="79599" x="4927600" y="4032250"/>
          <p14:tracePt t="79616" x="4940300" y="4032250"/>
          <p14:tracePt t="79632" x="4940300" y="4025900"/>
          <p14:tracePt t="79648" x="4953000" y="4025900"/>
          <p14:tracePt t="79665" x="4959350" y="4025900"/>
          <p14:tracePt t="79698" x="4965700" y="4025900"/>
          <p14:tracePt t="79715" x="4978400" y="4025900"/>
          <p14:tracePt t="79731" x="4984750" y="4025900"/>
          <p14:tracePt t="79749" x="4991100" y="4025900"/>
          <p14:tracePt t="79765" x="4997450" y="4025900"/>
          <p14:tracePt t="79781" x="5003800" y="4025900"/>
          <p14:tracePt t="79814" x="5016500" y="4025900"/>
          <p14:tracePt t="79831" x="5022850" y="4019550"/>
          <p14:tracePt t="79848" x="5048250" y="4019550"/>
          <p14:tracePt t="79864" x="5073650" y="4013200"/>
          <p14:tracePt t="79881" x="5105400" y="4006850"/>
          <p14:tracePt t="79897" x="5130800" y="4000500"/>
          <p14:tracePt t="79914" x="5143500" y="4000500"/>
          <p14:tracePt t="79931" x="5162550" y="3994150"/>
          <p14:tracePt t="79947" x="5175250" y="3994150"/>
          <p14:tracePt t="79981" x="5181600" y="3994150"/>
          <p14:tracePt t="79997" x="5194300" y="3987800"/>
          <p14:tracePt t="80050" x="5200650" y="3981450"/>
          <p14:tracePt t="80057" x="5207000" y="3981450"/>
          <p14:tracePt t="80085" x="5213350" y="3975100"/>
          <p14:tracePt t="80127" x="5213350" y="3968750"/>
          <p14:tracePt t="80134" x="5219700" y="3968750"/>
          <p14:tracePt t="80155" x="5226050" y="3968750"/>
          <p14:tracePt t="80190" x="5232400" y="3968750"/>
          <p14:tracePt t="80204" x="5238750" y="3962400"/>
          <p14:tracePt t="80246" x="5245100" y="3962400"/>
          <p14:tracePt t="80267" x="5251450" y="3962400"/>
          <p14:tracePt t="80316" x="5257800" y="3956050"/>
          <p14:tracePt t="80338" x="5270500" y="3956050"/>
          <p14:tracePt t="80366" x="5276850" y="3956050"/>
          <p14:tracePt t="80387" x="5289550" y="3956050"/>
          <p14:tracePt t="80408" x="5295900" y="3949700"/>
          <p14:tracePt t="80436" x="5302250" y="3949700"/>
          <p14:tracePt t="80457" x="5308600" y="3949700"/>
          <p14:tracePt t="80471" x="5314950" y="3949700"/>
          <p14:tracePt t="80485" x="5321300" y="3949700"/>
          <p14:tracePt t="80506" x="5334000" y="3949700"/>
          <p14:tracePt t="80529" x="5340350" y="3949700"/>
          <p14:tracePt t="80555" x="5346700" y="3949700"/>
          <p14:tracePt t="80576" x="5353050" y="3949700"/>
          <p14:tracePt t="80590" x="5359400" y="3949700"/>
          <p14:tracePt t="80618" x="5365750" y="3949700"/>
          <p14:tracePt t="80625" x="5372100" y="3949700"/>
          <p14:tracePt t="80674" x="5378450" y="3949700"/>
          <p14:tracePt t="80688" x="5384800" y="3949700"/>
          <p14:tracePt t="80717" x="5391150" y="3949700"/>
          <p14:tracePt t="80766" x="5397500" y="3949700"/>
          <p14:tracePt t="80787" x="5410200" y="3949700"/>
          <p14:tracePt t="80816" x="5416550" y="3956050"/>
          <p14:tracePt t="80836" x="5422900" y="3962400"/>
          <p14:tracePt t="80857" x="5422900" y="3968750"/>
          <p14:tracePt t="80865" x="5429250" y="3968750"/>
          <p14:tracePt t="80885" x="5435600" y="3975100"/>
          <p14:tracePt t="80899" x="5435600" y="3981450"/>
          <p14:tracePt t="81548" x="5410200" y="3981450"/>
          <p14:tracePt t="81562" x="5378450" y="3981450"/>
          <p14:tracePt t="81569" x="5340350" y="3981450"/>
          <p14:tracePt t="81583" x="5302250" y="3981450"/>
          <p14:tracePt t="81591" x="5270500" y="3981450"/>
          <p14:tracePt t="81607" x="5232400" y="3981450"/>
          <p14:tracePt t="81624" x="5175250" y="3981450"/>
          <p14:tracePt t="81640" x="5118100" y="3994150"/>
          <p14:tracePt t="81657" x="5080000" y="4006850"/>
          <p14:tracePt t="81674" x="5035550" y="4019550"/>
          <p14:tracePt t="81690" x="5003800" y="4038600"/>
          <p14:tracePt t="81707" x="4991100" y="4038600"/>
          <p14:tracePt t="81724" x="4972050" y="4044950"/>
          <p14:tracePt t="81741" x="4965700" y="4044950"/>
          <p14:tracePt t="81756" x="4965700" y="4051300"/>
          <p14:tracePt t="81773" x="4959350" y="4051300"/>
          <p14:tracePt t="81793" x="4959350" y="4057650"/>
          <p14:tracePt t="81843" x="4965700" y="4057650"/>
          <p14:tracePt t="81864" x="4972050" y="4057650"/>
          <p14:tracePt t="81871" x="4978400" y="4057650"/>
          <p14:tracePt t="81891" x="4984750" y="4057650"/>
          <p14:tracePt t="81899" x="4991100" y="4057650"/>
          <p14:tracePt t="81912" x="4997450" y="4051300"/>
          <p14:tracePt t="81922" x="5003800" y="4051300"/>
          <p14:tracePt t="81939" x="5010150" y="4044950"/>
          <p14:tracePt t="81956" x="5022850" y="4038600"/>
          <p14:tracePt t="81973" x="5060950" y="4025900"/>
          <p14:tracePt t="81990" x="5111750" y="4006850"/>
          <p14:tracePt t="82006" x="5143500" y="3987800"/>
          <p14:tracePt t="82022" x="5168900" y="3981450"/>
          <p14:tracePt t="82039" x="5251450" y="3943350"/>
          <p14:tracePt t="82056" x="5283200" y="3930650"/>
          <p14:tracePt t="82072" x="5302250" y="3911600"/>
          <p14:tracePt t="82089" x="5340350" y="3892550"/>
          <p14:tracePt t="82106" x="5359400" y="3886200"/>
          <p14:tracePt t="82123" x="5372100" y="3867150"/>
          <p14:tracePt t="82139" x="5378450" y="3860800"/>
          <p14:tracePt t="82159" x="5378450" y="3854450"/>
          <p14:tracePt t="82179" x="5378450" y="3848100"/>
          <p14:tracePt t="82214" x="5365750" y="3841750"/>
          <p14:tracePt t="82242" x="5359400" y="3841750"/>
          <p14:tracePt t="82256" x="5353050" y="3841750"/>
          <p14:tracePt t="82285" x="5346700" y="3841750"/>
          <p14:tracePt t="82298" x="5340350" y="3841750"/>
          <p14:tracePt t="82307" x="5334000" y="3841750"/>
          <p14:tracePt t="82321" x="5334000" y="3848100"/>
          <p14:tracePt t="82341" x="5327650" y="3848100"/>
          <p14:tracePt t="82362" x="5321300" y="3848100"/>
          <p14:tracePt t="82371" x="5321300" y="3854450"/>
          <p14:tracePt t="82391" x="5308600" y="3860800"/>
          <p14:tracePt t="82404" x="5308600" y="3867150"/>
          <p14:tracePt t="82421" x="5308600" y="3879850"/>
          <p14:tracePt t="82439" x="5283200" y="3924300"/>
          <p14:tracePt t="82454" x="5283200" y="3949700"/>
          <p14:tracePt t="82471" x="5283200" y="3968750"/>
          <p14:tracePt t="82488" x="5283200" y="4000500"/>
          <p14:tracePt t="82504" x="5302250" y="4032250"/>
          <p14:tracePt t="82521" x="5308600" y="4044950"/>
          <p14:tracePt t="82537" x="5340350" y="4070350"/>
          <p14:tracePt t="82554" x="5372100" y="4083050"/>
          <p14:tracePt t="82571" x="5397500" y="4083050"/>
          <p14:tracePt t="82587" x="5429250" y="4083050"/>
          <p14:tracePt t="82604" x="5461000" y="4064000"/>
          <p14:tracePt t="82621" x="5499100" y="4032250"/>
          <p14:tracePt t="82637" x="5505450" y="4019550"/>
          <p14:tracePt t="82653" x="5518150" y="3994150"/>
          <p14:tracePt t="82671" x="5530850" y="3943350"/>
          <p14:tracePt t="82687" x="5530850" y="3930650"/>
          <p14:tracePt t="82704" x="5530850" y="3911600"/>
          <p14:tracePt t="82720" x="5518150" y="3886200"/>
          <p14:tracePt t="82736" x="5511800" y="3879850"/>
          <p14:tracePt t="82753" x="5499100" y="3873500"/>
          <p14:tracePt t="82770" x="5492750" y="3873500"/>
          <p14:tracePt t="82787" x="5480050" y="3873500"/>
          <p14:tracePt t="82804" x="5467350" y="3873500"/>
          <p14:tracePt t="82819" x="5461000" y="3873500"/>
          <p14:tracePt t="82836" x="5454650" y="3873500"/>
          <p14:tracePt t="82853" x="5441950" y="3879850"/>
          <p14:tracePt t="82869" x="5422900" y="3886200"/>
          <p14:tracePt t="82886" x="5378450" y="3898900"/>
          <p14:tracePt t="82903" x="5321300" y="3917950"/>
          <p14:tracePt t="82919" x="5276850" y="3937000"/>
          <p14:tracePt t="82937" x="5213350" y="3987800"/>
          <p14:tracePt t="82952" x="5156200" y="4025900"/>
          <p14:tracePt t="82969" x="5137150" y="4044950"/>
          <p14:tracePt t="82986" x="5105400" y="4108450"/>
          <p14:tracePt t="83003" x="5099050" y="4133850"/>
          <p14:tracePt t="83019" x="5099050" y="4165600"/>
          <p14:tracePt t="83036" x="5099050" y="4191000"/>
          <p14:tracePt t="83052" x="5111750" y="4203700"/>
          <p14:tracePt t="83069" x="5124450" y="4210050"/>
          <p14:tracePt t="83085" x="5143500" y="4216400"/>
          <p14:tracePt t="83102" x="5156200" y="4216400"/>
          <p14:tracePt t="83119" x="5175250" y="4216400"/>
          <p14:tracePt t="83135" x="5200650" y="4210050"/>
          <p14:tracePt t="83152" x="5213350" y="4203700"/>
          <p14:tracePt t="83156" x="5232400" y="4184650"/>
          <p14:tracePt t="83169" x="5245100" y="4171950"/>
          <p14:tracePt t="83185" x="5283200" y="4146550"/>
          <p14:tracePt t="83202" x="5295900" y="4133850"/>
          <p14:tracePt t="83219" x="5321300" y="4083050"/>
          <p14:tracePt t="83235" x="5340350" y="4032250"/>
          <p14:tracePt t="83253" x="5346700" y="3981450"/>
          <p14:tracePt t="83268" x="5346700" y="3949700"/>
          <p14:tracePt t="83285" x="5346700" y="3930650"/>
          <p14:tracePt t="83302" x="5327650" y="3886200"/>
          <p14:tracePt t="83318" x="5314950" y="3873500"/>
          <p14:tracePt t="83334" x="5308600" y="3854450"/>
          <p14:tracePt t="83351" x="5289550" y="3841750"/>
          <p14:tracePt t="83368" x="5264150" y="3829050"/>
          <p14:tracePt t="83384" x="5251450" y="3822700"/>
          <p14:tracePt t="83401" x="5226050" y="3810000"/>
          <p14:tracePt t="83417" x="5207000" y="3810000"/>
          <p14:tracePt t="83435" x="5149850" y="3810000"/>
          <p14:tracePt t="83451" x="5118100" y="3810000"/>
          <p14:tracePt t="83467" x="5080000" y="3822700"/>
          <p14:tracePt t="83484" x="4946650" y="3879850"/>
          <p14:tracePt t="83501" x="4927600" y="3905250"/>
          <p14:tracePt t="83517" x="4883150" y="3949700"/>
          <p14:tracePt t="83534" x="4864100" y="4006850"/>
          <p14:tracePt t="83550" x="4857750" y="4032250"/>
          <p14:tracePt t="83567" x="4857750" y="4051300"/>
          <p14:tracePt t="83583" x="4895850" y="4140200"/>
          <p14:tracePt t="83600" x="4927600" y="4171950"/>
          <p14:tracePt t="83617" x="4997450" y="4216400"/>
          <p14:tracePt t="83633" x="5067300" y="4248150"/>
          <p14:tracePt t="83650" x="5099050" y="4248150"/>
          <p14:tracePt t="83654" x="5124450" y="4254500"/>
          <p14:tracePt t="83669" x="5156200" y="4254500"/>
          <p14:tracePt t="83683" x="5175250" y="4254500"/>
          <p14:tracePt t="83700" x="5219700" y="4254500"/>
          <p14:tracePt t="83717" x="5257800" y="4235450"/>
          <p14:tracePt t="83733" x="5283200" y="4210050"/>
          <p14:tracePt t="83750" x="5314950" y="4178300"/>
          <p14:tracePt t="83766" x="5353050" y="4140200"/>
          <p14:tracePt t="83783" x="5365750" y="4121150"/>
          <p14:tracePt t="83800" x="5403850" y="4064000"/>
          <p14:tracePt t="83816" x="5410200" y="4019550"/>
          <p14:tracePt t="83832" x="5416550" y="3987800"/>
          <p14:tracePt t="83849" x="5422900" y="3968750"/>
          <p14:tracePt t="83866" x="5422900" y="3924300"/>
          <p14:tracePt t="83883" x="5422900" y="3905250"/>
          <p14:tracePt t="83899" x="5403850" y="3867150"/>
          <p14:tracePt t="83916" x="5391150" y="3854450"/>
          <p14:tracePt t="83933" x="5365750" y="3829050"/>
          <p14:tracePt t="83949" x="5346700" y="3829050"/>
          <p14:tracePt t="83966" x="5334000" y="3822700"/>
          <p14:tracePt t="83982" x="5302250" y="3816350"/>
          <p14:tracePt t="83999" x="5283200" y="3816350"/>
          <p14:tracePt t="84015" x="5270500" y="3816350"/>
          <p14:tracePt t="84032" x="5226050" y="3816350"/>
          <p14:tracePt t="84049" x="5181600" y="3816350"/>
          <p14:tracePt t="84066" x="5143500" y="3829050"/>
          <p14:tracePt t="84081" x="5124450" y="3841750"/>
          <p14:tracePt t="84098" x="5111750" y="3848100"/>
          <p14:tracePt t="84116" x="5086350" y="3879850"/>
          <p14:tracePt t="84132" x="5086350" y="3886200"/>
          <p14:tracePt t="84148" x="5086350" y="3898900"/>
          <p14:tracePt t="84165" x="5086350" y="3911600"/>
          <p14:tracePt t="84182" x="5086350" y="3917950"/>
          <p14:tracePt t="84199" x="5086350" y="3924300"/>
          <p14:tracePt t="84215" x="5111750" y="3930650"/>
          <p14:tracePt t="84231" x="5118100" y="3937000"/>
          <p14:tracePt t="84249" x="5130800" y="3943350"/>
          <p14:tracePt t="84264" x="5162550" y="3956050"/>
          <p14:tracePt t="84281" x="5175250" y="3956050"/>
          <p14:tracePt t="84298" x="5219700" y="3962400"/>
          <p14:tracePt t="84314" x="5232400" y="3962400"/>
          <p14:tracePt t="84331" x="5276850" y="3962400"/>
          <p14:tracePt t="84348" x="5327650" y="3956050"/>
          <p14:tracePt t="84364" x="5353050" y="3949700"/>
          <p14:tracePt t="84381" x="5403850" y="3924300"/>
          <p14:tracePt t="84397" x="5416550" y="3911600"/>
          <p14:tracePt t="84414" x="5429250" y="3898900"/>
          <p14:tracePt t="84431" x="5448300" y="3867150"/>
          <p14:tracePt t="84447" x="5454650" y="3848100"/>
          <p14:tracePt t="84464" x="5454650" y="3829050"/>
          <p14:tracePt t="84481" x="5454650" y="3810000"/>
          <p14:tracePt t="84497" x="5448300" y="3797300"/>
          <p14:tracePt t="84514" x="5448300" y="3784600"/>
          <p14:tracePt t="84531" x="5429250" y="3778250"/>
          <p14:tracePt t="84547" x="5429250" y="3771900"/>
          <p14:tracePt t="84565" x="5410200" y="3765550"/>
          <p14:tracePt t="84580" x="5403850" y="3765550"/>
          <p14:tracePt t="84597" x="5397500" y="3765550"/>
          <p14:tracePt t="84614" x="5365750" y="3759200"/>
          <p14:tracePt t="84630" x="5353050" y="3759200"/>
          <p14:tracePt t="84647" x="5334000" y="3759200"/>
          <p14:tracePt t="84650" x="5314950" y="3759200"/>
          <p14:tracePt t="84663" x="5283200" y="3759200"/>
          <p14:tracePt t="84680" x="5226050" y="3778250"/>
          <p14:tracePt t="84697" x="5194300" y="3790950"/>
          <p14:tracePt t="84713" x="5143500" y="3816350"/>
          <p14:tracePt t="84730" x="5118100" y="3829050"/>
          <p14:tracePt t="84747" x="5086350" y="3854450"/>
          <p14:tracePt t="84763" x="5067300" y="3879850"/>
          <p14:tracePt t="84779" x="5060950" y="3886200"/>
          <p14:tracePt t="84797" x="5060950" y="3911600"/>
          <p14:tracePt t="84813" x="5060950" y="3917950"/>
          <p14:tracePt t="84846" x="5067300" y="3930650"/>
          <p14:tracePt t="84879" x="5080000" y="3937000"/>
          <p14:tracePt t="84896" x="5080000" y="3943350"/>
          <p14:tracePt t="84912" x="5086350" y="3949700"/>
          <p14:tracePt t="84929" x="5092700" y="3956050"/>
          <p14:tracePt t="84946" x="5099050" y="3956050"/>
          <p14:tracePt t="84986" x="5105400" y="3956050"/>
          <p14:tracePt t="85006" x="5111750" y="3956050"/>
          <p14:tracePt t="85035" x="5118100" y="3962400"/>
          <p14:tracePt t="85091" x="5124450" y="3962400"/>
          <p14:tracePt t="85098" x="5124450" y="3968750"/>
          <p14:tracePt t="85126" x="5130800" y="3968750"/>
          <p14:tracePt t="85146" x="5137150" y="3968750"/>
          <p14:tracePt t="85168" x="5143500" y="3975100"/>
          <p14:tracePt t="86041" x="5149850" y="3975100"/>
          <p14:tracePt t="86069" x="5156200" y="3962400"/>
          <p14:tracePt t="86090" x="5162550" y="3956050"/>
          <p14:tracePt t="86097" x="5168900" y="3956050"/>
          <p14:tracePt t="86118" x="5175250" y="3949700"/>
          <p14:tracePt t="86132" x="5181600" y="3943350"/>
          <p14:tracePt t="86141" x="5187950" y="3937000"/>
          <p14:tracePt t="86158" x="5194300" y="3930650"/>
          <p14:tracePt t="86175" x="5194300" y="3917950"/>
          <p14:tracePt t="86191" x="5213350" y="3898900"/>
          <p14:tracePt t="86209" x="5219700" y="3898900"/>
          <p14:tracePt t="86225" x="5232400" y="3879850"/>
          <p14:tracePt t="86241" x="5238750" y="3867150"/>
          <p14:tracePt t="86258" x="5283200" y="3810000"/>
          <p14:tracePt t="86274" x="5295900" y="3784600"/>
          <p14:tracePt t="86291" x="5308600" y="3765550"/>
          <p14:tracePt t="86308" x="5334000" y="3721100"/>
          <p14:tracePt t="86324" x="5359400" y="3683000"/>
          <p14:tracePt t="86341" x="5365750" y="3657600"/>
          <p14:tracePt t="86357" x="5384800" y="3632200"/>
          <p14:tracePt t="86374" x="5397500" y="3606800"/>
          <p14:tracePt t="86391" x="5403850" y="3594100"/>
          <p14:tracePt t="86407" x="5410200" y="3581400"/>
          <p14:tracePt t="86424" x="5416550" y="3568700"/>
          <p14:tracePt t="86441" x="5422900" y="3556000"/>
          <p14:tracePt t="86457" x="5422900" y="3549650"/>
          <p14:tracePt t="86474" x="5429250" y="3543300"/>
          <p14:tracePt t="86491" x="5435600" y="3530600"/>
          <p14:tracePt t="86532" x="5435600" y="3524250"/>
          <p14:tracePt t="86574" x="5441950" y="3517900"/>
          <p14:tracePt t="86602" x="5448300" y="3505200"/>
          <p14:tracePt t="86630" x="5448300" y="3498850"/>
          <p14:tracePt t="86665" x="5448300" y="3492500"/>
          <p14:tracePt t="86700" x="5448300" y="3486150"/>
          <p14:tracePt t="86736" x="5454650" y="3486150"/>
          <p14:tracePt t="86749" x="5454650" y="3479800"/>
          <p14:tracePt t="86791" x="5461000" y="3473450"/>
          <p14:tracePt t="86820" x="5461000" y="3467100"/>
          <p14:tracePt t="86855" x="5467350" y="3460750"/>
          <p14:tracePt t="86960" x="5473700" y="3460750"/>
          <p14:tracePt t="87030" x="5480050" y="3460750"/>
          <p14:tracePt t="87051" x="5486400" y="3467100"/>
          <p14:tracePt t="87073" x="5492750" y="3467100"/>
          <p14:tracePt t="87100" x="5499100" y="3467100"/>
          <p14:tracePt t="87122" x="5505450" y="3467100"/>
          <p14:tracePt t="87135" x="5511800" y="3467100"/>
          <p14:tracePt t="87156" x="5518150" y="3467100"/>
          <p14:tracePt t="87163" x="5524500" y="3467100"/>
          <p14:tracePt t="87185" x="5537200" y="3467100"/>
          <p14:tracePt t="87191" x="5549900" y="3467100"/>
          <p14:tracePt t="87207" x="5562600" y="3467100"/>
          <p14:tracePt t="87221" x="5581650" y="3460750"/>
          <p14:tracePt t="87238" x="5638800" y="3460750"/>
          <p14:tracePt t="87255" x="5708650" y="3454400"/>
          <p14:tracePt t="87271" x="5740400" y="3448050"/>
          <p14:tracePt t="87287" x="5829300" y="3435350"/>
          <p14:tracePt t="87305" x="5924550" y="3429000"/>
          <p14:tracePt t="87321" x="5962650" y="3422650"/>
          <p14:tracePt t="87337" x="6057900" y="3422650"/>
          <p14:tracePt t="87354" x="6121400" y="3422650"/>
          <p14:tracePt t="87370" x="6159500" y="3422650"/>
          <p14:tracePt t="87388" x="6216650" y="3422650"/>
          <p14:tracePt t="87404" x="6267450" y="3422650"/>
          <p14:tracePt t="87420" x="6280150" y="3422650"/>
          <p14:tracePt t="87437" x="6311900" y="3422650"/>
          <p14:tracePt t="87454" x="6337300" y="3422650"/>
          <p14:tracePt t="87470" x="6350000" y="3422650"/>
          <p14:tracePt t="87487" x="6356350" y="3422650"/>
          <p14:tracePt t="87503" x="6362700" y="3416300"/>
          <p14:tracePt t="87520" x="6369050" y="3416300"/>
          <p14:tracePt t="87537" x="6375400" y="3416300"/>
          <p14:tracePt t="87584" x="6375400" y="3409950"/>
          <p14:tracePt t="87626" x="6375400" y="3403600"/>
          <p14:tracePt t="87683" x="6369050" y="3403600"/>
          <p14:tracePt t="87718" x="6369050" y="3397250"/>
          <p14:tracePt t="87732" x="6362700" y="3397250"/>
          <p14:tracePt t="87754" x="6356350" y="3390900"/>
          <p14:tracePt t="87767" x="6350000" y="3390900"/>
          <p14:tracePt t="87774" x="6337300" y="3390900"/>
          <p14:tracePt t="87789" x="6324600" y="3390900"/>
          <p14:tracePt t="87802" x="6273800" y="3384550"/>
          <p14:tracePt t="87819" x="6229350" y="3384550"/>
          <p14:tracePt t="87836" x="6172200" y="3384550"/>
          <p14:tracePt t="87852" x="6045200" y="3378200"/>
          <p14:tracePt t="87869" x="5905500" y="3378200"/>
          <p14:tracePt t="87886" x="5778500" y="3378200"/>
          <p14:tracePt t="87902" x="5715000" y="3378200"/>
          <p14:tracePt t="87918" x="5632450" y="3378200"/>
          <p14:tracePt t="87936" x="5581650" y="3378200"/>
          <p14:tracePt t="87952" x="5568950" y="3378200"/>
          <p14:tracePt t="87968" x="5543550" y="3378200"/>
          <p14:tracePt t="87985" x="5537200" y="3384550"/>
          <p14:tracePt t="88104" x="5537200" y="3378200"/>
          <p14:tracePt t="91555" x="5543550" y="3378200"/>
          <p14:tracePt t="91569" x="5556250" y="3378200"/>
          <p14:tracePt t="91576" x="5568950" y="3378200"/>
          <p14:tracePt t="91592" x="5581650" y="3378200"/>
          <p14:tracePt t="91606" x="5594350" y="3378200"/>
          <p14:tracePt t="91622" x="5651500" y="3378200"/>
          <p14:tracePt t="91640" x="5753100" y="3365500"/>
          <p14:tracePt t="91656" x="5816600" y="3365500"/>
          <p14:tracePt t="91672" x="5949950" y="3365500"/>
          <p14:tracePt t="91689" x="6089650" y="3365500"/>
          <p14:tracePt t="91705" x="6153150" y="3365500"/>
          <p14:tracePt t="91723" x="6254750" y="3365500"/>
          <p14:tracePt t="91738" x="6362700" y="3365500"/>
          <p14:tracePt t="91755" x="6413500" y="3365500"/>
          <p14:tracePt t="91772" x="6470650" y="3371850"/>
          <p14:tracePt t="91788" x="6515100" y="3371850"/>
          <p14:tracePt t="91805" x="6521450" y="3371850"/>
          <p14:tracePt t="91822" x="6527800" y="3378200"/>
          <p14:tracePt t="91838" x="6534150" y="3378200"/>
          <p14:tracePt t="91870" x="6527800" y="3378200"/>
          <p14:tracePt t="91899" x="6521450" y="3378200"/>
          <p14:tracePt t="91906" x="6515100" y="3378200"/>
          <p14:tracePt t="91919" x="6508750" y="3378200"/>
          <p14:tracePt t="91927" x="6496050" y="3378200"/>
          <p14:tracePt t="91942" x="6483350" y="3378200"/>
          <p14:tracePt t="91955" x="6464300" y="3378200"/>
          <p14:tracePt t="91971" x="6394450" y="3390900"/>
          <p14:tracePt t="91988" x="6343650" y="3403600"/>
          <p14:tracePt t="92005" x="6210300" y="3422650"/>
          <p14:tracePt t="92021" x="6045200" y="3441700"/>
          <p14:tracePt t="92039" x="5873750" y="3454400"/>
          <p14:tracePt t="92054" x="5797550" y="3454400"/>
          <p14:tracePt t="92071" x="5683250" y="3467100"/>
          <p14:tracePt t="92088" x="5613400" y="3473450"/>
          <p14:tracePt t="92104" x="5594350" y="3473450"/>
          <p14:tracePt t="92121" x="5581650" y="3473450"/>
          <p14:tracePt t="92137" x="5575300" y="3473450"/>
          <p14:tracePt t="92179" x="5568950" y="3473450"/>
          <p14:tracePt t="92974" x="5600700" y="3473450"/>
          <p14:tracePt t="92981" x="5607050" y="3473450"/>
          <p14:tracePt t="92995" x="5613400" y="3479800"/>
          <p14:tracePt t="93004" x="5632450" y="3479800"/>
          <p14:tracePt t="93018" x="5638800" y="3479800"/>
          <p14:tracePt t="93034" x="5664200" y="3486150"/>
          <p14:tracePt t="93051" x="5689600" y="3486150"/>
          <p14:tracePt t="93067" x="5702300" y="3486150"/>
          <p14:tracePt t="93084" x="5740400" y="3479800"/>
          <p14:tracePt t="93101" x="5791200" y="3479800"/>
          <p14:tracePt t="93118" x="5816600" y="3467100"/>
          <p14:tracePt t="93134" x="5880100" y="3460750"/>
          <p14:tracePt t="93150" x="5937250" y="3454400"/>
          <p14:tracePt t="93167" x="5969000" y="3448050"/>
          <p14:tracePt t="93186" x="6038850" y="3435350"/>
          <p14:tracePt t="93201" x="6070600" y="3435350"/>
          <p14:tracePt t="93219" x="6178550" y="3397250"/>
          <p14:tracePt t="93233" x="6210300" y="3390900"/>
          <p14:tracePt t="93250" x="6254750" y="3378200"/>
          <p14:tracePt t="93267" x="6330950" y="3365500"/>
          <p14:tracePt t="93283" x="6426200" y="3365500"/>
          <p14:tracePt t="93300" x="6477000" y="3365500"/>
          <p14:tracePt t="93318" x="6553200" y="3365500"/>
          <p14:tracePt t="93333" x="6623050" y="3359150"/>
          <p14:tracePt t="93350" x="6642100" y="3352800"/>
          <p14:tracePt t="93367" x="6673850" y="3352800"/>
          <p14:tracePt t="93383" x="6705600" y="3346450"/>
          <p14:tracePt t="93400" x="6718300" y="3346450"/>
          <p14:tracePt t="93417" x="6737350" y="3346450"/>
          <p14:tracePt t="93433" x="6750050" y="3346450"/>
          <p14:tracePt t="93450" x="6756400" y="3346450"/>
          <p14:tracePt t="93466" x="6769100" y="3346450"/>
          <p14:tracePt t="93483" x="6788150" y="3346450"/>
          <p14:tracePt t="93500" x="6826250" y="3346450"/>
          <p14:tracePt t="93516" x="6838950" y="3346450"/>
          <p14:tracePt t="93533" x="6851650" y="3346450"/>
          <p14:tracePt t="93549" x="6864350" y="3346450"/>
          <p14:tracePt t="93566" x="6870700" y="3346450"/>
          <p14:tracePt t="93582" x="6877050" y="3346450"/>
          <p14:tracePt t="93640" x="6870700" y="3346450"/>
          <p14:tracePt t="93661" x="6864350" y="3352800"/>
          <p14:tracePt t="93675" x="6858000" y="3352800"/>
          <p14:tracePt t="93685" x="6845300" y="3352800"/>
          <p14:tracePt t="93698" x="6838950" y="3352800"/>
          <p14:tracePt t="93715" x="6794500" y="3352800"/>
          <p14:tracePt t="93732" x="6692900" y="3340100"/>
          <p14:tracePt t="93748" x="6616700" y="3333750"/>
          <p14:tracePt t="93765" x="6521450" y="3321050"/>
          <p14:tracePt t="93782" x="6242050" y="3289300"/>
          <p14:tracePt t="93798" x="6153150" y="3289300"/>
          <p14:tracePt t="93816" x="6007100" y="3270250"/>
          <p14:tracePt t="93832" x="5943600" y="3270250"/>
          <p14:tracePt t="93848" x="5829300" y="3276600"/>
          <p14:tracePt t="93865" x="5746750" y="3276600"/>
          <p14:tracePt t="93881" x="5721350" y="3282950"/>
          <p14:tracePt t="93898" x="5676900" y="3289300"/>
          <p14:tracePt t="93915" x="5651500" y="3295650"/>
          <p14:tracePt t="93931" x="5638800" y="3302000"/>
          <p14:tracePt t="93948" x="5607050" y="3321050"/>
          <p14:tracePt t="93964" x="5581650" y="3327400"/>
          <p14:tracePt t="93981" x="5575300" y="3333750"/>
          <p14:tracePt t="93998" x="5556250" y="3340100"/>
          <p14:tracePt t="94014" x="5543550" y="3340100"/>
          <p14:tracePt t="94031" x="5537200" y="3346450"/>
          <p14:tracePt t="94047" x="5524500" y="3346450"/>
          <p14:tracePt t="94064" x="5511800" y="3346450"/>
          <p14:tracePt t="94097" x="5505450" y="3346450"/>
          <p14:tracePt t="94117" x="5499100" y="3346450"/>
          <p14:tracePt t="94131" x="5492750" y="3346450"/>
          <p14:tracePt t="94147" x="5486400" y="3346450"/>
          <p14:tracePt t="94164" x="5480050" y="3346450"/>
          <p14:tracePt t="94516" x="5511800" y="3359150"/>
          <p14:tracePt t="94522" x="5575300" y="3378200"/>
          <p14:tracePt t="94536" x="5645150" y="3397250"/>
          <p14:tracePt t="94546" x="5708650" y="3416300"/>
          <p14:tracePt t="94562" x="5791200" y="3448050"/>
          <p14:tracePt t="94579" x="5969000" y="3479800"/>
          <p14:tracePt t="94595" x="6165850" y="3486150"/>
          <p14:tracePt t="94612" x="6242050" y="3486150"/>
          <p14:tracePt t="94629" x="6394450" y="3486150"/>
          <p14:tracePt t="94645" x="6534150" y="3498850"/>
          <p14:tracePt t="94662" x="6597650" y="3505200"/>
          <p14:tracePt t="94679" x="6718300" y="3505200"/>
          <p14:tracePt t="94695" x="6800850" y="3486150"/>
          <p14:tracePt t="94712" x="6858000" y="3479800"/>
          <p14:tracePt t="94728" x="6889750" y="3479800"/>
          <p14:tracePt t="94745" x="6908800" y="3479800"/>
          <p14:tracePt t="94762" x="6940550" y="3479800"/>
          <p14:tracePt t="94778" x="6965950" y="3479800"/>
          <p14:tracePt t="94795" x="6972300" y="3479800"/>
          <p14:tracePt t="94812" x="6985000" y="3479800"/>
          <p14:tracePt t="94874" x="6991350" y="3479800"/>
          <p14:tracePt t="94944" x="6978650" y="3479800"/>
          <p14:tracePt t="94965" x="6972300" y="3479800"/>
          <p14:tracePt t="94979" x="6965950" y="3479800"/>
          <p14:tracePt t="94986" x="6959600" y="3479800"/>
          <p14:tracePt t="94994" x="6953250" y="3479800"/>
          <p14:tracePt t="95011" x="6940550" y="3479800"/>
          <p14:tracePt t="95028" x="6908800" y="3473450"/>
          <p14:tracePt t="95044" x="6870700" y="3473450"/>
          <p14:tracePt t="95061" x="6756400" y="3473450"/>
          <p14:tracePt t="95077" x="6578600" y="3460750"/>
          <p14:tracePt t="95094" x="6489700" y="3460750"/>
          <p14:tracePt t="95110" x="6311900" y="3460750"/>
          <p14:tracePt t="95127" x="6146800" y="3467100"/>
          <p14:tracePt t="95143" x="6083300" y="3467100"/>
          <p14:tracePt t="95160" x="5962650" y="3467100"/>
          <p14:tracePt t="95177" x="5892800" y="3473450"/>
          <p14:tracePt t="95193" x="5873750" y="3473450"/>
          <p14:tracePt t="95197" x="5854700" y="3479800"/>
          <p14:tracePt t="95210" x="5848350" y="3479800"/>
          <p14:tracePt t="95227" x="5829300" y="3479800"/>
          <p14:tracePt t="95267" x="5822950" y="3479800"/>
          <p14:tracePt t="95330" x="5816600" y="3479800"/>
          <p14:tracePt t="95365" x="5816600" y="3486150"/>
          <p14:tracePt t="95379" x="5810250" y="3486150"/>
          <p14:tracePt t="95386" x="5803900" y="3492500"/>
          <p14:tracePt t="95395" x="5797550" y="3498850"/>
          <p14:tracePt t="95409" x="5791200" y="3498850"/>
          <p14:tracePt t="97905" x="5772150" y="3498850"/>
          <p14:tracePt t="97912" x="5734050" y="3498850"/>
          <p14:tracePt t="97920" x="5689600" y="3498850"/>
          <p14:tracePt t="97934" x="5651500" y="3511550"/>
          <p14:tracePt t="97951" x="5594350" y="3530600"/>
          <p14:tracePt t="97968" x="5473700" y="3568700"/>
          <p14:tracePt t="97984" x="5359400" y="3632200"/>
          <p14:tracePt t="98000" x="5302250" y="3670300"/>
          <p14:tracePt t="98017" x="5175250" y="3746500"/>
          <p14:tracePt t="98034" x="5035550" y="3848100"/>
          <p14:tracePt t="98051" x="4953000" y="3898900"/>
          <p14:tracePt t="98067" x="4813300" y="4000500"/>
          <p14:tracePt t="98083" x="4673600" y="4070350"/>
          <p14:tracePt t="98101" x="4616450" y="4114800"/>
          <p14:tracePt t="98117" x="4527550" y="4178300"/>
          <p14:tracePt t="98133" x="4470400" y="4235450"/>
          <p14:tracePt t="98150" x="4406900" y="4286250"/>
          <p14:tracePt t="98166" x="4381500" y="4311650"/>
          <p14:tracePt t="98183" x="4362450" y="4330700"/>
          <p14:tracePt t="98200" x="4324350" y="4356100"/>
          <p14:tracePt t="98216" x="4318000" y="4356100"/>
          <p14:tracePt t="98233" x="4298950" y="4356100"/>
          <p14:tracePt t="98786" x="4248150" y="4375150"/>
          <p14:tracePt t="98793" x="4178300" y="4394200"/>
          <p14:tracePt t="98801" x="4127500" y="4413250"/>
          <p14:tracePt t="98817" x="4083050" y="4432300"/>
          <p14:tracePt t="98831" x="4013200" y="4451350"/>
          <p14:tracePt t="98848" x="3930650" y="4495800"/>
          <p14:tracePt t="98864" x="3854450" y="4533900"/>
          <p14:tracePt t="98881" x="3829050" y="4559300"/>
          <p14:tracePt t="98898" x="3765550" y="4597400"/>
          <p14:tracePt t="98914" x="3721100" y="4635500"/>
          <p14:tracePt t="98931" x="3702050" y="4654550"/>
          <p14:tracePt t="98947" x="3663950" y="4699000"/>
          <p14:tracePt t="98964" x="3625850" y="4737100"/>
          <p14:tracePt t="98980" x="3613150" y="4756150"/>
          <p14:tracePt t="98997" x="3575050" y="4806950"/>
          <p14:tracePt t="99014" x="3549650" y="4845050"/>
          <p14:tracePt t="99030" x="3536950" y="4857750"/>
          <p14:tracePt t="99046" x="3530600" y="4864100"/>
          <p14:tracePt t="99655" x="3511550" y="4864100"/>
          <p14:tracePt t="99663" x="3492500" y="4864100"/>
          <p14:tracePt t="99676" x="3460750" y="4864100"/>
          <p14:tracePt t="99682" x="3441700" y="4864100"/>
          <p14:tracePt t="99698" x="3422650" y="4864100"/>
          <p14:tracePt t="99712" x="3403600" y="4864100"/>
          <p14:tracePt t="99728" x="3365500" y="4857750"/>
          <p14:tracePt t="99744" x="3359150" y="4857750"/>
          <p14:tracePt t="99748" x="3352800" y="4857750"/>
          <p14:tracePt t="99761" x="3333750" y="4857750"/>
          <p14:tracePt t="99778" x="3308350" y="4857750"/>
          <p14:tracePt t="99795" x="3282950" y="4857750"/>
          <p14:tracePt t="99811" x="3263900" y="4857750"/>
          <p14:tracePt t="99827" x="3219450" y="4864100"/>
          <p14:tracePt t="99844" x="3175000" y="4870450"/>
          <p14:tracePt t="99861" x="3143250" y="4870450"/>
          <p14:tracePt t="99878" x="3105150" y="4876800"/>
          <p14:tracePt t="99894" x="3067050" y="4883150"/>
          <p14:tracePt t="99911" x="3054350" y="4889500"/>
          <p14:tracePt t="99929" x="3035300" y="4889500"/>
          <p14:tracePt t="99960" x="3028950" y="4889500"/>
          <p14:tracePt t="99980" x="3016250" y="4889500"/>
          <p14:tracePt t="99994" x="3003550" y="4889500"/>
          <p14:tracePt t="100010" x="2997200" y="4889500"/>
          <p14:tracePt t="100756" x="3009900" y="4889500"/>
          <p14:tracePt t="100770" x="3022600" y="4889500"/>
          <p14:tracePt t="100777" x="3041650" y="4889500"/>
          <p14:tracePt t="100791" x="3073400" y="4876800"/>
          <p14:tracePt t="100808" x="3130550" y="4870450"/>
          <p14:tracePt t="100824" x="3181350" y="4870450"/>
          <p14:tracePt t="100841" x="3282950" y="4864100"/>
          <p14:tracePt t="100857" x="3378200" y="4851400"/>
          <p14:tracePt t="100874" x="3448050" y="4845050"/>
          <p14:tracePt t="100890" x="3486150" y="4845050"/>
          <p14:tracePt t="100907" x="3505200" y="4845050"/>
          <p14:tracePt t="100924" x="3568700" y="4832350"/>
          <p14:tracePt t="100940" x="3587750" y="4832350"/>
          <p14:tracePt t="100957" x="3600450" y="4826000"/>
          <p14:tracePt t="100973" x="3619500" y="4826000"/>
          <p14:tracePt t="100990" x="3644900" y="4826000"/>
          <p14:tracePt t="101007" x="3651250" y="4826000"/>
          <p14:tracePt t="101023" x="3663950" y="4826000"/>
          <p14:tracePt t="101040" x="3689350" y="4826000"/>
          <p14:tracePt t="101057" x="3721100" y="4832350"/>
          <p14:tracePt t="101073" x="3746500" y="4838700"/>
          <p14:tracePt t="101090" x="3816350" y="4857750"/>
          <p14:tracePt t="101107" x="3911600" y="4883150"/>
          <p14:tracePt t="101123" x="3962400" y="4889500"/>
          <p14:tracePt t="101140" x="4070350" y="4921250"/>
          <p14:tracePt t="101156" x="4216400" y="4946650"/>
          <p14:tracePt t="101173" x="4311650" y="4965700"/>
          <p14:tracePt t="101190" x="4514850" y="5010150"/>
          <p14:tracePt t="101206" x="4737100" y="5048250"/>
          <p14:tracePt t="101222" x="4851400" y="5073650"/>
          <p14:tracePt t="101240" x="4978400" y="5092700"/>
          <p14:tracePt t="101256" x="5219700" y="5137150"/>
          <p14:tracePt t="101272" x="5435600" y="5168900"/>
          <p14:tracePt t="101276" x="5543550" y="5175250"/>
          <p14:tracePt t="101291" x="5632450" y="5187950"/>
          <p14:tracePt t="101306" x="5708650" y="5194300"/>
          <p14:tracePt t="101322" x="5848350" y="5194300"/>
          <p14:tracePt t="101339" x="5969000" y="5194300"/>
          <p14:tracePt t="101355" x="6007100" y="5194300"/>
          <p14:tracePt t="101373" x="6083300" y="5194300"/>
          <p14:tracePt t="101388" x="6134100" y="5175250"/>
          <p14:tracePt t="101405" x="6146800" y="5168900"/>
          <p14:tracePt t="101817" x="6178550" y="5156200"/>
          <p14:tracePt t="101830" x="6235700" y="5130800"/>
          <p14:tracePt t="101840" x="6286500" y="5111750"/>
          <p14:tracePt t="101854" x="6356350" y="5080000"/>
          <p14:tracePt t="101871" x="6502400" y="5022850"/>
          <p14:tracePt t="101887" x="6667500" y="4959350"/>
          <p14:tracePt t="101903" x="6737350" y="4921250"/>
          <p14:tracePt t="101920" x="6813550" y="4883150"/>
          <p14:tracePt t="101937" x="7048500" y="4768850"/>
          <p14:tracePt t="101953" x="7112000" y="4730750"/>
          <p14:tracePt t="101971" x="7175500" y="4686300"/>
          <p14:tracePt t="101986" x="7283450" y="4616450"/>
          <p14:tracePt t="102003" x="7372350" y="4572000"/>
          <p14:tracePt t="102020" x="7410450" y="4546600"/>
          <p14:tracePt t="102036" x="7461250" y="4527550"/>
          <p14:tracePt t="102053" x="7486650" y="4508500"/>
          <p14:tracePt t="102070" x="7518400" y="4495800"/>
          <p14:tracePt t="102086" x="7531100" y="4489450"/>
          <p14:tracePt t="102103" x="7569200" y="4476750"/>
          <p14:tracePt t="102120" x="7594600" y="4457700"/>
          <p14:tracePt t="102136" x="7607300" y="4451350"/>
          <p14:tracePt t="102153" x="7645400" y="4438650"/>
          <p14:tracePt t="102169" x="7708900" y="4425950"/>
          <p14:tracePt t="102186" x="7734300" y="4425950"/>
          <p14:tracePt t="102203" x="7804150" y="4413250"/>
          <p14:tracePt t="102219" x="7867650" y="4400550"/>
          <p14:tracePt t="102236" x="7886700" y="4394200"/>
          <p14:tracePt t="102253" x="7912100" y="4387850"/>
          <p14:tracePt t="102269" x="7924800" y="4387850"/>
          <p14:tracePt t="102286" x="7931150" y="4387850"/>
          <p14:tracePt t="102603" x="7924800" y="4387850"/>
          <p14:tracePt t="102638" x="7918450" y="4387850"/>
          <p14:tracePt t="102673" x="7912100" y="4387850"/>
          <p14:tracePt t="102694" x="7905750" y="4394200"/>
          <p14:tracePt t="102708" x="7899400" y="4406900"/>
          <p14:tracePt t="102722" x="7899400" y="4413250"/>
          <p14:tracePt t="102729" x="7893050" y="4419600"/>
          <p14:tracePt t="102743" x="7886700" y="4438650"/>
          <p14:tracePt t="102751" x="7880350" y="4457700"/>
          <p14:tracePt t="102768" x="7880350" y="4476750"/>
          <p14:tracePt t="102785" x="7874000" y="4527550"/>
          <p14:tracePt t="102801" x="7867650" y="4584700"/>
          <p14:tracePt t="102817" x="7867650" y="4603750"/>
          <p14:tracePt t="102834" x="7861300" y="4654550"/>
          <p14:tracePt t="102850" x="7861300" y="4686300"/>
          <p14:tracePt t="102867" x="7861300" y="4705350"/>
          <p14:tracePt t="102885" x="7874000" y="4730750"/>
          <p14:tracePt t="102900" x="7886700" y="4762500"/>
          <p14:tracePt t="102918" x="7899400" y="4768850"/>
          <p14:tracePt t="102934" x="7905750" y="4775200"/>
          <p14:tracePt t="102950" x="7905750" y="4781550"/>
          <p14:tracePt t="102967" x="7912100" y="4781550"/>
          <p14:tracePt t="102984" x="7924800" y="4781550"/>
          <p14:tracePt t="103000" x="7943850" y="4781550"/>
          <p14:tracePt t="103017" x="7969250" y="4781550"/>
          <p14:tracePt t="103033" x="8007350" y="4775200"/>
          <p14:tracePt t="103050" x="8039100" y="4768850"/>
          <p14:tracePt t="103067" x="8096250" y="4743450"/>
          <p14:tracePt t="103083" x="8153400" y="4718050"/>
          <p14:tracePt t="103101" x="8191500" y="4699000"/>
          <p14:tracePt t="103116" x="8216900" y="4686300"/>
          <p14:tracePt t="103132" x="8235950" y="4667250"/>
          <p14:tracePt t="103150" x="8242300" y="4660900"/>
          <p14:tracePt t="103166" x="8248650" y="4648200"/>
          <p14:tracePt t="103183" x="8248650" y="4635500"/>
          <p14:tracePt t="103200" x="8248650" y="4629150"/>
          <p14:tracePt t="103232" x="8248650" y="4622800"/>
          <p14:tracePt t="103249" x="8248650" y="4616450"/>
          <p14:tracePt t="103265" x="8248650" y="4610100"/>
          <p14:tracePt t="103304" x="8248650" y="4603750"/>
          <p14:tracePt t="103381" x="8242300" y="4603750"/>
          <p14:tracePt t="103480" x="8235950" y="4603750"/>
          <p14:tracePt t="103515" x="8235950" y="4610100"/>
          <p14:tracePt t="103522" x="8235950" y="4616450"/>
          <p14:tracePt t="103543" x="8235950" y="4622800"/>
          <p14:tracePt t="103571" x="8229600" y="4629150"/>
          <p14:tracePt t="103620" x="8229600" y="4635500"/>
          <p14:tracePt t="103655" x="8229600" y="4641850"/>
          <p14:tracePt t="103683" x="8229600" y="4648200"/>
          <p14:tracePt t="103690" x="8235950" y="4648200"/>
          <p14:tracePt t="103711" x="8242300" y="4654550"/>
          <p14:tracePt t="103725" x="8248650" y="4660900"/>
          <p14:tracePt t="103753" x="8261350" y="4667250"/>
          <p14:tracePt t="103760" x="8274050" y="4667250"/>
          <p14:tracePt t="103773" x="8293100" y="4667250"/>
          <p14:tracePt t="103783" x="8318500" y="4667250"/>
          <p14:tracePt t="103797" x="8343900" y="4667250"/>
          <p14:tracePt t="103814" x="8382000" y="4667250"/>
          <p14:tracePt t="103831" x="8489950" y="4667250"/>
          <p14:tracePt t="103847" x="8528050" y="4667250"/>
          <p14:tracePt t="103863" x="8566150" y="4660900"/>
          <p14:tracePt t="103880" x="8616950" y="4648200"/>
          <p14:tracePt t="103897" x="8661400" y="4635500"/>
          <p14:tracePt t="103914" x="8680450" y="4629150"/>
          <p14:tracePt t="103930" x="8699500" y="4622800"/>
          <p14:tracePt t="103947" x="8705850" y="4616450"/>
          <p14:tracePt t="103985" x="8712200" y="4616450"/>
          <p14:tracePt t="104167" x="8705850" y="4616450"/>
          <p14:tracePt t="104202" x="8699500" y="4616450"/>
          <p14:tracePt t="104244" x="8693150" y="4616450"/>
          <p14:tracePt t="104272" x="8686800" y="4616450"/>
          <p14:tracePt t="104293" x="8686800" y="4622800"/>
          <p14:tracePt t="104315" x="8680450" y="4622800"/>
          <p14:tracePt t="104321" x="8674100" y="4622800"/>
          <p14:tracePt t="104336" x="8667750" y="4622800"/>
          <p14:tracePt t="104345" x="8661400" y="4622800"/>
          <p14:tracePt t="104362" x="8648700" y="4622800"/>
          <p14:tracePt t="104378" x="8604250" y="4629150"/>
          <p14:tracePt t="104395" x="8477250" y="4648200"/>
          <p14:tracePt t="104413" x="8216900" y="4679950"/>
          <p14:tracePt t="104428" x="8001000" y="4692650"/>
          <p14:tracePt t="104445" x="7734300" y="4724400"/>
          <p14:tracePt t="104462" x="6699250" y="4806950"/>
          <p14:tracePt t="104478" x="6311900" y="4819650"/>
          <p14:tracePt t="104495" x="5918200" y="4838700"/>
          <p14:tracePt t="104512" x="4883150" y="4921250"/>
          <p14:tracePt t="104528" x="4622800" y="4933950"/>
          <p14:tracePt t="104544" x="4375150" y="4965700"/>
          <p14:tracePt t="104561" x="4038600" y="5003800"/>
          <p14:tracePt t="104578" x="3784600" y="5041900"/>
          <p14:tracePt t="104595" x="3568700" y="5073650"/>
          <p14:tracePt t="104611" x="3473450" y="5092700"/>
          <p14:tracePt t="104627" x="3308350" y="5124450"/>
          <p14:tracePt t="104645" x="3111500" y="5156200"/>
          <p14:tracePt t="104661" x="3009900" y="5162550"/>
          <p14:tracePt t="104677" x="2819400" y="5194300"/>
          <p14:tracePt t="104694" x="2628900" y="5213350"/>
          <p14:tracePt t="104710" x="2540000" y="5213350"/>
          <p14:tracePt t="104728" x="2387600" y="5213350"/>
          <p14:tracePt t="104743" x="2279650" y="5213350"/>
          <p14:tracePt t="104760" x="2228850" y="5213350"/>
          <p14:tracePt t="104777" x="2203450" y="5200650"/>
          <p14:tracePt t="105586" x="2203450" y="5194300"/>
          <p14:tracePt t="105593" x="2203450" y="5187950"/>
          <p14:tracePt t="105609" x="2209800" y="5168900"/>
          <p14:tracePt t="105614" x="2222500" y="5162550"/>
          <p14:tracePt t="105628" x="2241550" y="5149850"/>
          <p14:tracePt t="105641" x="2254250" y="5130800"/>
          <p14:tracePt t="105657" x="2279650" y="5111750"/>
          <p14:tracePt t="105674" x="2292350" y="5092700"/>
          <p14:tracePt t="105691" x="2330450" y="5067300"/>
          <p14:tracePt t="105707" x="2368550" y="5048250"/>
          <p14:tracePt t="105724" x="2381250" y="5041900"/>
          <p14:tracePt t="105741" x="2425700" y="5016500"/>
          <p14:tracePt t="105757" x="2476500" y="4997450"/>
          <p14:tracePt t="105774" x="2508250" y="4991100"/>
          <p14:tracePt t="105790" x="2590800" y="4953000"/>
          <p14:tracePt t="105807" x="2635250" y="4946650"/>
          <p14:tracePt t="105811" x="2679700" y="4927600"/>
          <p14:tracePt t="105825" x="2762250" y="4902200"/>
          <p14:tracePt t="105840" x="2794000" y="4889500"/>
          <p14:tracePt t="105856" x="2819400" y="4883150"/>
          <p14:tracePt t="105874" x="2857500" y="4864100"/>
          <p14:tracePt t="105890" x="2876550" y="4857750"/>
          <p14:tracePt t="105924" x="2889250" y="4857750"/>
          <p14:tracePt t="105939" x="2895600" y="4857750"/>
          <p14:tracePt t="106105" x="2889250" y="4857750"/>
          <p14:tracePt t="106168" x="2882900" y="4857750"/>
          <p14:tracePt t="106196" x="2876550" y="4857750"/>
          <p14:tracePt t="106217" x="2870200" y="4857750"/>
          <p14:tracePt t="106232" x="2863850" y="4857750"/>
          <p14:tracePt t="106241" x="2857500" y="4857750"/>
          <p14:tracePt t="106255" x="2851150" y="4857750"/>
          <p14:tracePt t="106272" x="2819400" y="4864100"/>
          <p14:tracePt t="106289" x="2774950" y="4870450"/>
          <p14:tracePt t="106305" x="2717800" y="4876800"/>
          <p14:tracePt t="106308" x="2679700" y="4876800"/>
          <p14:tracePt t="106322" x="2616200" y="4889500"/>
          <p14:tracePt t="106338" x="2508250" y="4902200"/>
          <p14:tracePt t="106355" x="2457450" y="4902200"/>
          <p14:tracePt t="106372" x="2336800" y="4921250"/>
          <p14:tracePt t="106389" x="2254250" y="4933950"/>
          <p14:tracePt t="106405" x="2216150" y="4940300"/>
          <p14:tracePt t="106422" x="2165350" y="4940300"/>
          <p14:tracePt t="106438" x="2152650" y="4946650"/>
          <p14:tracePt t="106454" x="2127250" y="4946650"/>
          <p14:tracePt t="106471" x="2108200" y="4946650"/>
          <p14:tracePt t="106498" x="2095500" y="4946650"/>
          <p14:tracePt t="106512" x="2089150" y="4946650"/>
          <p14:tracePt t="106522" x="2082800" y="4946650"/>
          <p14:tracePt t="106538" x="2070100" y="4946650"/>
          <p14:tracePt t="106555" x="2057400" y="4953000"/>
          <p14:tracePt t="106571" x="2044700" y="4953000"/>
          <p14:tracePt t="106587" x="2038350" y="4953000"/>
          <p14:tracePt t="106604" x="2025650" y="4959350"/>
          <p14:tracePt t="106622" x="2012950" y="4959350"/>
          <p14:tracePt t="106681" x="2012950" y="4965700"/>
          <p14:tracePt t="106708" x="2006600" y="4965700"/>
          <p14:tracePt t="106716" x="2000250" y="4965700"/>
          <p14:tracePt t="106751" x="1993900" y="4965700"/>
          <p14:tracePt t="106842" x="2000250" y="4965700"/>
          <p14:tracePt t="106849" x="2006600" y="4965700"/>
          <p14:tracePt t="106912" x="2012950" y="4965700"/>
          <p14:tracePt t="106920" x="2019300" y="4965700"/>
          <p14:tracePt t="106933" x="2032000" y="4965700"/>
          <p14:tracePt t="106940" x="2044700" y="4965700"/>
          <p14:tracePt t="106954" x="2070100" y="4965700"/>
          <p14:tracePt t="106970" x="2133600" y="4953000"/>
          <p14:tracePt t="106986" x="2184400" y="4946650"/>
          <p14:tracePt t="107003" x="2305050" y="4927600"/>
          <p14:tracePt t="107019" x="2425700" y="4895850"/>
          <p14:tracePt t="107036" x="2482850" y="4883150"/>
          <p14:tracePt t="107053" x="2552700" y="4857750"/>
          <p14:tracePt t="107069" x="2584450" y="4851400"/>
          <p14:tracePt t="107086" x="2616200" y="4838700"/>
          <p14:tracePt t="107102" x="2641600" y="4826000"/>
          <p14:tracePt t="107119" x="2647950" y="4826000"/>
          <p14:tracePt t="107136" x="2654300" y="4819650"/>
          <p14:tracePt t="107152" x="2660650" y="4819650"/>
          <p14:tracePt t="107361" x="2660650" y="4813300"/>
          <p14:tracePt t="107424" x="2660650" y="4806950"/>
          <p14:tracePt t="107494" x="2654300" y="4806950"/>
          <p14:tracePt t="107592" x="2647950" y="4806950"/>
          <p14:tracePt t="107670" x="2641600" y="4806950"/>
          <p14:tracePt t="107705" x="2635250" y="4800600"/>
          <p14:tracePt t="107719" x="2635250" y="4794250"/>
          <p14:tracePt t="108030" x="2635250" y="4806950"/>
          <p14:tracePt t="108044" x="2635250" y="4819650"/>
          <p14:tracePt t="108052" x="2628900" y="4832350"/>
          <p14:tracePt t="108068" x="2628900" y="4845050"/>
          <p14:tracePt t="108082" x="2628900" y="4876800"/>
          <p14:tracePt t="108099" x="2628900" y="4889500"/>
          <p14:tracePt t="108116" x="2622550" y="4921250"/>
          <p14:tracePt t="108132" x="2622550" y="4933950"/>
          <p14:tracePt t="108149" x="2622550" y="4965700"/>
          <p14:tracePt t="108182" x="2622550" y="4972050"/>
          <p14:tracePt t="108213" x="2622550" y="4978400"/>
          <p14:tracePt t="108220" x="2622550" y="4984750"/>
          <p14:tracePt t="108241" x="2622550" y="4991100"/>
          <p14:tracePt t="108283" x="2622550" y="4997450"/>
          <p14:tracePt t="108311" x="2622550" y="5003800"/>
          <p14:tracePt t="108333" x="2628900" y="5010150"/>
          <p14:tracePt t="108360" x="2635250" y="5010150"/>
          <p14:tracePt t="108402" x="2647950" y="5016500"/>
          <p14:tracePt t="108430" x="2667000" y="5016500"/>
          <p14:tracePt t="108444" x="2679700" y="5016500"/>
          <p14:tracePt t="108451" x="2692400" y="5016500"/>
          <p14:tracePt t="108467" x="2717800" y="5016500"/>
          <p14:tracePt t="108480" x="2749550" y="5016500"/>
          <p14:tracePt t="108497" x="2825750" y="5016500"/>
          <p14:tracePt t="108515" x="2927350" y="5016500"/>
          <p14:tracePt t="108531" x="2971800" y="5016500"/>
          <p14:tracePt t="108547" x="3048000" y="5016500"/>
          <p14:tracePt t="108564" x="3098800" y="5016500"/>
          <p14:tracePt t="108581" x="3111500" y="5016500"/>
          <p14:tracePt t="108597" x="3136900" y="5016500"/>
          <p14:tracePt t="108614" x="3149600" y="5016500"/>
          <p14:tracePt t="108647" x="3155950" y="5016500"/>
          <p14:tracePt t="108663" x="3162300" y="5016500"/>
          <p14:tracePt t="108683" x="3168650" y="5016500"/>
          <p14:tracePt t="108725" x="3175000" y="5016500"/>
          <p14:tracePt t="108816" x="3175000" y="5010150"/>
          <p14:tracePt t="108915" x="3168650" y="5010150"/>
          <p14:tracePt t="108921" x="3162300" y="5010150"/>
          <p14:tracePt t="108942" x="3155950" y="5010150"/>
          <p14:tracePt t="108956" x="3149600" y="5010150"/>
          <p14:tracePt t="108985" x="3143250" y="5010150"/>
          <p14:tracePt t="108991" x="3136900" y="5010150"/>
          <p14:tracePt t="109014" x="3124200" y="5016500"/>
          <p14:tracePt t="109026" x="3117850" y="5016500"/>
          <p14:tracePt t="109033" x="3098800" y="5022850"/>
          <p14:tracePt t="109048" x="3079750" y="5022850"/>
          <p14:tracePt t="109062" x="3022600" y="5035550"/>
          <p14:tracePt t="109079" x="2978150" y="5048250"/>
          <p14:tracePt t="109096" x="2895600" y="5054600"/>
          <p14:tracePt t="109113" x="2844800" y="5060950"/>
          <p14:tracePt t="109129" x="2768600" y="5060950"/>
          <p14:tracePt t="109146" x="2698750" y="5073650"/>
          <p14:tracePt t="109162" x="2679700" y="5073650"/>
          <p14:tracePt t="109178" x="2654300" y="5073650"/>
          <p14:tracePt t="109195" x="2641600" y="5073650"/>
          <p14:tracePt t="109212" x="2635250" y="5073650"/>
          <p14:tracePt t="109228" x="2628900" y="5073650"/>
          <p14:tracePt t="109272" x="2622550" y="5073650"/>
          <p14:tracePt t="109623" x="2628900" y="5073650"/>
          <p14:tracePt t="109642" x="2622550" y="5073650"/>
          <p14:tracePt t="110245" x="2635250" y="5067300"/>
          <p14:tracePt t="110259" x="2635250" y="5060950"/>
          <p14:tracePt t="110266" x="2641600" y="5060950"/>
          <p14:tracePt t="110281" x="2647950" y="5054600"/>
          <p14:tracePt t="110295" x="2647950" y="5048250"/>
          <p14:tracePt t="110311" x="2647950" y="5041900"/>
          <p14:tracePt t="110325" x="2654300" y="5035550"/>
          <p14:tracePt t="110341" x="2660650" y="5035550"/>
          <p14:tracePt t="110358" x="2667000" y="5022850"/>
          <p14:tracePt t="110374" x="2667000" y="5016500"/>
          <p14:tracePt t="110391" x="2667000" y="5010150"/>
          <p14:tracePt t="110408" x="2667000" y="4997450"/>
          <p14:tracePt t="110442" x="2667000" y="4991100"/>
          <p14:tracePt t="110457" x="2673350" y="4984750"/>
          <p14:tracePt t="110477" x="2673350" y="4978400"/>
          <p14:tracePt t="110505" x="2673350" y="4972050"/>
          <p14:tracePt t="110547" x="2667000" y="4965700"/>
          <p14:tracePt t="110561" x="2660650" y="4965700"/>
          <p14:tracePt t="110575" x="2654300" y="4965700"/>
          <p14:tracePt t="110617" x="2647950" y="4965700"/>
          <p14:tracePt t="110631" x="2641600" y="4965700"/>
          <p14:tracePt t="110645" x="2635250" y="4965700"/>
          <p14:tracePt t="110659" x="2628900" y="4965700"/>
          <p14:tracePt t="110666" x="2622550" y="4965700"/>
          <p14:tracePt t="110680" x="2609850" y="4965700"/>
          <p14:tracePt t="110690" x="2590800" y="4972050"/>
          <p14:tracePt t="110706" x="2578100" y="4972050"/>
          <p14:tracePt t="110723" x="2520950" y="4972050"/>
          <p14:tracePt t="110740" x="2457450" y="4972050"/>
          <p14:tracePt t="110758" x="2387600" y="4972050"/>
          <p14:tracePt t="110773" x="2336800" y="4972050"/>
          <p14:tracePt t="110789" x="2254250" y="4965700"/>
          <p14:tracePt t="110807" x="2127250" y="4946650"/>
          <p14:tracePt t="110823" x="2076450" y="4946650"/>
          <p14:tracePt t="110840" x="1993900" y="4933950"/>
          <p14:tracePt t="110844" x="1917700" y="4927600"/>
          <p14:tracePt t="110856" x="1765300" y="4908550"/>
          <p14:tracePt t="110873" x="1695450" y="4895850"/>
          <p14:tracePt t="110889" x="1631950" y="4889500"/>
          <p14:tracePt t="110906" x="1530350" y="4870450"/>
          <p14:tracePt t="110922" x="1517650" y="4864100"/>
          <p14:tracePt t="110940" x="1511300" y="4864100"/>
          <p14:tracePt t="110956" x="1504950" y="4864100"/>
          <p14:tracePt t="110972" x="1498600" y="4857750"/>
          <p14:tracePt t="111038" x="1504950" y="4857750"/>
          <p14:tracePt t="111059" x="1511300" y="4857750"/>
          <p14:tracePt t="111066" x="1517650" y="4857750"/>
          <p14:tracePt t="111087" x="1524000" y="4857750"/>
          <p14:tracePt t="111101" x="1530350" y="4857750"/>
          <p14:tracePt t="111108" x="1543050" y="4857750"/>
          <p14:tracePt t="111123" x="1549400" y="4851400"/>
          <p14:tracePt t="111138" x="1581150" y="4851400"/>
          <p14:tracePt t="111155" x="1606550" y="4851400"/>
          <p14:tracePt t="111172" x="1714500" y="4845050"/>
          <p14:tracePt t="111188" x="1790700" y="4832350"/>
          <p14:tracePt t="111205" x="2019300" y="4826000"/>
          <p14:tracePt t="111221" x="2330450" y="4826000"/>
          <p14:tracePt t="111238" x="2540000" y="4806950"/>
          <p14:tracePt t="111255" x="3067050" y="4794250"/>
          <p14:tracePt t="111271" x="3670300" y="4781550"/>
          <p14:tracePt t="111288" x="3956050" y="4781550"/>
          <p14:tracePt t="111305" x="4495800" y="4781550"/>
          <p14:tracePt t="111321" x="5080000" y="4749800"/>
          <p14:tracePt t="111338" x="5346700" y="4737100"/>
          <p14:tracePt t="111354" x="5791200" y="4718050"/>
          <p14:tracePt t="111371" x="6165850" y="4705350"/>
          <p14:tracePt t="111387" x="6305550" y="4699000"/>
          <p14:tracePt t="111404" x="6572250" y="4686300"/>
          <p14:tracePt t="111421" x="6800850" y="4692650"/>
          <p14:tracePt t="111438" x="6972300" y="4699000"/>
          <p14:tracePt t="111454" x="7023100" y="4699000"/>
          <p14:tracePt t="111471" x="7073900" y="4699000"/>
          <p14:tracePt t="111488" x="7156450" y="4699000"/>
          <p14:tracePt t="111504" x="7169150" y="4699000"/>
          <p14:tracePt t="111521" x="7175500" y="4692650"/>
          <p14:tracePt t="111537" x="7181850" y="4686300"/>
          <p14:tracePt t="111553" x="7188200" y="4679950"/>
          <p14:tracePt t="111587" x="7200900" y="4667250"/>
          <p14:tracePt t="111603" x="7219950" y="4654550"/>
          <p14:tracePt t="111621" x="7245350" y="4616450"/>
          <p14:tracePt t="111637" x="7251700" y="4610100"/>
          <p14:tracePt t="111653" x="7258050" y="4597400"/>
          <p14:tracePt t="111761" x="7258050" y="4591050"/>
          <p14:tracePt t="111767" x="7251700" y="4584700"/>
          <p14:tracePt t="111781" x="7239000" y="4578350"/>
          <p14:tracePt t="111789" x="7232650" y="4572000"/>
          <p14:tracePt t="111805" x="7226300" y="4565650"/>
          <p14:tracePt t="111819" x="7219950" y="4559300"/>
          <p14:tracePt t="111836" x="7175500" y="4546600"/>
          <p14:tracePt t="111853" x="7105650" y="4533900"/>
          <p14:tracePt t="111869" x="7048500" y="4514850"/>
          <p14:tracePt t="111873" x="6985000" y="4502150"/>
          <p14:tracePt t="111887" x="6908800" y="4495800"/>
          <p14:tracePt t="111902" x="6705600" y="4476750"/>
          <p14:tracePt t="111919" x="6591300" y="4476750"/>
          <p14:tracePt t="111936" x="6311900" y="4451350"/>
          <p14:tracePt t="111952" x="6019800" y="4451350"/>
          <p14:tracePt t="111969" x="5848350" y="4470400"/>
          <p14:tracePt t="111985" x="5518150" y="4495800"/>
          <p14:tracePt t="112002" x="5226050" y="4527550"/>
          <p14:tracePt t="112019" x="5099050" y="4546600"/>
          <p14:tracePt t="112035" x="4826000" y="4603750"/>
          <p14:tracePt t="112052" x="4584700" y="4654550"/>
          <p14:tracePt t="112070" x="4375150" y="4705350"/>
          <p14:tracePt t="112085" x="4273550" y="4737100"/>
          <p14:tracePt t="112102" x="4152900" y="4768850"/>
          <p14:tracePt t="112119" x="3829050" y="4864100"/>
          <p14:tracePt t="112135" x="3740150" y="4883150"/>
          <p14:tracePt t="112152" x="3670300" y="4914900"/>
          <p14:tracePt t="112168" x="3524250" y="4953000"/>
          <p14:tracePt t="112185" x="3378200" y="4984750"/>
          <p14:tracePt t="112202" x="3263900" y="5003800"/>
          <p14:tracePt t="112218" x="3219450" y="5010150"/>
          <p14:tracePt t="112235" x="3162300" y="5016500"/>
          <p14:tracePt t="112252" x="3124200" y="5016500"/>
          <p14:tracePt t="112268" x="3098800" y="5016500"/>
          <p14:tracePt t="112284" x="3079750" y="5016500"/>
          <p14:tracePt t="112301" x="3041650" y="5016500"/>
          <p14:tracePt t="112317" x="3028950" y="5022850"/>
          <p14:tracePt t="112334" x="3003550" y="5029200"/>
          <p14:tracePt t="112351" x="2990850" y="5041900"/>
          <p14:tracePt t="112367" x="2984500" y="5041900"/>
          <p14:tracePt t="112371" x="2978150" y="5048250"/>
          <p14:tracePt t="112385" x="2971800" y="5048250"/>
          <p14:tracePt t="112400" x="2959100" y="5048250"/>
          <p14:tracePt t="112417" x="2946400" y="5048250"/>
          <p14:tracePt t="112437" x="2933700" y="5048250"/>
          <p14:tracePt t="112450" x="2908300" y="5048250"/>
          <p14:tracePt t="112467" x="2895600" y="5048250"/>
          <p14:tracePt t="112484" x="2895600" y="5029200"/>
          <p14:tracePt t="112803" x="2851150" y="5041900"/>
          <p14:tracePt t="112810" x="2806700" y="5067300"/>
          <p14:tracePt t="112824" x="2762250" y="5092700"/>
          <p14:tracePt t="112833" x="2705100" y="5118100"/>
          <p14:tracePt t="112849" x="2641600" y="5149850"/>
          <p14:tracePt t="112868" x="2527300" y="5194300"/>
          <p14:tracePt t="112883" x="2381250" y="5245100"/>
          <p14:tracePt t="112899" x="2305050" y="5264150"/>
          <p14:tracePt t="112916" x="2133600" y="5302250"/>
          <p14:tracePt t="112932" x="1987550" y="5334000"/>
          <p14:tracePt t="112948" x="1924050" y="5353050"/>
          <p14:tracePt t="112965" x="1816100" y="5372100"/>
          <p14:tracePt t="112982" x="1746250" y="5391150"/>
          <p14:tracePt t="113000" x="1600200" y="5416550"/>
          <p14:tracePt t="113015" x="1543050" y="5435600"/>
          <p14:tracePt t="113032" x="1498600" y="5454650"/>
          <p14:tracePt t="113049" x="1428750" y="5473700"/>
          <p14:tracePt t="113065" x="1384300" y="5480050"/>
          <p14:tracePt t="113082" x="1371600" y="5480050"/>
          <p14:tracePt t="113100" x="1358900" y="5480050"/>
          <p14:tracePt t="113115" x="1346200" y="5486400"/>
          <p14:tracePt t="113148" x="1333500" y="5486400"/>
          <p14:tracePt t="113165" x="1327150" y="5492750"/>
          <p14:tracePt t="113202" x="1320800" y="5499100"/>
          <p14:tracePt t="113232" x="1314450" y="5499100"/>
          <p14:tracePt t="113273" x="1308100" y="5505450"/>
          <p14:tracePt t="113350" x="1301750" y="5511800"/>
          <p14:tracePt t="113413" x="1301750" y="5518150"/>
          <p14:tracePt t="113462" x="1308100" y="5518150"/>
          <p14:tracePt t="113483" x="1314450" y="5518150"/>
          <p14:tracePt t="113505" x="1327150" y="5518150"/>
          <p14:tracePt t="113526" x="1346200" y="5518150"/>
          <p14:tracePt t="113532" x="1377950" y="5518150"/>
          <p14:tracePt t="113547" x="1422400" y="5518150"/>
          <p14:tracePt t="113563" x="1485900" y="5518150"/>
          <p14:tracePt t="113580" x="1651000" y="5518150"/>
          <p14:tracePt t="113597" x="1841500" y="5518150"/>
          <p14:tracePt t="113613" x="1930400" y="5518150"/>
          <p14:tracePt t="113631" x="2101850" y="5499100"/>
          <p14:tracePt t="113646" x="2222500" y="5486400"/>
          <p14:tracePt t="113663" x="2260600" y="5486400"/>
          <p14:tracePt t="113680" x="2311400" y="5467350"/>
          <p14:tracePt t="113696" x="2336800" y="5467350"/>
          <p14:tracePt t="113713" x="2336800" y="5461000"/>
          <p14:tracePt t="113730" x="2349500" y="5461000"/>
          <p14:tracePt t="113746" x="2355850" y="5461000"/>
          <p14:tracePt t="113763" x="2362200" y="5461000"/>
          <p14:tracePt t="113779" x="2368550" y="5461000"/>
          <p14:tracePt t="113796" x="2381250" y="5461000"/>
          <p14:tracePt t="113813" x="2400300" y="5461000"/>
          <p14:tracePt t="113830" x="2413000" y="5461000"/>
          <p14:tracePt t="113846" x="2425700" y="5461000"/>
          <p14:tracePt t="113863" x="2495550" y="5473700"/>
          <p14:tracePt t="113879" x="2533650" y="5473700"/>
          <p14:tracePt t="113882" x="2565400" y="5480050"/>
          <p14:tracePt t="113898" x="2603500" y="5480050"/>
          <p14:tracePt t="113912" x="2628900" y="5480050"/>
          <p14:tracePt t="113929" x="2698750" y="5480050"/>
          <p14:tracePt t="113946" x="2749550" y="5480050"/>
          <p14:tracePt t="113962" x="2762250" y="5480050"/>
          <p14:tracePt t="113978" x="2800350" y="5473700"/>
          <p14:tracePt t="113997" x="2825750" y="5473700"/>
          <p14:tracePt t="114012" x="2838450" y="5467350"/>
          <p14:tracePt t="114029" x="2857500" y="5467350"/>
          <p14:tracePt t="114045" x="2870200" y="5461000"/>
          <p14:tracePt t="114061" x="2876550" y="5461000"/>
          <p14:tracePt t="114078" x="2895600" y="5454650"/>
          <p14:tracePt t="114095" x="2901950" y="5454650"/>
          <p14:tracePt t="114111" x="2908300" y="5454650"/>
          <p14:tracePt t="114130" x="2914650" y="5454650"/>
          <p14:tracePt t="114145" x="2921000" y="5454650"/>
          <p14:tracePt t="114161" x="2927350" y="5461000"/>
          <p14:tracePt t="114178" x="2940050" y="5461000"/>
          <p14:tracePt t="114211" x="2946400" y="5461000"/>
          <p14:tracePt t="114228" x="2952750" y="5461000"/>
          <p14:tracePt t="114248" x="2959100" y="5461000"/>
          <p14:tracePt t="114262" x="2971800" y="5467350"/>
          <p14:tracePt t="114278" x="2990850" y="5473700"/>
          <p14:tracePt t="114294" x="3003550" y="5480050"/>
          <p14:tracePt t="114311" x="3041650" y="5492750"/>
          <p14:tracePt t="114327" x="3086100" y="5505450"/>
          <p14:tracePt t="114344" x="3105150" y="5511800"/>
          <p14:tracePt t="114361" x="3149600" y="5524500"/>
          <p14:tracePt t="114377" x="3175000" y="5530850"/>
          <p14:tracePt t="114394" x="3181350" y="5537200"/>
          <p14:tracePt t="114397" x="3187700" y="5537200"/>
          <p14:tracePt t="114411" x="3194050" y="5537200"/>
          <p14:tracePt t="114427" x="3200400" y="5543550"/>
          <p14:tracePt t="114446" x="3206750" y="5543550"/>
          <p14:tracePt t="114466" x="3213100" y="5543550"/>
          <p14:tracePt t="114529" x="3213100" y="5549900"/>
          <p14:tracePt t="114606" x="3219450" y="5549900"/>
          <p14:tracePt t="114648" x="3225800" y="5549900"/>
          <p14:tracePt t="114915" x="3232150" y="5549900"/>
          <p14:tracePt t="114957" x="3238500" y="5549900"/>
          <p14:tracePt t="114999" x="3244850" y="5549900"/>
          <p14:tracePt t="115048" x="3251200" y="5549900"/>
          <p14:tracePt t="115160" x="3257550" y="5549900"/>
          <p14:tracePt t="115195" x="3263900" y="5549900"/>
          <p14:tracePt t="115251" x="3270250" y="5549900"/>
          <p14:tracePt t="115300" x="3276600" y="5549900"/>
          <p14:tracePt t="115399" x="3282950" y="5549900"/>
          <p14:tracePt t="115441" x="3289300" y="5549900"/>
          <p14:tracePt t="115469" x="3295650" y="5549900"/>
          <p14:tracePt t="115511" x="3302000" y="5549900"/>
          <p14:tracePt t="116151" x="3308350" y="5549900"/>
          <p14:tracePt t="116157" x="3314700" y="5549900"/>
          <p14:tracePt t="116174" x="3321050" y="5549900"/>
          <p14:tracePt t="116193" x="3333750" y="5549900"/>
          <p14:tracePt t="116204" x="3340100" y="5549900"/>
          <p14:tracePt t="116223" x="3346450" y="5549900"/>
          <p14:tracePt t="116237" x="3352800" y="5549900"/>
          <p14:tracePt t="116254" x="3365500" y="5549900"/>
          <p14:tracePt t="116271" x="3384550" y="5549900"/>
          <p14:tracePt t="116288" x="3390900" y="5549900"/>
          <p14:tracePt t="116320" x="3403600" y="5549900"/>
          <p14:tracePt t="116354" x="3416300" y="5556250"/>
          <p14:tracePt t="116370" x="3422650" y="5562600"/>
          <p14:tracePt t="116403" x="3429000" y="5568950"/>
          <p14:tracePt t="116431" x="3435350" y="5575300"/>
          <p14:tracePt t="116452" x="3441700" y="5581650"/>
          <p14:tracePt t="116480" x="3448050" y="5588000"/>
          <p14:tracePt t="116501" x="3454400" y="5588000"/>
          <p14:tracePt t="116508" x="3460750" y="5588000"/>
          <p14:tracePt t="116529" x="3467100" y="5588000"/>
          <p14:tracePt t="116550" x="3467100" y="5594350"/>
          <p14:tracePt t="116571" x="3473450" y="5594350"/>
          <p14:tracePt t="116592" x="3479800" y="5594350"/>
          <p14:tracePt t="116599" x="3486150" y="5594350"/>
          <p14:tracePt t="116642" x="3492500" y="5594350"/>
          <p14:tracePt t="116648" x="3498850" y="5594350"/>
          <p14:tracePt t="116671" x="3505200" y="5594350"/>
          <p14:tracePt t="116740" x="3511550" y="5594350"/>
          <p14:tracePt t="116775" x="3517900" y="5594350"/>
          <p14:tracePt t="116782" x="3517900" y="5600700"/>
          <p14:tracePt t="116810" x="3524250" y="5607050"/>
          <p14:tracePt t="116831" x="3530600" y="5613400"/>
          <p14:tracePt t="116859" x="3536950" y="5613400"/>
          <p14:tracePt t="116880" x="3536950" y="5619750"/>
          <p14:tracePt t="116915" x="3543300" y="5619750"/>
          <p14:tracePt t="116950" x="3543300" y="5626100"/>
          <p14:tracePt t="117273" x="3549650" y="5626100"/>
          <p14:tracePt t="117343" x="3556000" y="5626100"/>
          <p14:tracePt t="117385" x="3562350" y="5626100"/>
          <p14:tracePt t="117413" x="3568700" y="5626100"/>
          <p14:tracePt t="117442" x="3581400" y="5626100"/>
          <p14:tracePt t="117455" x="3587750" y="5626100"/>
          <p14:tracePt t="117477" x="3594100" y="5626100"/>
          <p14:tracePt t="117491" x="3606800" y="5626100"/>
          <p14:tracePt t="117504" x="3613150" y="5619750"/>
          <p14:tracePt t="117512" x="3625850" y="5619750"/>
          <p14:tracePt t="117526" x="3638550" y="5613400"/>
          <p14:tracePt t="117535" x="3651250" y="5613400"/>
          <p14:tracePt t="117550" x="3663950" y="5613400"/>
          <p14:tracePt t="117566" x="3695700" y="5600700"/>
          <p14:tracePt t="117583" x="3727450" y="5594350"/>
          <p14:tracePt t="117599" x="3740150" y="5581650"/>
          <p14:tracePt t="117616" x="3765550" y="5575300"/>
          <p14:tracePt t="117633" x="3778250" y="5575300"/>
          <p14:tracePt t="117650" x="3784600" y="5575300"/>
          <p14:tracePt t="117666" x="3797300" y="5575300"/>
          <p14:tracePt t="117702" x="3803650" y="5575300"/>
          <p14:tracePt t="117736" x="3810000" y="5575300"/>
          <p14:tracePt t="117771" x="3816350" y="5575300"/>
          <p14:tracePt t="117785" x="3822700" y="5575300"/>
          <p14:tracePt t="117806" x="3829050" y="5575300"/>
          <p14:tracePt t="117813" x="3835400" y="5575300"/>
          <p14:tracePt t="117862" x="3841750" y="5575300"/>
          <p14:tracePt t="117883" x="3848100" y="5575300"/>
          <p14:tracePt t="117904" x="3854450" y="5575300"/>
          <p14:tracePt t="117911" x="3860800" y="5575300"/>
          <p14:tracePt t="117926" x="3867150" y="5575300"/>
          <p14:tracePt t="117954" x="3873500" y="5575300"/>
          <p14:tracePt t="117968" x="3879850" y="5568950"/>
          <p14:tracePt t="117975" x="3886200" y="5568950"/>
          <p14:tracePt t="117984" x="3892550" y="5568950"/>
          <p14:tracePt t="117997" x="3898900" y="5568950"/>
          <p14:tracePt t="118014" x="3911600" y="5568950"/>
          <p14:tracePt t="118032" x="3930650" y="5568950"/>
          <p14:tracePt t="118048" x="3956050" y="5562600"/>
          <p14:tracePt t="118065" x="3968750" y="5562600"/>
          <p14:tracePt t="118081" x="3994150" y="5562600"/>
          <p14:tracePt t="118098" x="4000500" y="5562600"/>
          <p14:tracePt t="118115" x="4013200" y="5562600"/>
          <p14:tracePt t="118131" x="4019550" y="5562600"/>
          <p14:tracePt t="118147" x="4025900" y="5562600"/>
          <p14:tracePt t="118180" x="4032250" y="5562600"/>
          <p14:tracePt t="118197" x="4038600" y="5562600"/>
          <p14:tracePt t="118262" x="4044950" y="5562600"/>
          <p14:tracePt t="118297" x="4051300" y="5562600"/>
          <p14:tracePt t="118304" x="4057650" y="5562600"/>
          <p14:tracePt t="118326" x="4064000" y="5562600"/>
          <p14:tracePt t="118348" x="4070350" y="5562600"/>
          <p14:tracePt t="118353" x="4070350" y="5556250"/>
          <p14:tracePt t="118367" x="4076700" y="5556250"/>
          <p14:tracePt t="118395" x="4083050" y="5556250"/>
          <p14:tracePt t="118423" x="4089400" y="5556250"/>
          <p14:tracePt t="118438" x="4095750" y="5556250"/>
          <p14:tracePt t="118466" x="4102100" y="5549900"/>
          <p14:tracePt t="118473" x="4108450" y="5549900"/>
          <p14:tracePt t="118494" x="4114800" y="5549900"/>
          <p14:tracePt t="118564" x="4121150" y="5549900"/>
          <p14:tracePt t="118599" x="4127500" y="5549900"/>
          <p14:tracePt t="118614" x="4133850" y="5549900"/>
          <p14:tracePt t="118634" x="4140200" y="5549900"/>
          <p14:tracePt t="118676" x="4146550" y="5549900"/>
          <p14:tracePt t="118683" x="4152900" y="5549900"/>
          <p14:tracePt t="119596" x="4146550" y="5549900"/>
          <p14:tracePt t="119610" x="4140200" y="5549900"/>
          <p14:tracePt t="119617" x="4133850" y="5549900"/>
          <p14:tracePt t="119631" x="4127500" y="5549900"/>
          <p14:tracePt t="119642" x="4121150" y="5556250"/>
          <p14:tracePt t="119659" x="4083050" y="5568950"/>
          <p14:tracePt t="119675" x="4064000" y="5581650"/>
          <p14:tracePt t="119692" x="3987800" y="5607050"/>
          <p14:tracePt t="119708" x="3905250" y="5651500"/>
          <p14:tracePt t="119725" x="3860800" y="5676900"/>
          <p14:tracePt t="119743" x="3746500" y="5734050"/>
          <p14:tracePt t="119758" x="3657600" y="5778500"/>
          <p14:tracePt t="119775" x="3606800" y="5784850"/>
          <p14:tracePt t="119792" x="3505200" y="5822950"/>
          <p14:tracePt t="119808" x="3397250" y="5861050"/>
          <p14:tracePt t="119825" x="3352800" y="5880100"/>
          <p14:tracePt t="119842" x="3244850" y="5911850"/>
          <p14:tracePt t="119858" x="3206750" y="5924550"/>
          <p14:tracePt t="119876" x="3105150" y="5949950"/>
          <p14:tracePt t="119892" x="3041650" y="5956300"/>
          <p14:tracePt t="119908" x="3009900" y="5962650"/>
          <p14:tracePt t="119912" x="2990850" y="5969000"/>
          <p14:tracePt t="119925" x="2959100" y="5975350"/>
          <p14:tracePt t="119941" x="2914650" y="6000750"/>
          <p14:tracePt t="119958" x="2889250" y="6007100"/>
          <p14:tracePt t="119975" x="2806700" y="6032500"/>
          <p14:tracePt t="119991" x="2730500" y="6045200"/>
          <p14:tracePt t="120007" x="2692400" y="6064250"/>
          <p14:tracePt t="120024" x="2628900" y="6076950"/>
          <p14:tracePt t="120041" x="2571750" y="6102350"/>
          <p14:tracePt t="120058" x="2527300" y="6121400"/>
          <p14:tracePt t="120074" x="2508250" y="6121400"/>
          <p14:tracePt t="120092" x="2476500" y="6146800"/>
          <p14:tracePt t="120108" x="2444750" y="6159500"/>
          <p14:tracePt t="120124" x="2438400" y="6159500"/>
          <p14:tracePt t="120141" x="2419350" y="6165850"/>
          <p14:tracePt t="120157" x="2406650" y="6172200"/>
          <p14:tracePt t="120174" x="2400300" y="6172200"/>
          <p14:tracePt t="120191" x="2387600" y="6172200"/>
          <p14:tracePt t="120458" x="2393950" y="6172200"/>
          <p14:tracePt t="120474" x="2400300" y="6172200"/>
          <p14:tracePt t="120480" x="2400300" y="6165850"/>
          <p14:tracePt t="120494" x="2406650" y="6165850"/>
          <p14:tracePt t="120508" x="2419350" y="6153150"/>
          <p14:tracePt t="120523" x="2432050" y="6146800"/>
          <p14:tracePt t="120539" x="2457450" y="6140450"/>
          <p14:tracePt t="120556" x="2533650" y="6102350"/>
          <p14:tracePt t="120572" x="2641600" y="6064250"/>
          <p14:tracePt t="120589" x="2698750" y="6038850"/>
          <p14:tracePt t="120606" x="2857500" y="5988050"/>
          <p14:tracePt t="120622" x="2990850" y="5937250"/>
          <p14:tracePt t="120639" x="3073400" y="5905500"/>
          <p14:tracePt t="120655" x="3206750" y="5867400"/>
          <p14:tracePt t="120672" x="3327400" y="5842000"/>
          <p14:tracePt t="120689" x="3378200" y="5822950"/>
          <p14:tracePt t="120706" x="3479800" y="5791200"/>
          <p14:tracePt t="120722" x="3575050" y="5759450"/>
          <p14:tracePt t="120739" x="3644900" y="5740400"/>
          <p14:tracePt t="120755" x="3670300" y="5727700"/>
          <p14:tracePt t="120772" x="3695700" y="5721350"/>
          <p14:tracePt t="120789" x="3752850" y="5695950"/>
          <p14:tracePt t="120805" x="3771900" y="5689600"/>
          <p14:tracePt t="120822" x="3784600" y="5683250"/>
          <p14:tracePt t="120838" x="3822700" y="5670550"/>
          <p14:tracePt t="120855" x="3860800" y="5657850"/>
          <p14:tracePt t="120872" x="3898900" y="5626100"/>
          <p14:tracePt t="120888" x="3924300" y="5613400"/>
          <p14:tracePt t="120904" x="3968750" y="5600700"/>
          <p14:tracePt t="120922" x="4013200" y="5568950"/>
          <p14:tracePt t="120938" x="4025900" y="5556250"/>
          <p14:tracePt t="120955" x="4057650" y="5543550"/>
          <p14:tracePt t="120972" x="4095750" y="5518150"/>
          <p14:tracePt t="120988" x="4108450" y="5505450"/>
          <p14:tracePt t="121004" x="4127500" y="5486400"/>
          <p14:tracePt t="121021" x="4140200" y="5480050"/>
          <p14:tracePt t="121038" x="4140200" y="5473700"/>
          <p14:tracePt t="121070" x="4146550" y="5467350"/>
          <p14:tracePt t="121087" x="4152900" y="5461000"/>
          <p14:tracePt t="121104" x="4152900" y="5454650"/>
          <p14:tracePt t="121554" x="4146550" y="5461000"/>
          <p14:tracePt t="121561" x="4140200" y="5473700"/>
          <p14:tracePt t="121575" x="4127500" y="5486400"/>
          <p14:tracePt t="121585" x="4121150" y="5499100"/>
          <p14:tracePt t="121603" x="4114800" y="5511800"/>
          <p14:tracePt t="121619" x="4108450" y="5511800"/>
          <p14:tracePt t="121635" x="4095750" y="5530850"/>
          <p14:tracePt t="121653" x="4083050" y="5549900"/>
          <p14:tracePt t="121669" x="4076700" y="5562600"/>
          <p14:tracePt t="121685" x="4070350" y="5575300"/>
          <p14:tracePt t="121702" x="4064000" y="5581650"/>
          <p14:tracePt t="121735" x="4057650" y="5588000"/>
          <p14:tracePt t="121771" x="4051300" y="5594350"/>
          <p14:tracePt t="121835" x="4044950" y="5594350"/>
          <p14:tracePt t="122122" x="4044950" y="5588000"/>
          <p14:tracePt t="122136" x="4044950" y="5581650"/>
          <p14:tracePt t="122157" x="4044950" y="5575300"/>
          <p14:tracePt t="122164" x="4044950" y="5568950"/>
          <p14:tracePt t="122171" x="4051300" y="5568950"/>
          <p14:tracePt t="122187" x="4051300" y="5562600"/>
          <p14:tracePt t="122200" x="4051300" y="5556250"/>
          <p14:tracePt t="122217" x="4051300" y="5549900"/>
          <p14:tracePt t="122233" x="4051300" y="5543550"/>
          <p14:tracePt t="122250" x="4051300" y="5537200"/>
          <p14:tracePt t="122266" x="4057650" y="5524500"/>
          <p14:tracePt t="122299" x="4057650" y="5518150"/>
          <p14:tracePt t="122316" x="4057650" y="5505450"/>
          <p14:tracePt t="122333" x="4064000" y="5499100"/>
          <p14:tracePt t="122349" x="4064000" y="5492750"/>
          <p14:tracePt t="122383" x="4064000" y="5486400"/>
          <p14:tracePt t="122425" x="4064000" y="5480050"/>
          <p14:tracePt t="122452" x="4064000" y="5473700"/>
          <p14:tracePt t="122514" x="4057650" y="5467350"/>
          <p14:tracePt t="122557" x="4051300" y="5467350"/>
          <p14:tracePt t="122564" x="4051300" y="5461000"/>
          <p14:tracePt t="122649" x="4044950" y="5461000"/>
          <p14:tracePt t="122768" x="4038600" y="5467350"/>
          <p14:tracePt t="122817" x="4038600" y="5473700"/>
          <p14:tracePt t="122859" x="4032250" y="5480050"/>
          <p14:tracePt t="122887" x="4025900" y="5480050"/>
          <p14:tracePt t="122894" x="4013200" y="5480050"/>
          <p14:tracePt t="122916" x="4006850" y="5480050"/>
          <p14:tracePt t="122929" x="4000500" y="5480050"/>
          <p14:tracePt t="122936" x="3994150" y="5480050"/>
          <p14:tracePt t="122947" x="3987800" y="5486400"/>
          <p14:tracePt t="122965" x="3956050" y="5486400"/>
          <p14:tracePt t="122981" x="3937000" y="5486400"/>
          <p14:tracePt t="122997" x="3917950" y="5492750"/>
          <p14:tracePt t="123014" x="3854450" y="5499100"/>
          <p14:tracePt t="123030" x="3841750" y="5505450"/>
          <p14:tracePt t="123048" x="3829050" y="5505450"/>
          <p14:tracePt t="123063" x="3803650" y="5511800"/>
          <p14:tracePt t="123081" x="3790950" y="5511800"/>
          <p14:tracePt t="123113" x="3784600" y="5518150"/>
          <p14:tracePt t="123217" x="3797300" y="5518150"/>
          <p14:tracePt t="123238" x="3803650" y="5518150"/>
          <p14:tracePt t="123266" x="3810000" y="5518150"/>
          <p14:tracePt t="123287" x="3816350" y="5518150"/>
          <p14:tracePt t="123308" x="3822700" y="5518150"/>
          <p14:tracePt t="123330" x="3829050" y="5518150"/>
          <p14:tracePt t="123350" x="3841750" y="5511800"/>
          <p14:tracePt t="123357" x="3848100" y="5511800"/>
          <p14:tracePt t="123366" x="3860800" y="5505450"/>
          <p14:tracePt t="123380" x="3879850" y="5499100"/>
          <p14:tracePt t="123396" x="3898900" y="5492750"/>
          <p14:tracePt t="123413" x="3962400" y="5480050"/>
          <p14:tracePt t="123429" x="4019550" y="5461000"/>
          <p14:tracePt t="123445" x="4051300" y="5454650"/>
          <p14:tracePt t="123449" x="4083050" y="5448300"/>
          <p14:tracePt t="123462" x="4108450" y="5435600"/>
          <p14:tracePt t="123479" x="4159250" y="5422900"/>
          <p14:tracePt t="123496" x="4178300" y="5422900"/>
          <p14:tracePt t="123512" x="4203700" y="5422900"/>
          <p14:tracePt t="123529" x="4216400" y="5422900"/>
          <p14:tracePt t="123546" x="4222750" y="5422900"/>
          <p14:tracePt t="123666" x="4216400" y="5422900"/>
          <p14:tracePt t="123708" x="4210050" y="5422900"/>
          <p14:tracePt t="123736" x="4203700" y="5422900"/>
          <p14:tracePt t="123771" x="4197350" y="5422900"/>
          <p14:tracePt t="123785" x="4191000" y="5422900"/>
          <p14:tracePt t="123806" x="4184650" y="5422900"/>
          <p14:tracePt t="123827" x="4171950" y="5429250"/>
          <p14:tracePt t="123855" x="4159250" y="5429250"/>
          <p14:tracePt t="123869" x="4146550" y="5435600"/>
          <p14:tracePt t="123876" x="4127500" y="5435600"/>
          <p14:tracePt t="123890" x="4102100" y="5435600"/>
          <p14:tracePt t="123898" x="4083050" y="5441950"/>
          <p14:tracePt t="123914" x="4057650" y="5441950"/>
          <p14:tracePt t="123928" x="3994150" y="5448300"/>
          <p14:tracePt t="123945" x="3975100" y="5454650"/>
          <p14:tracePt t="123948" x="3956050" y="5454650"/>
          <p14:tracePt t="123963" x="3924300" y="5454650"/>
          <p14:tracePt t="123977" x="3911600" y="5461000"/>
          <p14:tracePt t="123994" x="3892550" y="5461000"/>
          <p14:tracePt t="124011" x="3873500" y="5467350"/>
          <p14:tracePt t="124027" x="3867150" y="5467350"/>
          <p14:tracePt t="124044" x="3860800" y="5467350"/>
          <p14:tracePt t="124060" x="3854450" y="5467350"/>
          <p14:tracePt t="124080" x="3848100" y="5467350"/>
          <p14:tracePt t="124136" x="3848100" y="5473700"/>
          <p14:tracePt t="124269" x="3854450" y="5480050"/>
          <p14:tracePt t="124277" x="3860800" y="5480050"/>
          <p14:tracePt t="124297" x="3867150" y="5480050"/>
          <p14:tracePt t="124311" x="3873500" y="5480050"/>
          <p14:tracePt t="124346" x="3879850" y="5480050"/>
          <p14:tracePt t="124361" x="3886200" y="5480050"/>
          <p14:tracePt t="124381" x="3892550" y="5480050"/>
          <p14:tracePt t="124388" x="3898900" y="5480050"/>
          <p14:tracePt t="124403" x="3905250" y="5480050"/>
          <p14:tracePt t="124412" x="3911600" y="5480050"/>
          <p14:tracePt t="124426" x="3917950" y="5480050"/>
          <p14:tracePt t="124442" x="3956050" y="5473700"/>
          <p14:tracePt t="124460" x="3994150" y="5473700"/>
          <p14:tracePt t="124475" x="4013200" y="5467350"/>
          <p14:tracePt t="124492" x="4057650" y="5454650"/>
          <p14:tracePt t="124509" x="4095750" y="5441950"/>
          <p14:tracePt t="124525" x="4108450" y="5441950"/>
          <p14:tracePt t="124543" x="4133850" y="5435600"/>
          <p14:tracePt t="124559" x="4146550" y="5429250"/>
          <p14:tracePt t="124648" x="4146550" y="5422900"/>
          <p14:tracePt t="124669" x="4140200" y="5422900"/>
          <p14:tracePt t="124683" x="4133850" y="5422900"/>
          <p14:tracePt t="124718" x="4133850" y="5429250"/>
          <p14:tracePt t="124739" x="4121150" y="5429250"/>
          <p14:tracePt t="124760" x="4114800" y="5429250"/>
          <p14:tracePt t="124767" x="4108450" y="5429250"/>
          <p14:tracePt t="124781" x="4102100" y="5429250"/>
          <p14:tracePt t="124791" x="4089400" y="5429250"/>
          <p14:tracePt t="124807" x="4083050" y="5429250"/>
          <p14:tracePt t="124824" x="4038600" y="5441950"/>
          <p14:tracePt t="124841" x="3987800" y="5448300"/>
          <p14:tracePt t="124858" x="3930650" y="5454650"/>
          <p14:tracePt t="124874" x="3911600" y="5454650"/>
          <p14:tracePt t="124891" x="3879850" y="5461000"/>
          <p14:tracePt t="124908" x="3829050" y="5467350"/>
          <p14:tracePt t="124924" x="3816350" y="5467350"/>
          <p14:tracePt t="124941" x="3810000" y="5467350"/>
          <p14:tracePt t="124957" x="3797300" y="5473700"/>
          <p14:tracePt t="124993" x="3790950" y="5480050"/>
          <p14:tracePt t="125083" x="3790950" y="5486400"/>
          <p14:tracePt t="125111" x="3790950" y="5492750"/>
          <p14:tracePt t="125118" x="3797300" y="5492750"/>
          <p14:tracePt t="125202" x="3803650" y="5492750"/>
          <p14:tracePt t="125244" x="3810000" y="5492750"/>
          <p14:tracePt t="125272" x="3816350" y="5492750"/>
          <p14:tracePt t="125301" x="3822700" y="5492750"/>
          <p14:tracePt t="125314" x="3829050" y="5492750"/>
          <p14:tracePt t="125342" x="3835400" y="5492750"/>
          <p14:tracePt t="125350" x="3841750" y="5492750"/>
          <p14:tracePt t="125364" x="3848100" y="5492750"/>
          <p14:tracePt t="125372" x="3854450" y="5492750"/>
          <p14:tracePt t="125389" x="3873500" y="5486400"/>
          <p14:tracePt t="125406" x="3905250" y="5473700"/>
          <p14:tracePt t="125422" x="3975100" y="5461000"/>
          <p14:tracePt t="125439" x="4000500" y="5454650"/>
          <p14:tracePt t="125456" x="4064000" y="5435600"/>
          <p14:tracePt t="125472" x="4114800" y="5422900"/>
          <p14:tracePt t="125490" x="4165600" y="5410200"/>
          <p14:tracePt t="125505" x="4178300" y="5410200"/>
          <p14:tracePt t="125522" x="4184650" y="5410200"/>
          <p14:tracePt t="125539" x="4203700" y="5410200"/>
          <p14:tracePt t="125572" x="4210050" y="5410200"/>
          <p14:tracePt t="125700" x="4203700" y="5410200"/>
          <p14:tracePt t="125742" x="4197350" y="5410200"/>
          <p14:tracePt t="125750" x="4191000" y="5410200"/>
          <p14:tracePt t="125770" x="4184650" y="5410200"/>
          <p14:tracePt t="125791" x="4178300" y="5410200"/>
          <p14:tracePt t="125812" x="4171950" y="5410200"/>
          <p14:tracePt t="125834" x="4165600" y="5410200"/>
          <p14:tracePt t="125861" x="4159250" y="5416550"/>
          <p14:tracePt t="125876" x="4152900" y="5416550"/>
          <p14:tracePt t="125883" x="4140200" y="5422900"/>
          <p14:tracePt t="125891" x="4133850" y="5422900"/>
          <p14:tracePt t="125906" x="4121150" y="5422900"/>
          <p14:tracePt t="125921" x="4102100" y="5429250"/>
          <p14:tracePt t="125937" x="4070350" y="5441950"/>
          <p14:tracePt t="125954" x="4025900" y="5448300"/>
          <p14:tracePt t="125971" x="4013200" y="5454650"/>
          <p14:tracePt t="125988" x="3981450" y="5454650"/>
          <p14:tracePt t="126003" x="3962400" y="5467350"/>
          <p14:tracePt t="126020" x="3956050" y="5467350"/>
          <p14:tracePt t="126037" x="3956050" y="5473700"/>
          <p14:tracePt t="126053" x="3949700" y="5480050"/>
          <p14:tracePt t="126100" x="3949700" y="5486400"/>
          <p14:tracePt t="126226" x="3956050" y="5486400"/>
          <p14:tracePt t="126233" x="3962400" y="5486400"/>
          <p14:tracePt t="126240" x="3968750" y="5486400"/>
          <p14:tracePt t="126261" x="3975100" y="5486400"/>
          <p14:tracePt t="126276" x="3981450" y="5486400"/>
          <p14:tracePt t="126286" x="3987800" y="5486400"/>
          <p14:tracePt t="126304" x="4013200" y="5480050"/>
          <p14:tracePt t="126319" x="4025900" y="5473700"/>
          <p14:tracePt t="126336" x="4076700" y="5467350"/>
          <p14:tracePt t="126353" x="4127500" y="5461000"/>
          <p14:tracePt t="126369" x="4146550" y="5461000"/>
          <p14:tracePt t="126386" x="4178300" y="5441950"/>
          <p14:tracePt t="126402" x="4216400" y="5441950"/>
          <p14:tracePt t="126438" x="4222750" y="5435600"/>
          <p14:tracePt t="126452" x="4229100" y="5435600"/>
          <p14:tracePt t="126542" x="4222750" y="5435600"/>
          <p14:tracePt t="126591" x="4216400" y="5435600"/>
          <p14:tracePt t="126612" x="4210050" y="5435600"/>
          <p14:tracePt t="126633" x="4203700" y="5435600"/>
          <p14:tracePt t="126653" x="4197350" y="5435600"/>
          <p14:tracePt t="126661" x="4191000" y="5435600"/>
          <p14:tracePt t="126675" x="4191000" y="5441950"/>
          <p14:tracePt t="126684" x="4184650" y="5441950"/>
          <p14:tracePt t="126705" x="4178300" y="5441950"/>
          <p14:tracePt t="126718" x="4165600" y="5448300"/>
          <p14:tracePt t="126735" x="4146550" y="5448300"/>
          <p14:tracePt t="126752" x="4108450" y="5448300"/>
          <p14:tracePt t="126768" x="4083050" y="5454650"/>
          <p14:tracePt t="126784" x="4064000" y="5454650"/>
          <p14:tracePt t="126802" x="3994150" y="5473700"/>
          <p14:tracePt t="126817" x="3981450" y="5473700"/>
          <p14:tracePt t="126834" x="3962400" y="5480050"/>
          <p14:tracePt t="126851" x="3937000" y="5480050"/>
          <p14:tracePt t="126867" x="3924300" y="5486400"/>
          <p14:tracePt t="127012" x="3930650" y="5486400"/>
          <p14:tracePt t="127047" x="3937000" y="5486400"/>
          <p14:tracePt t="127075" x="3943350" y="5486400"/>
          <p14:tracePt t="127096" x="3949700" y="5486400"/>
          <p14:tracePt t="127117" x="3956050" y="5480050"/>
          <p14:tracePt t="127137" x="3962400" y="5480050"/>
          <p14:tracePt t="127145" x="3968750" y="5480050"/>
          <p14:tracePt t="127153" x="3968750" y="5473700"/>
          <p14:tracePt t="127169" x="3975100" y="5473700"/>
          <p14:tracePt t="127183" x="3981450" y="5473700"/>
          <p14:tracePt t="127199" x="3987800" y="5467350"/>
          <p14:tracePt t="127218" x="3994150" y="5461000"/>
          <p14:tracePt t="127232" x="4000500" y="5461000"/>
          <p14:tracePt t="127250" x="4013200" y="5461000"/>
          <p14:tracePt t="127266" x="4019550" y="5454650"/>
          <p14:tracePt t="127282" x="4025900" y="5454650"/>
          <p14:tracePt t="127315" x="4032250" y="5454650"/>
          <p14:tracePt t="127336" x="4032250" y="5448300"/>
          <p14:tracePt t="127356" x="4038600" y="5441950"/>
          <p14:tracePt t="127419" x="4038600" y="5435600"/>
          <p14:tracePt t="127447" x="4032250" y="5435600"/>
          <p14:tracePt t="127475" x="4025900" y="5435600"/>
          <p14:tracePt t="127489" x="4019550" y="5441950"/>
          <p14:tracePt t="127503" x="4013200" y="5441950"/>
          <p14:tracePt t="127518" x="4006850" y="5448300"/>
          <p14:tracePt t="127524" x="4000500" y="5448300"/>
          <p14:tracePt t="127546" x="3994150" y="5448300"/>
          <p14:tracePt t="127560" x="3987800" y="5448300"/>
          <p14:tracePt t="127568" x="3975100" y="5454650"/>
          <p14:tracePt t="127582" x="3962400" y="5454650"/>
          <p14:tracePt t="127599" x="3937000" y="5461000"/>
          <p14:tracePt t="127616" x="3911600" y="5467350"/>
          <p14:tracePt t="127631" x="3898900" y="5473700"/>
          <p14:tracePt t="127648" x="3886200" y="5486400"/>
          <p14:tracePt t="127665" x="3873500" y="5492750"/>
          <p14:tracePt t="127805" x="3879850" y="5492750"/>
          <p14:tracePt t="127826" x="3886200" y="5492750"/>
          <p14:tracePt t="127840" x="3892550" y="5492750"/>
          <p14:tracePt t="127849" x="3898900" y="5492750"/>
          <p14:tracePt t="127864" x="3905250" y="5492750"/>
          <p14:tracePt t="127881" x="3905250" y="5486400"/>
          <p14:tracePt t="127897" x="3930650" y="5473700"/>
          <p14:tracePt t="127914" x="3937000" y="5473700"/>
          <p14:tracePt t="127931" x="3968750" y="5461000"/>
          <p14:tracePt t="127946" x="4006850" y="5448300"/>
          <p14:tracePt t="127963" x="4019550" y="5441950"/>
          <p14:tracePt t="127981" x="4032250" y="5429250"/>
          <p14:tracePt t="127997" x="4038600" y="5422900"/>
          <p14:tracePt t="128030" x="4038600" y="5416550"/>
          <p14:tracePt t="128065" x="4032250" y="5416550"/>
          <p14:tracePt t="128085" x="4025900" y="5416550"/>
          <p14:tracePt t="128128" x="4019550" y="5416550"/>
          <p14:tracePt t="128135" x="4013200" y="5416550"/>
          <p14:tracePt t="128149" x="4006850" y="5416550"/>
          <p14:tracePt t="128177" x="3994150" y="5422900"/>
          <p14:tracePt t="128191" x="3994150" y="5429250"/>
          <p14:tracePt t="128204" x="3987800" y="5435600"/>
          <p14:tracePt t="128219" x="3981450" y="5441950"/>
          <p14:tracePt t="128229" x="3975100" y="5448300"/>
          <p14:tracePt t="128246" x="3968750" y="5454650"/>
          <p14:tracePt t="128262" x="3962400" y="5461000"/>
          <p14:tracePt t="128279" x="3949700" y="5486400"/>
          <p14:tracePt t="128296" x="3949700" y="5505450"/>
          <p14:tracePt t="128312" x="3949700" y="5518150"/>
          <p14:tracePt t="128329" x="3949700" y="5524500"/>
          <p14:tracePt t="128346" x="3949700" y="5530850"/>
          <p14:tracePt t="128379" x="3956050" y="5530850"/>
          <p14:tracePt t="128395" x="3968750" y="5530850"/>
          <p14:tracePt t="128412" x="3975100" y="5530850"/>
          <p14:tracePt t="128445" x="3981450" y="5530850"/>
          <p14:tracePt t="128462" x="3981450" y="5524500"/>
          <p14:tracePt t="128479" x="3987800" y="5511800"/>
          <p14:tracePt t="128495" x="3994150" y="5505450"/>
          <p14:tracePt t="128512" x="3994150" y="5499100"/>
          <p14:tracePt t="128528" x="4000500" y="5499100"/>
          <p14:tracePt t="128544" x="4000500" y="5492750"/>
          <p14:tracePt t="128562" x="4000500" y="5480050"/>
          <p14:tracePt t="128578" x="4000500" y="5473700"/>
          <p14:tracePt t="128614" x="3994150" y="5467350"/>
          <p14:tracePt t="128640" x="3987800" y="5461000"/>
          <p14:tracePt t="128682" x="3981450" y="5461000"/>
          <p14:tracePt t="128696" x="3975100" y="5461000"/>
          <p14:tracePt t="128709" x="3968750" y="5467350"/>
          <p14:tracePt t="128716" x="3962400" y="5467350"/>
          <p14:tracePt t="128737" x="3956050" y="5480050"/>
          <p14:tracePt t="128752" x="3949700" y="5486400"/>
          <p14:tracePt t="128761" x="3943350" y="5492750"/>
          <p14:tracePt t="128777" x="3943350" y="5499100"/>
          <p14:tracePt t="128795" x="3937000" y="5518150"/>
          <p14:tracePt t="128811" x="3937000" y="5556250"/>
          <p14:tracePt t="128827" x="3937000" y="5568950"/>
          <p14:tracePt t="128844" x="3956050" y="5600700"/>
          <p14:tracePt t="128861" x="3987800" y="5626100"/>
          <p14:tracePt t="128877" x="4000500" y="5632450"/>
          <p14:tracePt t="128894" x="4038600" y="5645150"/>
          <p14:tracePt t="128910" x="4070350" y="5638800"/>
          <p14:tracePt t="128927" x="4083050" y="5638800"/>
          <p14:tracePt t="128943" x="4108450" y="5619750"/>
          <p14:tracePt t="128960" x="4127500" y="5607050"/>
          <p14:tracePt t="128977" x="4165600" y="5556250"/>
          <p14:tracePt t="128993" x="4171950" y="5537200"/>
          <p14:tracePt t="129010" x="4184650" y="5518150"/>
          <p14:tracePt t="129026" x="4184650" y="5486400"/>
          <p14:tracePt t="129043" x="4184650" y="5461000"/>
          <p14:tracePt t="129060" x="4178300" y="5448300"/>
          <p14:tracePt t="129076" x="4165600" y="5429250"/>
          <p14:tracePt t="129093" x="4159250" y="5422900"/>
          <p14:tracePt t="129110" x="4146550" y="5416550"/>
          <p14:tracePt t="129126" x="4140200" y="5410200"/>
          <p14:tracePt t="129143" x="4121150" y="5410200"/>
          <p14:tracePt t="129160" x="4114800" y="5410200"/>
          <p14:tracePt t="129176" x="4095750" y="5410200"/>
          <p14:tracePt t="129193" x="4057650" y="5403850"/>
          <p14:tracePt t="129209" x="3994150" y="5403850"/>
          <p14:tracePt t="129226" x="3962400" y="5403850"/>
          <p14:tracePt t="129244" x="3892550" y="5416550"/>
          <p14:tracePt t="129258" x="3854450" y="5429250"/>
          <p14:tracePt t="129276" x="3829050" y="5441950"/>
          <p14:tracePt t="129293" x="3803650" y="5461000"/>
          <p14:tracePt t="129309" x="3797300" y="5486400"/>
          <p14:tracePt t="129325" x="3790950" y="5518150"/>
          <p14:tracePt t="129342" x="3790950" y="5549900"/>
          <p14:tracePt t="129359" x="3790950" y="5562600"/>
          <p14:tracePt t="129375" x="3790950" y="5581650"/>
          <p14:tracePt t="129392" x="3797300" y="5594350"/>
          <p14:tracePt t="129408" x="3803650" y="5594350"/>
          <p14:tracePt t="129426" x="3810000" y="5594350"/>
          <p14:tracePt t="129442" x="3822700" y="5600700"/>
          <p14:tracePt t="129458" x="3829050" y="5600700"/>
          <p14:tracePt t="129475" x="3835400" y="5600700"/>
          <p14:tracePt t="129491" x="3848100" y="5600700"/>
          <p14:tracePt t="129525" x="3860800" y="5594350"/>
          <p14:tracePt t="129542" x="3879850" y="5575300"/>
          <p14:tracePt t="129559" x="3892550" y="5562600"/>
          <p14:tracePt t="129574" x="3917950" y="5524500"/>
          <p14:tracePt t="129591" x="3943350" y="5505450"/>
          <p14:tracePt t="129609" x="3987800" y="5429250"/>
          <p14:tracePt t="129624" x="3994150" y="5410200"/>
          <p14:tracePt t="129641" x="4000500" y="5378450"/>
          <p14:tracePt t="129658" x="4000500" y="5340350"/>
          <p14:tracePt t="129674" x="3994150" y="5314950"/>
          <p14:tracePt t="129691" x="3987800" y="5302250"/>
          <p14:tracePt t="129707" x="3975100" y="5289550"/>
          <p14:tracePt t="129724" x="3968750" y="5289550"/>
          <p14:tracePt t="129742" x="3956050" y="5289550"/>
          <p14:tracePt t="129774" x="3943350" y="5289550"/>
          <p14:tracePt t="129812" x="3937000" y="5295900"/>
          <p14:tracePt t="129833" x="3937000" y="5302250"/>
          <p14:tracePt t="129847" x="3937000" y="5308600"/>
          <p14:tracePt t="130265" x="3943350" y="5302250"/>
          <p14:tracePt t="130273" x="3949700" y="5289550"/>
          <p14:tracePt t="130286" x="3962400" y="5276850"/>
          <p14:tracePt t="130293" x="3975100" y="5264150"/>
          <p14:tracePt t="130305" x="3994150" y="5251450"/>
          <p14:tracePt t="130323" x="4019550" y="5226050"/>
          <p14:tracePt t="130339" x="4032250" y="5200650"/>
          <p14:tracePt t="130356" x="4070350" y="5168900"/>
          <p14:tracePt t="130372" x="4108450" y="5124450"/>
          <p14:tracePt t="130388" x="4133850" y="5105400"/>
          <p14:tracePt t="130405" x="4184650" y="5054600"/>
          <p14:tracePt t="130422" x="4210050" y="5016500"/>
          <p14:tracePt t="130439" x="4267200" y="4965700"/>
          <p14:tracePt t="130455" x="4318000" y="4895850"/>
          <p14:tracePt t="130472" x="4349750" y="4864100"/>
          <p14:tracePt t="130488" x="4419600" y="4768850"/>
          <p14:tracePt t="130505" x="4508500" y="4679950"/>
          <p14:tracePt t="130522" x="4552950" y="4616450"/>
          <p14:tracePt t="130539" x="4629150" y="4514850"/>
          <p14:tracePt t="130555" x="4711700" y="4425950"/>
          <p14:tracePt t="130573" x="4749800" y="4387850"/>
          <p14:tracePt t="130587" x="4806950" y="4311650"/>
          <p14:tracePt t="130604" x="4857750" y="4235450"/>
          <p14:tracePt t="130621" x="4883150" y="4197350"/>
          <p14:tracePt t="130638" x="4927600" y="4121150"/>
          <p14:tracePt t="130655" x="4959350" y="4051300"/>
          <p14:tracePt t="130672" x="4991100" y="3994150"/>
          <p14:tracePt t="130688" x="4997450" y="3975100"/>
          <p14:tracePt t="130704" x="5003800" y="3943350"/>
          <p14:tracePt t="130721" x="5016500" y="3873500"/>
          <p14:tracePt t="130737" x="5022850" y="3854450"/>
          <p14:tracePt t="130755" x="5035550" y="3835400"/>
          <p14:tracePt t="130771" x="5035550" y="3803650"/>
          <p14:tracePt t="130787" x="5035550" y="3784600"/>
          <p14:tracePt t="130804" x="5035550" y="3778250"/>
          <p14:tracePt t="130820" x="5035550" y="3759200"/>
          <p14:tracePt t="131446" x="5029200" y="3765550"/>
          <p14:tracePt t="131453" x="5022850" y="3778250"/>
          <p14:tracePt t="131466" x="5016500" y="3784600"/>
          <p14:tracePt t="131473" x="5010150" y="3797300"/>
          <p14:tracePt t="131488" x="5003800" y="3803650"/>
          <p14:tracePt t="131504" x="4997450" y="3810000"/>
          <p14:tracePt t="131517" x="4991100" y="3822700"/>
          <p14:tracePt t="131534" x="4991100" y="3829050"/>
          <p14:tracePt t="131551" x="4978400" y="3841750"/>
          <p14:tracePt t="131568" x="4972050" y="3848100"/>
          <p14:tracePt t="131571" x="4965700" y="3854450"/>
          <p14:tracePt t="131601" x="4953000" y="3860800"/>
          <p14:tracePt t="131617" x="4946650" y="3879850"/>
          <p14:tracePt t="131635" x="4940300" y="3886200"/>
          <p14:tracePt t="131651" x="4927600" y="3911600"/>
          <p14:tracePt t="131667" x="4908550" y="3937000"/>
          <p14:tracePt t="131684" x="4870450" y="3987800"/>
          <p14:tracePt t="131701" x="4851400" y="4019550"/>
          <p14:tracePt t="131717" x="4794250" y="4095750"/>
          <p14:tracePt t="131734" x="4705350" y="4203700"/>
          <p14:tracePt t="131750" x="4648200" y="4273550"/>
          <p14:tracePt t="131768" x="4533900" y="4413250"/>
          <p14:tracePt t="131783" x="4438650" y="4540250"/>
          <p14:tracePt t="131800" x="4394200" y="4591050"/>
          <p14:tracePt t="131818" x="4311650" y="4648200"/>
          <p14:tracePt t="131833" x="4279900" y="4686300"/>
          <p14:tracePt t="131851" x="4260850" y="4699000"/>
          <p14:tracePt t="131867" x="4235450" y="4711700"/>
          <p14:tracePt t="131883" x="4229100" y="4711700"/>
          <p14:tracePt t="131900" x="4222750" y="4711700"/>
          <p14:tracePt t="131933" x="4222750" y="4705350"/>
          <p14:tracePt t="131950" x="4222750" y="4699000"/>
          <p14:tracePt t="131966" x="4241800" y="4679950"/>
          <p14:tracePt t="131983" x="4254500" y="4673600"/>
          <p14:tracePt t="132000" x="4279900" y="4660900"/>
          <p14:tracePt t="132016" x="4324350" y="4629150"/>
          <p14:tracePt t="132033" x="4362450" y="4603750"/>
          <p14:tracePt t="132049" x="4451350" y="4540250"/>
          <p14:tracePt t="132066" x="4552950" y="4464050"/>
          <p14:tracePt t="132083" x="4610100" y="4438650"/>
          <p14:tracePt t="132099" x="4692650" y="4368800"/>
          <p14:tracePt t="132116" x="4737100" y="4330700"/>
          <p14:tracePt t="132133" x="4838700" y="4229100"/>
          <p14:tracePt t="132149" x="4864100" y="4203700"/>
          <p14:tracePt t="132166" x="4876800" y="4184650"/>
          <p14:tracePt t="132182" x="4895850" y="4133850"/>
          <p14:tracePt t="132199" x="4902200" y="4083050"/>
          <p14:tracePt t="132216" x="4902200" y="4064000"/>
          <p14:tracePt t="132232" x="4902200" y="4019550"/>
          <p14:tracePt t="132248" x="4883150" y="3994150"/>
          <p14:tracePt t="132266" x="4838700" y="3975100"/>
          <p14:tracePt t="132282" x="4819650" y="3962400"/>
          <p14:tracePt t="132298" x="4737100" y="3924300"/>
          <p14:tracePt t="132316" x="4603750" y="3886200"/>
          <p14:tracePt t="132332" x="4508500" y="3867150"/>
          <p14:tracePt t="132348" x="4349750" y="3816350"/>
          <p14:tracePt t="132365" x="4159250" y="3778250"/>
          <p14:tracePt t="132382" x="4095750" y="3778250"/>
          <p14:tracePt t="132399" x="3962400" y="3759200"/>
          <p14:tracePt t="132415" x="3835400" y="3759200"/>
          <p14:tracePt t="132432" x="3784600" y="3759200"/>
          <p14:tracePt t="132448" x="3759200" y="3765550"/>
          <p14:tracePt t="132464" x="3752850" y="3784600"/>
          <p14:tracePt t="132937" x="3644900" y="3784600"/>
          <p14:tracePt t="132951" x="3467100" y="3797300"/>
          <p14:tracePt t="132957" x="3302000" y="3803650"/>
          <p14:tracePt t="132972" x="3143250" y="3803650"/>
          <p14:tracePt t="132980" x="3016250" y="3816350"/>
          <p14:tracePt t="132996" x="2889250" y="3835400"/>
          <p14:tracePt t="133013" x="2686050" y="3860800"/>
          <p14:tracePt t="133029" x="2559050" y="3860800"/>
          <p14:tracePt t="133046" x="2527300" y="3860800"/>
          <p14:tracePt t="133063" x="2495550" y="3867150"/>
          <p14:tracePt t="133079" x="2482850" y="3867150"/>
          <p14:tracePt t="133189" x="2489200" y="3867150"/>
          <p14:tracePt t="133217" x="2495550" y="3867150"/>
          <p14:tracePt t="133238" x="2501900" y="3867150"/>
          <p14:tracePt t="133322" x="2508250" y="3860800"/>
          <p14:tracePt t="133358" x="2514600" y="3860800"/>
          <p14:tracePt t="133392" x="2520950" y="3860800"/>
          <p14:tracePt t="133407" x="2527300" y="3860800"/>
          <p14:tracePt t="133421" x="2533650" y="3860800"/>
          <p14:tracePt t="133430" x="2540000" y="3860800"/>
          <p14:tracePt t="133449" x="2552700" y="3860800"/>
          <p14:tracePt t="133464" x="2559050" y="3860800"/>
          <p14:tracePt t="133478" x="2590800" y="3854450"/>
          <p14:tracePt t="133494" x="2622550" y="3848100"/>
          <p14:tracePt t="133512" x="2673350" y="3848100"/>
          <p14:tracePt t="133527" x="2781300" y="3829050"/>
          <p14:tracePt t="133544" x="2908300" y="3822700"/>
          <p14:tracePt t="133561" x="3041650" y="3810000"/>
          <p14:tracePt t="133578" x="3092450" y="3810000"/>
          <p14:tracePt t="133594" x="3194050" y="3810000"/>
          <p14:tracePt t="133612" x="3276600" y="3797300"/>
          <p14:tracePt t="133628" x="3314700" y="3797300"/>
          <p14:tracePt t="133644" x="3365500" y="3790950"/>
          <p14:tracePt t="133660" x="3416300" y="3790950"/>
          <p14:tracePt t="133677" x="3435350" y="3778250"/>
          <p14:tracePt t="133694" x="3467100" y="3771900"/>
          <p14:tracePt t="133711" x="3498850" y="3771900"/>
          <p14:tracePt t="133728" x="3524250" y="3771900"/>
          <p14:tracePt t="133744" x="3568700" y="3765550"/>
          <p14:tracePt t="133760" x="3632200" y="3752850"/>
          <p14:tracePt t="133777" x="3657600" y="3752850"/>
          <p14:tracePt t="133794" x="3714750" y="3746500"/>
          <p14:tracePt t="133811" x="3752850" y="3746500"/>
          <p14:tracePt t="133828" x="3848100" y="3740150"/>
          <p14:tracePt t="133844" x="3886200" y="3740150"/>
          <p14:tracePt t="133860" x="3930650" y="3746500"/>
          <p14:tracePt t="133877" x="4006850" y="3746500"/>
          <p14:tracePt t="133893" x="4076700" y="3746500"/>
          <p14:tracePt t="133910" x="4114800" y="3746500"/>
          <p14:tracePt t="133927" x="4178300" y="3746500"/>
          <p14:tracePt t="133944" x="4260850" y="3746500"/>
          <p14:tracePt t="133959" x="4298950" y="3752850"/>
          <p14:tracePt t="133976" x="4381500" y="3765550"/>
          <p14:tracePt t="133993" x="4457700" y="3771900"/>
          <p14:tracePt t="134010" x="4502150" y="3771900"/>
          <p14:tracePt t="134026" x="4584700" y="3790950"/>
          <p14:tracePt t="134043" x="4641850" y="3797300"/>
          <p14:tracePt t="134059" x="4679950" y="3803650"/>
          <p14:tracePt t="134076" x="4692650" y="3803650"/>
          <p14:tracePt t="134092" x="4705350" y="3803650"/>
          <p14:tracePt t="134109" x="4724400" y="3803650"/>
          <p14:tracePt t="134129" x="4724400" y="3810000"/>
          <p14:tracePt t="134150" x="4730750" y="3810000"/>
          <p14:tracePt t="134158" x="4737100" y="3810000"/>
          <p14:tracePt t="134462" x="4743450" y="3810000"/>
          <p14:tracePt t="134468" x="4775200" y="3810000"/>
          <p14:tracePt t="134483" x="4806950" y="3816350"/>
          <p14:tracePt t="134491" x="4845050" y="3816350"/>
          <p14:tracePt t="134507" x="4883150" y="3816350"/>
          <p14:tracePt t="134525" x="4984750" y="3816350"/>
          <p14:tracePt t="134541" x="5067300" y="3822700"/>
          <p14:tracePt t="134558" x="5092700" y="3822700"/>
          <p14:tracePt t="134575" x="5149850" y="3822700"/>
          <p14:tracePt t="134591" x="5181600" y="3835400"/>
          <p14:tracePt t="134607" x="5238750" y="3835400"/>
          <p14:tracePt t="134624" x="5276850" y="3835400"/>
          <p14:tracePt t="134641" x="5302250" y="3835400"/>
          <p14:tracePt t="134657" x="5334000" y="3835400"/>
          <p14:tracePt t="134674" x="5353050" y="3835400"/>
          <p14:tracePt t="134690" x="5359400" y="3835400"/>
          <p14:tracePt t="134707" x="5378450" y="3835400"/>
          <p14:tracePt t="134723" x="5397500" y="3835400"/>
          <p14:tracePt t="134740" x="5403850" y="3841750"/>
          <p14:tracePt t="134757" x="5410200" y="3848100"/>
          <p14:tracePt t="134773" x="5416550" y="3848100"/>
          <p14:tracePt t="134841" x="5422900" y="3860800"/>
          <p14:tracePt t="134890" x="5429250" y="3898900"/>
          <p14:tracePt t="134904" x="5429250" y="3905250"/>
          <p14:tracePt t="134911" x="5429250" y="3917950"/>
          <p14:tracePt t="134926" x="5435600" y="3930650"/>
          <p14:tracePt t="134940" x="5435600" y="3943350"/>
          <p14:tracePt t="134956" x="5441950" y="3975100"/>
          <p14:tracePt t="134973" x="5454650" y="4006850"/>
          <p14:tracePt t="134989" x="5467350" y="4032250"/>
          <p14:tracePt t="135006" x="5473700" y="4044950"/>
          <p14:tracePt t="135023" x="5486400" y="4057650"/>
          <p14:tracePt t="135039" x="5492750" y="4057650"/>
          <p14:tracePt t="135056" x="5505450" y="4057650"/>
          <p14:tracePt t="135072" x="5518150" y="4051300"/>
          <p14:tracePt t="135089" x="5524500" y="4051300"/>
          <p14:tracePt t="135106" x="5543550" y="4044950"/>
          <p14:tracePt t="135122" x="5568950" y="4032250"/>
          <p14:tracePt t="135139" x="5581650" y="4019550"/>
          <p14:tracePt t="135157" x="5619750" y="4000500"/>
          <p14:tracePt t="135172" x="5651500" y="3981450"/>
          <p14:tracePt t="135188" x="5664200" y="3968750"/>
          <p14:tracePt t="135206" x="5683250" y="3956050"/>
          <p14:tracePt t="135222" x="5689600" y="3949700"/>
          <p14:tracePt t="135238" x="5689600" y="3943350"/>
          <p14:tracePt t="135255" x="5689600" y="3937000"/>
          <p14:tracePt t="135303" x="5683250" y="3937000"/>
          <p14:tracePt t="135331" x="5676900" y="3937000"/>
          <p14:tracePt t="135352" x="5670550" y="3937000"/>
          <p14:tracePt t="135380" x="5664200" y="3937000"/>
          <p14:tracePt t="135436" x="5657850" y="3943350"/>
          <p14:tracePt t="135443" x="5651500" y="3943350"/>
          <p14:tracePt t="135454" x="5645150" y="3943350"/>
          <p14:tracePt t="135492" x="5638800" y="3943350"/>
          <p14:tracePt t="135513" x="5632450" y="3949700"/>
          <p14:tracePt t="135563" x="5626100" y="3949700"/>
          <p14:tracePt t="135591" x="5619750" y="3956050"/>
          <p14:tracePt t="135935" x="5613400" y="3956050"/>
          <p14:tracePt t="135962" x="5607050" y="3956050"/>
          <p14:tracePt t="135984" x="5600700" y="3956050"/>
          <p14:tracePt t="135997" x="5594350" y="3956050"/>
          <p14:tracePt t="136012" x="5588000" y="3956050"/>
          <p14:tracePt t="136025" x="5581650" y="3956050"/>
          <p14:tracePt t="136036" x="5575300" y="3956050"/>
          <p14:tracePt t="136055" x="5568950" y="3956050"/>
          <p14:tracePt t="136069" x="5562600" y="3956050"/>
          <p14:tracePt t="136085" x="5549900" y="3956050"/>
          <p14:tracePt t="136103" x="5511800" y="3956050"/>
          <p14:tracePt t="136118" x="5492750" y="3943350"/>
          <p14:tracePt t="136135" x="5473700" y="3943350"/>
          <p14:tracePt t="136139" x="5454650" y="3943350"/>
          <p14:tracePt t="136152" x="5403850" y="3930650"/>
          <p14:tracePt t="136168" x="5372100" y="3930650"/>
          <p14:tracePt t="136185" x="5346700" y="3924300"/>
          <p14:tracePt t="136202" x="5289550" y="3917950"/>
          <p14:tracePt t="136218" x="5207000" y="3898900"/>
          <p14:tracePt t="136235" x="5149850" y="3892550"/>
          <p14:tracePt t="136252" x="5048250" y="3886200"/>
          <p14:tracePt t="137084" x="5035550" y="3886200"/>
          <p14:tracePt t="137100" x="5022850" y="3886200"/>
          <p14:tracePt t="137105" x="5010150" y="3886200"/>
          <p14:tracePt t="137119" x="4991100" y="3892550"/>
          <p14:tracePt t="137132" x="4965700" y="3898900"/>
          <p14:tracePt t="137148" x="4921250" y="3911600"/>
          <p14:tracePt t="137165" x="4889500" y="3917950"/>
          <p14:tracePt t="137182" x="4845050" y="3943350"/>
          <p14:tracePt t="137198" x="4819650" y="3949700"/>
          <p14:tracePt t="137215" x="4806950" y="3956050"/>
          <p14:tracePt t="137232" x="4794250" y="3962400"/>
          <p14:tracePt t="137248" x="4787900" y="3962400"/>
          <p14:tracePt t="137281" x="4787900" y="3968750"/>
          <p14:tracePt t="137309" x="4781550" y="3968750"/>
          <p14:tracePt t="137407" x="4787900" y="3968750"/>
          <p14:tracePt t="137421" x="4794250" y="3968750"/>
          <p14:tracePt t="137428" x="4800600" y="3968750"/>
          <p14:tracePt t="137435" x="4806950" y="3968750"/>
          <p14:tracePt t="137450" x="4813300" y="3968750"/>
          <p14:tracePt t="137464" x="4819650" y="3968750"/>
          <p14:tracePt t="137481" x="4832350" y="3962400"/>
          <p14:tracePt t="137497" x="4845050" y="3956050"/>
          <p14:tracePt t="137514" x="4889500" y="3937000"/>
          <p14:tracePt t="137531" x="4946650" y="3917950"/>
          <p14:tracePt t="137548" x="4997450" y="3898900"/>
          <p14:tracePt t="137564" x="5029200" y="3879850"/>
          <p14:tracePt t="137580" x="5073650" y="3867150"/>
          <p14:tracePt t="137597" x="5124450" y="3841750"/>
          <p14:tracePt t="137613" x="5143500" y="3829050"/>
          <p14:tracePt t="137633" x="5181600" y="3810000"/>
          <p14:tracePt t="137647" x="5207000" y="3803650"/>
          <p14:tracePt t="137664" x="5219700" y="3803650"/>
          <p14:tracePt t="137681" x="5226050" y="3803650"/>
          <p14:tracePt t="137696" x="5232400" y="3803650"/>
          <p14:tracePt t="137779" x="5226050" y="3803650"/>
          <p14:tracePt t="137821" x="5226050" y="3810000"/>
          <p14:tracePt t="137849" x="5219700" y="3816350"/>
          <p14:tracePt t="137870" x="5219700" y="3822700"/>
          <p14:tracePt t="137877" x="5219700" y="3835400"/>
          <p14:tracePt t="137891" x="5213350" y="3848100"/>
          <p14:tracePt t="137899" x="5213350" y="3860800"/>
          <p14:tracePt t="137915" x="5207000" y="3873500"/>
          <p14:tracePt t="137929" x="5207000" y="3917950"/>
          <p14:tracePt t="137946" x="5207000" y="3937000"/>
          <p14:tracePt t="137962" x="5200650" y="3975100"/>
          <p14:tracePt t="137979" x="5200650" y="3987800"/>
          <p14:tracePt t="137996" x="5200650" y="4019550"/>
          <p14:tracePt t="138012" x="5200650" y="4025900"/>
          <p14:tracePt t="138046" x="5207000" y="4025900"/>
          <p14:tracePt t="138062" x="5213350" y="4025900"/>
          <p14:tracePt t="138087" x="5219700" y="4019550"/>
          <p14:tracePt t="138108" x="5226050" y="4013200"/>
          <p14:tracePt t="138130" x="5226050" y="4006850"/>
          <p14:tracePt t="138137" x="5226050" y="4000500"/>
          <p14:tracePt t="138151" x="5232400" y="4000500"/>
          <p14:tracePt t="138161" x="5232400" y="3994150"/>
          <p14:tracePt t="138179" x="5232400" y="3975100"/>
          <p14:tracePt t="138195" x="5238750" y="3962400"/>
          <p14:tracePt t="138211" x="5245100" y="3930650"/>
          <p14:tracePt t="138228" x="5251450" y="3886200"/>
          <p14:tracePt t="138244" x="5251450" y="3873500"/>
          <p14:tracePt t="138261" x="5257800" y="3860800"/>
          <p14:tracePt t="138278" x="5270500" y="3810000"/>
          <p14:tracePt t="138295" x="5276850" y="3797300"/>
          <p14:tracePt t="138312" x="5283200" y="3784600"/>
          <p14:tracePt t="138327" x="5289550" y="3771900"/>
          <p14:tracePt t="138344" x="5295900" y="3759200"/>
          <p14:tracePt t="138377" x="5302250" y="3759200"/>
          <p14:tracePt t="138394" x="5302250" y="3752850"/>
          <p14:tracePt t="138418" x="5308600" y="3746500"/>
          <p14:tracePt t="138452" x="5314950" y="3746500"/>
          <p14:tracePt t="138480" x="5321300" y="3746500"/>
          <p14:tracePt t="138487" x="5327650" y="3746500"/>
          <p14:tracePt t="138530" x="5334000" y="3746500"/>
          <p14:tracePt t="138572" x="5340350" y="3746500"/>
          <p14:tracePt t="138621" x="5346700" y="3752850"/>
          <p14:tracePt t="138642" x="5353050" y="3752850"/>
          <p14:tracePt t="138670" x="5359400" y="3759200"/>
          <p14:tracePt t="138698" x="5365750" y="3759200"/>
          <p14:tracePt t="138719" x="5372100" y="3759200"/>
          <p14:tracePt t="138768" x="5372100" y="3765550"/>
          <p14:tracePt t="138811" x="5378450" y="3765550"/>
          <p14:tracePt t="138901" x="5378450" y="3771900"/>
          <p14:tracePt t="139021" x="5372100" y="3771900"/>
          <p14:tracePt t="139056" x="5365750" y="3771900"/>
          <p14:tracePt t="139105" x="5359400" y="3765550"/>
          <p14:tracePt t="139112" x="5353050" y="3765550"/>
          <p14:tracePt t="139139" x="5346700" y="3759200"/>
          <p14:tracePt t="139188" x="5340350" y="3759200"/>
          <p14:tracePt t="139210" x="5334000" y="3759200"/>
          <p14:tracePt t="139252" x="5327650" y="3752850"/>
          <p14:tracePt t="139259" x="5321300" y="3752850"/>
          <p14:tracePt t="139301" x="5314950" y="3752850"/>
          <p14:tracePt t="139323" x="5308600" y="3752850"/>
          <p14:tracePt t="139365" x="5302250" y="3752850"/>
          <p14:tracePt t="139392" x="5295900" y="3752850"/>
          <p14:tracePt t="139421" x="5289550" y="3752850"/>
          <p14:tracePt t="139456" x="5289550" y="3759200"/>
          <p14:tracePt t="139491" x="5283200" y="3759200"/>
          <p14:tracePt t="139526" x="5276850" y="3765550"/>
          <p14:tracePt t="139554" x="5270500" y="3765550"/>
          <p14:tracePt t="139582" x="5270500" y="3771900"/>
          <p14:tracePt t="139631" x="5264150" y="3778250"/>
          <p14:tracePt t="139673" x="5257800" y="3778250"/>
          <p14:tracePt t="139715" x="5251450" y="3778250"/>
          <p14:tracePt t="139743" x="5245100" y="3778250"/>
          <p14:tracePt t="139772" x="5238750" y="3784600"/>
          <p14:tracePt t="139806" x="5232400" y="3790950"/>
          <p14:tracePt t="139834" x="5232400" y="3797300"/>
          <p14:tracePt t="139863" x="5232400" y="3803650"/>
          <p14:tracePt t="139883" x="5232400" y="3810000"/>
          <p14:tracePt t="139912" x="5226050" y="3816350"/>
          <p14:tracePt t="139954" x="5226050" y="3822700"/>
          <p14:tracePt t="139961" x="5226050" y="3829050"/>
          <p14:tracePt t="139982" x="5226050" y="3835400"/>
          <p14:tracePt t="140003" x="5226050" y="3841750"/>
          <p14:tracePt t="140031" x="5226050" y="3848100"/>
          <p14:tracePt t="140052" x="5226050" y="3854450"/>
          <p14:tracePt t="140073" x="5232400" y="3854450"/>
          <p14:tracePt t="140094" x="5238750" y="3854450"/>
          <p14:tracePt t="140115" x="5245100" y="3854450"/>
          <p14:tracePt t="140123" x="5251450" y="3854450"/>
          <p14:tracePt t="140143" x="5257800" y="3854450"/>
          <p14:tracePt t="140157" x="5264150" y="3854450"/>
          <p14:tracePt t="140164" x="5264150" y="3860800"/>
          <p14:tracePt t="140174" x="5270500" y="3860800"/>
          <p14:tracePt t="140187" x="5276850" y="3860800"/>
          <p14:tracePt t="140205" x="5283200" y="3867150"/>
          <p14:tracePt t="140221" x="5302250" y="3867150"/>
          <p14:tracePt t="140238" x="5327650" y="3873500"/>
          <p14:tracePt t="140255" x="5346700" y="3879850"/>
          <p14:tracePt t="140271" x="5372100" y="3886200"/>
          <p14:tracePt t="140287" x="5391150" y="3892550"/>
          <p14:tracePt t="140305" x="5403850" y="3898900"/>
          <p14:tracePt t="140321" x="5410200" y="3898900"/>
          <p14:tracePt t="140337" x="5416550" y="3905250"/>
          <p14:tracePt t="140354" x="5416550" y="3911600"/>
          <p14:tracePt t="140396" x="5416550" y="3917950"/>
          <p14:tracePt t="140404" x="5410200" y="3917950"/>
          <p14:tracePt t="140424" x="5403850" y="3917950"/>
          <p14:tracePt t="140445" x="5397500" y="3917950"/>
          <p14:tracePt t="140454" x="5397500" y="3924300"/>
          <p14:tracePt t="140488" x="5397500" y="3930650"/>
          <p14:tracePt t="140494" x="5391150" y="3930650"/>
          <p14:tracePt t="140536" x="5384800" y="3937000"/>
          <p14:tracePt t="140543" x="5378450" y="3937000"/>
          <p14:tracePt t="140564" x="5378450" y="3943350"/>
          <p14:tracePt t="140578" x="5372100" y="3943350"/>
          <p14:tracePt t="140586" x="5365750" y="3943350"/>
          <p14:tracePt t="140606" x="5365750" y="3949700"/>
          <p14:tracePt t="140620" x="5359400" y="3949700"/>
          <p14:tracePt t="140637" x="5346700" y="3949700"/>
          <p14:tracePt t="140656" x="5340350" y="3956050"/>
          <p14:tracePt t="140670" x="5334000" y="3956050"/>
          <p14:tracePt t="140686" x="5327650" y="3956050"/>
          <p14:tracePt t="140706" x="5321300" y="3956050"/>
          <p14:tracePt t="140720" x="5314950" y="3956050"/>
          <p14:tracePt t="140736" x="5308600" y="3956050"/>
          <p14:tracePt t="140754" x="5302250" y="3956050"/>
          <p14:tracePt t="140775" x="5289550" y="3956050"/>
          <p14:tracePt t="140796" x="5283200" y="3956050"/>
          <p14:tracePt t="140859" x="5283200" y="3949700"/>
          <p14:tracePt t="140887" x="5283200" y="3943350"/>
          <p14:tracePt t="140894" x="5283200" y="3937000"/>
          <p14:tracePt t="140929" x="5289550" y="3930650"/>
          <p14:tracePt t="140937" x="5295900" y="3930650"/>
          <p14:tracePt t="140943" x="5295900" y="3924300"/>
          <p14:tracePt t="140957" x="5302250" y="3924300"/>
          <p14:tracePt t="140968" x="5308600" y="3924300"/>
          <p14:tracePt t="140987" x="5314950" y="3924300"/>
          <p14:tracePt t="141002" x="5314950" y="3917950"/>
          <p14:tracePt t="141018" x="5327650" y="3911600"/>
          <p14:tracePt t="141035" x="5346700" y="3898900"/>
          <p14:tracePt t="141052" x="5359400" y="3886200"/>
          <p14:tracePt t="141070" x="5384800" y="3860800"/>
          <p14:tracePt t="141086" x="5410200" y="3835400"/>
          <p14:tracePt t="141102" x="5429250" y="3822700"/>
          <p14:tracePt t="141119" x="5454650" y="3803650"/>
          <p14:tracePt t="141134" x="5461000" y="3790950"/>
          <p14:tracePt t="141152" x="5473700" y="3771900"/>
          <p14:tracePt t="141155" x="5480050" y="3765550"/>
          <p14:tracePt t="141175" x="5480050" y="3759200"/>
          <p14:tracePt t="141195" x="5480050" y="3752850"/>
          <p14:tracePt t="141224" x="5486400" y="3746500"/>
          <p14:tracePt t="141294" x="5492750" y="3740150"/>
          <p14:tracePt t="141363" x="5492750" y="3746500"/>
          <p14:tracePt t="141391" x="5499100" y="3746500"/>
          <p14:tracePt t="141412" x="5499100" y="3752850"/>
          <p14:tracePt t="141426" x="5499100" y="3759200"/>
          <p14:tracePt t="141440" x="5499100" y="3765550"/>
          <p14:tracePt t="141454" x="5499100" y="3771900"/>
          <p14:tracePt t="141461" x="5499100" y="3778250"/>
          <p14:tracePt t="141475" x="5505450" y="3784600"/>
          <p14:tracePt t="141484" x="5505450" y="3797300"/>
          <p14:tracePt t="141500" x="5511800" y="3816350"/>
          <p14:tracePt t="141517" x="5518150" y="3848100"/>
          <p14:tracePt t="141533" x="5518150" y="3898900"/>
          <p14:tracePt t="141550" x="5524500" y="3917950"/>
          <p14:tracePt t="141567" x="5530850" y="3962400"/>
          <p14:tracePt t="141583" x="5530850" y="3981450"/>
          <p14:tracePt t="141600" x="5537200" y="3987800"/>
          <p14:tracePt t="141616" x="5537200" y="4000500"/>
          <p14:tracePt t="141633" x="5543550" y="4000500"/>
          <p14:tracePt t="141651" x="5549900" y="4000500"/>
          <p14:tracePt t="141666" x="5556250" y="3994150"/>
          <p14:tracePt t="141683" x="5556250" y="3987800"/>
          <p14:tracePt t="141700" x="5562600" y="3981450"/>
          <p14:tracePt t="141716" x="5575300" y="3962400"/>
          <p14:tracePt t="141732" x="5581650" y="3949700"/>
          <p14:tracePt t="141749" x="5613400" y="3905250"/>
          <p14:tracePt t="141766" x="5638800" y="3860800"/>
          <p14:tracePt t="141782" x="5664200" y="3841750"/>
          <p14:tracePt t="141799" x="5683250" y="3797300"/>
          <p14:tracePt t="141816" x="5708650" y="3778250"/>
          <p14:tracePt t="141834" x="5715000" y="3759200"/>
          <p14:tracePt t="141848" x="5721350" y="3759200"/>
          <p14:tracePt t="141896" x="5721350" y="3765550"/>
          <p14:tracePt t="141903" x="5721350" y="3771900"/>
          <p14:tracePt t="141924" x="5721350" y="3778250"/>
          <p14:tracePt t="141932" x="5715000" y="3778250"/>
          <p14:tracePt t="141948" x="5715000" y="3784600"/>
          <p14:tracePt t="141973" x="5715000" y="3797300"/>
          <p14:tracePt t="141994" x="5708650" y="3803650"/>
          <p14:tracePt t="142002" x="5708650" y="3810000"/>
          <p14:tracePt t="142018" x="5708650" y="3816350"/>
          <p14:tracePt t="142032" x="5708650" y="3822700"/>
          <p14:tracePt t="142048" x="5708650" y="3829050"/>
          <p14:tracePt t="142065" x="5708650" y="3841750"/>
          <p14:tracePt t="142081" x="5708650" y="3854450"/>
          <p14:tracePt t="142098" x="5708650" y="3873500"/>
          <p14:tracePt t="142115" x="5708650" y="3879850"/>
          <p14:tracePt t="142131" x="5708650" y="3886200"/>
          <p14:tracePt t="142148" x="5708650" y="3905250"/>
          <p14:tracePt t="142164" x="5708650" y="3911600"/>
          <p14:tracePt t="142184" x="5708650" y="3917950"/>
          <p14:tracePt t="142254" x="5708650" y="3924300"/>
          <p14:tracePt t="142275" x="5708650" y="3930650"/>
          <p14:tracePt t="142296" x="5708650" y="3937000"/>
          <p14:tracePt t="142338" x="5708650" y="3943350"/>
          <p14:tracePt t="142366" x="5708650" y="3949700"/>
          <p14:tracePt t="142373" x="5702300" y="3949700"/>
          <p14:tracePt t="142394" x="5695950" y="3949700"/>
          <p14:tracePt t="142415" x="5689600" y="3949700"/>
          <p14:tracePt t="142422" x="5683250" y="3949700"/>
          <p14:tracePt t="142436" x="5676900" y="3949700"/>
          <p14:tracePt t="142446" x="5670550" y="3949700"/>
          <p14:tracePt t="142466" x="5664200" y="3949700"/>
          <p14:tracePt t="142480" x="5645150" y="3949700"/>
          <p14:tracePt t="142496" x="5613400" y="3943350"/>
          <p14:tracePt t="142514" x="5543550" y="3943350"/>
          <p14:tracePt t="142530" x="5518150" y="3943350"/>
          <p14:tracePt t="142546" x="5480050" y="3937000"/>
          <p14:tracePt t="142563" x="5353050" y="3917950"/>
          <p14:tracePt t="142579" x="5314950" y="3911600"/>
          <p14:tracePt t="142596" x="5283200" y="3911600"/>
          <p14:tracePt t="142613" x="5238750" y="3898900"/>
          <p14:tracePt t="142629" x="5213350" y="3898900"/>
          <p14:tracePt t="142647" x="5194300" y="3892550"/>
          <p14:tracePt t="142663" x="5187950" y="3892550"/>
          <p14:tracePt t="142679" x="5181600" y="3892550"/>
          <p14:tracePt t="142829" x="5187950" y="3898900"/>
          <p14:tracePt t="142843" x="5194300" y="3898900"/>
          <p14:tracePt t="142878" x="5200650" y="3898900"/>
          <p14:tracePt t="142900" x="5207000" y="3898900"/>
          <p14:tracePt t="142907" x="5213350" y="3898900"/>
          <p14:tracePt t="142915" x="5219700" y="3898900"/>
          <p14:tracePt t="142928" x="5226050" y="3898900"/>
          <p14:tracePt t="142945" x="5238750" y="3892550"/>
          <p14:tracePt t="142962" x="5264150" y="3886200"/>
          <p14:tracePt t="142978" x="5295900" y="3867150"/>
          <p14:tracePt t="142995" x="5314950" y="3860800"/>
          <p14:tracePt t="143012" x="5346700" y="3835400"/>
          <p14:tracePt t="143028" x="5365750" y="3816350"/>
          <p14:tracePt t="143045" x="5365750" y="3803650"/>
          <p14:tracePt t="143061" x="5365750" y="3797300"/>
          <p14:tracePt t="143078" x="5365750" y="3790950"/>
          <p14:tracePt t="143111" x="5359400" y="3784600"/>
          <p14:tracePt t="143128" x="5353050" y="3784600"/>
          <p14:tracePt t="143147" x="5346700" y="3784600"/>
          <p14:tracePt t="143166" x="5340350" y="3784600"/>
          <p14:tracePt t="143187" x="5340350" y="3790950"/>
          <p14:tracePt t="143215" x="5334000" y="3797300"/>
          <p14:tracePt t="143229" x="5327650" y="3797300"/>
          <p14:tracePt t="143250" x="5327650" y="3803650"/>
          <p14:tracePt t="143257" x="5321300" y="3803650"/>
          <p14:tracePt t="143264" x="5321300" y="3810000"/>
          <p14:tracePt t="143280" x="5314950" y="3822700"/>
          <p14:tracePt t="143294" x="5314950" y="3835400"/>
          <p14:tracePt t="143311" x="5314950" y="3867150"/>
          <p14:tracePt t="143328" x="5314950" y="3898900"/>
          <p14:tracePt t="143343" x="5321300" y="3911600"/>
          <p14:tracePt t="143360" x="5340350" y="3937000"/>
          <p14:tracePt t="143377" x="5365750" y="3949700"/>
          <p14:tracePt t="143393" x="5378450" y="3949700"/>
          <p14:tracePt t="143411" x="5403850" y="3949700"/>
          <p14:tracePt t="143427" x="5422900" y="3943350"/>
          <p14:tracePt t="143444" x="5429250" y="3937000"/>
          <p14:tracePt t="143460" x="5441950" y="3924300"/>
          <p14:tracePt t="143476" x="5441950" y="3911600"/>
          <p14:tracePt t="143510" x="5441950" y="3898900"/>
          <p14:tracePt t="143543" x="5435600" y="3892550"/>
          <p14:tracePt t="143559" x="5422900" y="3879850"/>
          <p14:tracePt t="143576" x="5416550" y="3879850"/>
          <p14:tracePt t="143593" x="5410200" y="3879850"/>
          <p14:tracePt t="143609" x="5403850" y="3879850"/>
          <p14:tracePt t="143626" x="5397500" y="3879850"/>
          <p14:tracePt t="143643" x="5384800" y="3879850"/>
          <p14:tracePt t="143659" x="5372100" y="3879850"/>
          <p14:tracePt t="143675" x="5365750" y="3879850"/>
          <p14:tracePt t="143692" x="5340350" y="3879850"/>
          <p14:tracePt t="143709" x="5302250" y="3905250"/>
          <p14:tracePt t="143726" x="5289550" y="3917950"/>
          <p14:tracePt t="143743" x="5264150" y="3949700"/>
          <p14:tracePt t="143760" x="5238750" y="3994150"/>
          <p14:tracePt t="143776" x="5232400" y="4032250"/>
          <p14:tracePt t="143792" x="5232400" y="4051300"/>
          <p14:tracePt t="143809" x="5232400" y="4070350"/>
          <p14:tracePt t="143826" x="5270500" y="4102100"/>
          <p14:tracePt t="143842" x="5283200" y="4108450"/>
          <p14:tracePt t="143858" x="5295900" y="4108450"/>
          <p14:tracePt t="143876" x="5314950" y="4114800"/>
          <p14:tracePt t="143892" x="5334000" y="4114800"/>
          <p14:tracePt t="143909" x="5340350" y="4108450"/>
          <p14:tracePt t="143925" x="5359400" y="4102100"/>
          <p14:tracePt t="143942" x="5372100" y="4089400"/>
          <p14:tracePt t="143959" x="5391150" y="4057650"/>
          <p14:tracePt t="143975" x="5403850" y="4044950"/>
          <p14:tracePt t="143991" x="5410200" y="4006850"/>
          <p14:tracePt t="144009" x="5410200" y="3962400"/>
          <p14:tracePt t="144025" x="5410200" y="3943350"/>
          <p14:tracePt t="144042" x="5397500" y="3911600"/>
          <p14:tracePt t="144058" x="5378450" y="3873500"/>
          <p14:tracePt t="144075" x="5372100" y="3867150"/>
          <p14:tracePt t="144092" x="5353050" y="3860800"/>
          <p14:tracePt t="144108" x="5334000" y="3860800"/>
          <p14:tracePt t="144141" x="5321300" y="3860800"/>
          <p14:tracePt t="144158" x="5314950" y="3860800"/>
          <p14:tracePt t="144174" x="5308600" y="3860800"/>
          <p14:tracePt t="144197" x="5302250" y="3860800"/>
          <p14:tracePt t="144240" x="5302250" y="3867150"/>
          <p14:tracePt t="144246" x="5302250" y="3873500"/>
          <p14:tracePt t="144282" x="5302250" y="3879850"/>
          <p14:tracePt t="144309" x="5302250" y="3886200"/>
          <p14:tracePt t="144316" x="5308600" y="3892550"/>
          <p14:tracePt t="144338" x="5314950" y="3892550"/>
          <p14:tracePt t="144359" x="5327650" y="3898900"/>
          <p14:tracePt t="144380" x="5327650" y="3905250"/>
          <p14:tracePt t="144387" x="5334000" y="3905250"/>
          <p14:tracePt t="144408" x="5334000" y="3911600"/>
          <p14:tracePt t="144422" x="5340350" y="3911600"/>
          <p14:tracePt t="144429" x="5346700" y="3911600"/>
          <p14:tracePt t="144439" x="5353050" y="3917950"/>
          <p14:tracePt t="144458" x="5378450" y="3930650"/>
          <p14:tracePt t="144473" x="5397500" y="3937000"/>
          <p14:tracePt t="144490" x="5429250" y="3943350"/>
          <p14:tracePt t="144506" x="5486400" y="3949700"/>
          <p14:tracePt t="144523" x="5556250" y="3956050"/>
          <p14:tracePt t="144540" x="5588000" y="3956050"/>
          <p14:tracePt t="144556" x="5651500" y="3956050"/>
          <p14:tracePt t="144573" x="5727700" y="3930650"/>
          <p14:tracePt t="144590" x="5778500" y="3905250"/>
          <p14:tracePt t="144606" x="5810250" y="3886200"/>
          <p14:tracePt t="144622" x="5842000" y="3848100"/>
          <p14:tracePt t="144640" x="5880100" y="3816350"/>
          <p14:tracePt t="144656" x="5886450" y="3803650"/>
          <p14:tracePt t="144672" x="5905500" y="3784600"/>
          <p14:tracePt t="144690" x="5918200" y="3765550"/>
          <p14:tracePt t="144725" x="5918200" y="3759200"/>
          <p14:tracePt t="144738" x="5918200" y="3752850"/>
          <p14:tracePt t="144755" x="5918200" y="3746500"/>
          <p14:tracePt t="144780" x="5911850" y="3740150"/>
          <p14:tracePt t="144801" x="5905500" y="3740150"/>
          <p14:tracePt t="144843" x="5899150" y="3740150"/>
          <p14:tracePt t="144850" x="5892800" y="3740150"/>
          <p14:tracePt t="144878" x="5892800" y="3733800"/>
          <p14:tracePt t="144920" x="5886450" y="3727450"/>
          <p14:tracePt t="144941" x="5886450" y="3721100"/>
          <p14:tracePt t="144969" x="5886450" y="3714750"/>
          <p14:tracePt t="145004" x="5880100" y="3708400"/>
          <p14:tracePt t="145060" x="5873750" y="3708400"/>
          <p14:tracePt t="145131" x="5873750" y="3714750"/>
          <p14:tracePt t="145152" x="5867400" y="3714750"/>
          <p14:tracePt t="145159" x="5867400" y="3721100"/>
          <p14:tracePt t="145174" x="5867400" y="3727450"/>
          <p14:tracePt t="145187" x="5867400" y="3733800"/>
          <p14:tracePt t="145204" x="5867400" y="3759200"/>
          <p14:tracePt t="145221" x="5867400" y="3778250"/>
          <p14:tracePt t="145237" x="5867400" y="3816350"/>
          <p14:tracePt t="145254" x="5867400" y="3867150"/>
          <p14:tracePt t="145271" x="5867400" y="3905250"/>
          <p14:tracePt t="145287" x="5867400" y="3930650"/>
          <p14:tracePt t="145303" x="5867400" y="3956050"/>
          <p14:tracePt t="145320" x="5867400" y="3968750"/>
          <p14:tracePt t="145337" x="5867400" y="3975100"/>
          <p14:tracePt t="145382" x="5867400" y="3968750"/>
          <p14:tracePt t="145389" x="5873750" y="3968750"/>
          <p14:tracePt t="145406" x="5873750" y="3962400"/>
          <p14:tracePt t="145420" x="5873750" y="3949700"/>
          <p14:tracePt t="145436" x="5873750" y="3937000"/>
          <p14:tracePt t="145453" x="5873750" y="3911600"/>
          <p14:tracePt t="145470" x="5873750" y="3905250"/>
          <p14:tracePt t="145486" x="5873750" y="3860800"/>
          <p14:tracePt t="145503" x="5867400" y="3822700"/>
          <p14:tracePt t="145519" x="5867400" y="3810000"/>
          <p14:tracePt t="145536" x="5861050" y="3771900"/>
          <p14:tracePt t="145553" x="5861050" y="3759200"/>
          <p14:tracePt t="145586" x="5854700" y="3746500"/>
          <p14:tracePt t="145649" x="5854700" y="3752850"/>
          <p14:tracePt t="145692" x="5854700" y="3759200"/>
          <p14:tracePt t="145734" x="5848350" y="3765550"/>
          <p14:tracePt t="145741" x="5848350" y="3771900"/>
          <p14:tracePt t="145755" x="5848350" y="3778250"/>
          <p14:tracePt t="145769" x="5848350" y="3784600"/>
          <p14:tracePt t="145785" x="5848350" y="3797300"/>
          <p14:tracePt t="145802" x="5848350" y="3816350"/>
          <p14:tracePt t="145818" x="5842000" y="3854450"/>
          <p14:tracePt t="145836" x="5842000" y="3886200"/>
          <p14:tracePt t="145852" x="5835650" y="3905250"/>
          <p14:tracePt t="145868" x="5835650" y="3924300"/>
          <p14:tracePt t="145885" x="5835650" y="3937000"/>
          <p14:tracePt t="145902" x="5829300" y="3949700"/>
          <p14:tracePt t="145934" x="5829300" y="3956050"/>
          <p14:tracePt t="145993" x="5822950" y="3956050"/>
          <p14:tracePt t="146043" x="5816600" y="3956050"/>
          <p14:tracePt t="146063" x="5810250" y="3956050"/>
          <p14:tracePt t="146070" x="5810250" y="3949700"/>
          <p14:tracePt t="146087" x="5803900" y="3949700"/>
          <p14:tracePt t="146101" x="5791200" y="3949700"/>
          <p14:tracePt t="146117" x="5759450" y="3949700"/>
          <p14:tracePt t="146134" x="5676900" y="3949700"/>
          <p14:tracePt t="146151" x="5600700" y="3962400"/>
          <p14:tracePt t="146167" x="5429250" y="4000500"/>
          <p14:tracePt t="146184" x="5219700" y="4095750"/>
          <p14:tracePt t="146201" x="5111750" y="4146550"/>
          <p14:tracePt t="146218" x="4914900" y="4305300"/>
          <p14:tracePt t="146234" x="4730750" y="4502150"/>
          <p14:tracePt t="146250" x="4654550" y="4597400"/>
          <p14:tracePt t="146267" x="4527550" y="4813300"/>
          <p14:tracePt t="146283" x="4413250" y="4984750"/>
          <p14:tracePt t="146300" x="4381500" y="5067300"/>
          <p14:tracePt t="146317" x="4311650" y="5219700"/>
          <p14:tracePt t="146333" x="4292600" y="5283200"/>
          <p14:tracePt t="146350" x="4267200" y="5391150"/>
          <p14:tracePt t="146367" x="4241800" y="5454650"/>
          <p14:tracePt t="146383" x="4235450" y="5473700"/>
          <p14:tracePt t="146400" x="4222750" y="5492750"/>
          <p14:tracePt t="146416" x="4222750" y="5499100"/>
          <p14:tracePt t="146464" x="4216400" y="5499100"/>
          <p14:tracePt t="146506" x="4210050" y="5499100"/>
          <p14:tracePt t="146527" x="4210050" y="5492750"/>
          <p14:tracePt t="146534" x="4210050" y="5486400"/>
          <p14:tracePt t="146547" x="4210050" y="5480050"/>
          <p14:tracePt t="146555" x="4203700" y="5473700"/>
          <p14:tracePt t="146566" x="4203700" y="5467350"/>
          <p14:tracePt t="146583" x="4191000" y="5467350"/>
          <p14:tracePt t="146615" x="4184650" y="5461000"/>
          <p14:tracePt t="146633" x="4178300" y="5461000"/>
          <p14:tracePt t="146653" x="4171950" y="5454650"/>
          <p14:tracePt t="146669" x="4165600" y="5454650"/>
          <p14:tracePt t="146682" x="4159250" y="5454650"/>
          <p14:tracePt t="146698" x="4140200" y="5461000"/>
          <p14:tracePt t="146702" x="4127500" y="5461000"/>
          <p14:tracePt t="146718" x="4114800" y="5467350"/>
          <p14:tracePt t="146732" x="4095750" y="5480050"/>
          <p14:tracePt t="146749" x="4064000" y="5492750"/>
          <p14:tracePt t="146765" x="4038600" y="5511800"/>
          <p14:tracePt t="146782" x="4013200" y="5511800"/>
          <p14:tracePt t="146798" x="3994150" y="5530850"/>
          <p14:tracePt t="146815" x="3987800" y="5530850"/>
          <p14:tracePt t="146832" x="3981450" y="5537200"/>
          <p14:tracePt t="146849" x="3968750" y="5543550"/>
          <p14:tracePt t="146881" x="3962400" y="5543550"/>
          <p14:tracePt t="146899" x="3949700" y="5549900"/>
          <p14:tracePt t="146915" x="3943350" y="5549900"/>
          <p14:tracePt t="146932" x="3930650" y="5556250"/>
          <p14:tracePt t="146949" x="3905250" y="5556250"/>
          <p14:tracePt t="146964" x="3892550" y="5562600"/>
          <p14:tracePt t="146981" x="3860800" y="5562600"/>
          <p14:tracePt t="146998" x="3835400" y="5562600"/>
          <p14:tracePt t="147014" x="3829050" y="5562600"/>
          <p14:tracePt t="147031" x="3816350" y="5562600"/>
          <p14:tracePt t="147048" x="3810000" y="5562600"/>
          <p14:tracePt t="147094" x="3810000" y="5556250"/>
          <p14:tracePt t="147123" x="3816350" y="5556250"/>
          <p14:tracePt t="147144" x="3822700" y="5556250"/>
          <p14:tracePt t="147158" x="3829050" y="5556250"/>
          <p14:tracePt t="147167" x="3841750" y="5549900"/>
          <p14:tracePt t="147181" x="3848100" y="5549900"/>
          <p14:tracePt t="147197" x="3886200" y="5543550"/>
          <p14:tracePt t="147214" x="3956050" y="5537200"/>
          <p14:tracePt t="147230" x="4006850" y="5530850"/>
          <p14:tracePt t="147247" x="4057650" y="5518150"/>
          <p14:tracePt t="147264" x="4254500" y="5492750"/>
          <p14:tracePt t="147280" x="4324350" y="5480050"/>
          <p14:tracePt t="147297" x="4362450" y="5480050"/>
          <p14:tracePt t="147313" x="4445000" y="5473700"/>
          <p14:tracePt t="147330" x="4483100" y="5467350"/>
          <p14:tracePt t="147347" x="4489450" y="5461000"/>
          <p14:tracePt t="147363" x="4502150" y="5461000"/>
          <p14:tracePt t="147397" x="4489450" y="5461000"/>
          <p14:tracePt t="147413" x="4483100" y="5461000"/>
          <p14:tracePt t="147429" x="4470400" y="5461000"/>
          <p14:tracePt t="147447" x="4445000" y="5467350"/>
          <p14:tracePt t="147463" x="4432300" y="5467350"/>
          <p14:tracePt t="147479" x="4413250" y="5473700"/>
          <p14:tracePt t="147496" x="4356100" y="5473700"/>
          <p14:tracePt t="147512" x="4318000" y="5473700"/>
          <p14:tracePt t="147530" x="4203700" y="5480050"/>
          <p14:tracePt t="147546" x="4070350" y="5480050"/>
          <p14:tracePt t="147563" x="3994150" y="5480050"/>
          <p14:tracePt t="147580" x="3879850" y="5480050"/>
          <p14:tracePt t="147596" x="3829050" y="5467350"/>
          <p14:tracePt t="147612" x="3759200" y="5467350"/>
          <p14:tracePt t="147629" x="3727450" y="5461000"/>
          <p14:tracePt t="147645" x="3714750" y="5461000"/>
          <p14:tracePt t="147662" x="3708400" y="5461000"/>
          <p14:tracePt t="147796" x="3714750" y="5461000"/>
          <p14:tracePt t="147810" x="3721100" y="5461000"/>
          <p14:tracePt t="147817" x="3727450" y="5461000"/>
          <p14:tracePt t="147838" x="3733800" y="5461000"/>
          <p14:tracePt t="147848" x="3740150" y="5461000"/>
          <p14:tracePt t="147866" x="3746500" y="5461000"/>
          <p14:tracePt t="147881" x="3759200" y="5461000"/>
          <p14:tracePt t="147895" x="3816350" y="5454650"/>
          <p14:tracePt t="147912" x="3854450" y="5454650"/>
          <p14:tracePt t="147928" x="3937000" y="5435600"/>
          <p14:tracePt t="147945" x="4083050" y="5403850"/>
          <p14:tracePt t="147961" x="4235450" y="5372100"/>
          <p14:tracePt t="147978" x="4292600" y="5359400"/>
          <p14:tracePt t="147994" x="4394200" y="5308600"/>
          <p14:tracePt t="148011" x="4419600" y="5289550"/>
          <p14:tracePt t="148029" x="4413250" y="5257800"/>
          <p14:tracePt t="148045" x="4368800" y="5232400"/>
          <p14:tracePt t="148061" x="4235450" y="5181600"/>
          <p14:tracePt t="148078" x="4051300" y="5130800"/>
          <p14:tracePt t="148095" x="3949700" y="5124450"/>
          <p14:tracePt t="148112" x="3759200" y="5124450"/>
          <p14:tracePt t="148128" x="3632200" y="5124450"/>
          <p14:tracePt t="148145" x="3575050" y="5137150"/>
          <p14:tracePt t="148161" x="3536950" y="5143500"/>
          <p14:tracePt t="148178" x="3467100" y="5175250"/>
          <p14:tracePt t="148194" x="3454400" y="5187950"/>
          <p14:tracePt t="148211" x="3441700" y="5200650"/>
          <p14:tracePt t="148228" x="3441700" y="5207000"/>
          <p14:tracePt t="148244" x="3435350" y="5226050"/>
          <p14:tracePt t="148261" x="3435350" y="5251450"/>
          <p14:tracePt t="148277" x="3441700" y="5270500"/>
          <p14:tracePt t="148294" x="3473450" y="5302250"/>
          <p14:tracePt t="148309" x="3517900" y="5346700"/>
          <p14:tracePt t="148326" x="3536950" y="5372100"/>
          <p14:tracePt t="148343" x="3606800" y="5410200"/>
          <p14:tracePt t="148359" x="3644900" y="5435600"/>
          <p14:tracePt t="148376" x="3676650" y="5435600"/>
          <p14:tracePt t="148393" x="3721100" y="5441950"/>
          <p14:tracePt t="148409" x="3771900" y="5441950"/>
          <p14:tracePt t="148426" x="3797300" y="5429250"/>
          <p14:tracePt t="148443" x="3841750" y="5416550"/>
          <p14:tracePt t="148459" x="3892550" y="5403850"/>
          <p14:tracePt t="148477" x="3930650" y="5384800"/>
          <p14:tracePt t="148493" x="3949700" y="5365750"/>
          <p14:tracePt t="148509" x="3962400" y="5359400"/>
          <p14:tracePt t="148527" x="3994150" y="5334000"/>
          <p14:tracePt t="148542" x="4000500" y="5314950"/>
          <p14:tracePt t="148559" x="4006850" y="5314950"/>
          <p14:tracePt t="148576" x="4006850" y="5289550"/>
          <p14:tracePt t="148592" x="4006850" y="5270500"/>
          <p14:tracePt t="148609" x="4006850" y="5257800"/>
          <p14:tracePt t="148625" x="4000500" y="5238750"/>
          <p14:tracePt t="148642" x="3981450" y="5213350"/>
          <p14:tracePt t="148660" x="3962400" y="5207000"/>
          <p14:tracePt t="148675" x="3956050" y="5200650"/>
          <p14:tracePt t="148691" x="3937000" y="5194300"/>
          <p14:tracePt t="148709" x="3924300" y="5194300"/>
          <p14:tracePt t="148725" x="3886200" y="5194300"/>
          <p14:tracePt t="148728" x="3879850" y="5194300"/>
          <p14:tracePt t="148742" x="3848100" y="5207000"/>
          <p14:tracePt t="148759" x="3778250" y="5226050"/>
          <p14:tracePt t="148775" x="3746500" y="5238750"/>
          <p14:tracePt t="148793" x="3702050" y="5283200"/>
          <p14:tracePt t="148808" x="3663950" y="5340350"/>
          <p14:tracePt t="148825" x="3644900" y="5378450"/>
          <p14:tracePt t="148842" x="3638550" y="5448300"/>
          <p14:tracePt t="148858" x="3638550" y="5492750"/>
          <p14:tracePt t="148876" x="3670300" y="5562600"/>
          <p14:tracePt t="148891" x="3721100" y="5632450"/>
          <p14:tracePt t="148907" x="3759200" y="5664200"/>
          <p14:tracePt t="148924" x="3810000" y="5702300"/>
          <p14:tracePt t="148941" x="3860800" y="5734050"/>
          <p14:tracePt t="148958" x="3886200" y="5740400"/>
          <p14:tracePt t="148975" x="3937000" y="5746750"/>
          <p14:tracePt t="148991" x="3968750" y="5734050"/>
          <p14:tracePt t="149007" x="3987800" y="5715000"/>
          <p14:tracePt t="149025" x="4025900" y="5670550"/>
          <p14:tracePt t="149041" x="4057650" y="5607050"/>
          <p14:tracePt t="149057" x="4076700" y="5575300"/>
          <p14:tracePt t="149074" x="4095750" y="5518150"/>
          <p14:tracePt t="149091" x="4102100" y="5448300"/>
          <p14:tracePt t="149108" x="4114800" y="5378450"/>
          <p14:tracePt t="149124" x="4108450" y="5346700"/>
          <p14:tracePt t="149140" x="4102100" y="5308600"/>
          <p14:tracePt t="149157" x="4070350" y="5226050"/>
          <p14:tracePt t="149173" x="4057650" y="5207000"/>
          <p14:tracePt t="149190" x="4044950" y="5181600"/>
          <p14:tracePt t="149207" x="4013200" y="5162550"/>
          <p14:tracePt t="149223" x="3975100" y="5149850"/>
          <p14:tracePt t="149227" x="3962400" y="5149850"/>
          <p14:tracePt t="149256" x="3924300" y="5149850"/>
          <p14:tracePt t="149273" x="3873500" y="5149850"/>
          <p14:tracePt t="149290" x="3848100" y="5149850"/>
          <p14:tracePt t="149307" x="3771900" y="5175250"/>
          <p14:tracePt t="149323" x="3721100" y="5213350"/>
          <p14:tracePt t="149340" x="3683000" y="5264150"/>
          <p14:tracePt t="149356" x="3663950" y="5295900"/>
          <p14:tracePt t="149373" x="3651250" y="5365750"/>
          <p14:tracePt t="149390" x="3651250" y="5435600"/>
          <p14:tracePt t="149406" x="3657600" y="5467350"/>
          <p14:tracePt t="149423" x="3676650" y="5505450"/>
          <p14:tracePt t="149439" x="3740150" y="5594350"/>
          <p14:tracePt t="149456" x="3759200" y="5613400"/>
          <p14:tracePt t="149473" x="3790950" y="5638800"/>
          <p14:tracePt t="149489" x="3854450" y="5670550"/>
          <p14:tracePt t="149506" x="3917950" y="5683250"/>
          <p14:tracePt t="149523" x="3943350" y="5683250"/>
          <p14:tracePt t="149540" x="3994150" y="5683250"/>
          <p14:tracePt t="149555" x="4044950" y="5670550"/>
          <p14:tracePt t="149572" x="4089400" y="5645150"/>
          <p14:tracePt t="149589" x="4108450" y="5626100"/>
          <p14:tracePt t="149605" x="4133850" y="5594350"/>
          <p14:tracePt t="149622" x="4165600" y="5549900"/>
          <p14:tracePt t="149639" x="4178300" y="5530850"/>
          <p14:tracePt t="149656" x="4197350" y="5480050"/>
          <p14:tracePt t="149672" x="4216400" y="5429250"/>
          <p14:tracePt t="149688" x="4216400" y="5410200"/>
          <p14:tracePt t="149705" x="4222750" y="5359400"/>
          <p14:tracePt t="149722" x="4216400" y="5314950"/>
          <p14:tracePt t="149739" x="4210050" y="5295900"/>
          <p14:tracePt t="149742" x="4197350" y="5276850"/>
          <p14:tracePt t="149755" x="4184650" y="5257800"/>
          <p14:tracePt t="149771" x="4171950" y="5245100"/>
          <p14:tracePt t="149789" x="4146550" y="5226050"/>
          <p14:tracePt t="149804" x="4114800" y="5213350"/>
          <p14:tracePt t="149821" x="4089400" y="5207000"/>
          <p14:tracePt t="149838" x="4032250" y="5200650"/>
          <p14:tracePt t="149855" x="3968750" y="5200650"/>
          <p14:tracePt t="149871" x="3930650" y="5200650"/>
          <p14:tracePt t="149888" x="3835400" y="5200650"/>
          <p14:tracePt t="149904" x="3752850" y="5219700"/>
          <p14:tracePt t="149921" x="3721100" y="5232400"/>
          <p14:tracePt t="149938" x="3676650" y="5264150"/>
          <p14:tracePt t="149954" x="3651250" y="5295900"/>
          <p14:tracePt t="149972" x="3632200" y="5334000"/>
          <p14:tracePt t="149987" x="3632200" y="5359400"/>
          <p14:tracePt t="150004" x="3632200" y="5397500"/>
          <p14:tracePt t="150021" x="3632200" y="5441950"/>
          <p14:tracePt t="150037" x="3644900" y="5461000"/>
          <p14:tracePt t="150054" x="3651250" y="5486400"/>
          <p14:tracePt t="150070" x="3702050" y="5518150"/>
          <p14:tracePt t="150087" x="3721100" y="5530850"/>
          <p14:tracePt t="150104" x="3740150" y="5537200"/>
          <p14:tracePt t="150120" x="3790950" y="5543550"/>
          <p14:tracePt t="150137" x="3835400" y="5556250"/>
          <p14:tracePt t="150154" x="3873500" y="5556250"/>
          <p14:tracePt t="150170" x="3892550" y="5556250"/>
          <p14:tracePt t="150187" x="3937000" y="5543550"/>
          <p14:tracePt t="150203" x="3987800" y="5530850"/>
          <p14:tracePt t="150220" x="4006850" y="5530850"/>
          <p14:tracePt t="150236" x="4032250" y="5518150"/>
          <p14:tracePt t="150254" x="4051300" y="5499100"/>
          <p14:tracePt t="150270" x="4057650" y="5492750"/>
          <p14:tracePt t="150287" x="4070350" y="5480050"/>
          <p14:tracePt t="150303" x="4076700" y="5461000"/>
          <p14:tracePt t="150320" x="4076700" y="5448300"/>
          <p14:tracePt t="150337" x="4076700" y="5441950"/>
          <p14:tracePt t="150353" x="4076700" y="5429250"/>
          <p14:tracePt t="150386" x="4070350" y="5422900"/>
          <p14:tracePt t="150402" x="4064000" y="5422900"/>
          <p14:tracePt t="150419" x="4057650" y="5422900"/>
          <p14:tracePt t="150436" x="4051300" y="5422900"/>
          <p14:tracePt t="150463" x="4044950" y="5422900"/>
          <p14:tracePt t="150491" x="4038600" y="5422900"/>
          <p14:tracePt t="150526" x="4032250" y="5429250"/>
          <p14:tracePt t="150533" x="4025900" y="5429250"/>
          <p14:tracePt t="150547" x="4025900" y="5435600"/>
          <p14:tracePt t="150555" x="4025900" y="5441950"/>
          <p14:tracePt t="150569" x="4019550" y="5448300"/>
          <p14:tracePt t="150585" x="4006850" y="5473700"/>
          <p14:tracePt t="150602" x="4000500" y="5486400"/>
          <p14:tracePt t="150618" x="4000500" y="5524500"/>
          <p14:tracePt t="150635" x="4000500" y="5568950"/>
          <p14:tracePt t="150653" x="4013200" y="5607050"/>
          <p14:tracePt t="150668" x="4032250" y="5619750"/>
          <p14:tracePt t="150685" x="4044950" y="5638800"/>
          <p14:tracePt t="150702" x="4102100" y="5670550"/>
          <p14:tracePt t="150718" x="4108450" y="5670550"/>
          <p14:tracePt t="150735" x="4133850" y="5670550"/>
          <p14:tracePt t="150751" x="4159250" y="5664200"/>
          <p14:tracePt t="150768" x="4178300" y="5645150"/>
          <p14:tracePt t="150785" x="4197350" y="5626100"/>
          <p14:tracePt t="150801" x="4203700" y="5607050"/>
          <p14:tracePt t="150818" x="4216400" y="5575300"/>
          <p14:tracePt t="150835" x="4222750" y="5530850"/>
          <p14:tracePt t="150851" x="4222750" y="5511800"/>
          <p14:tracePt t="150868" x="4216400" y="5467350"/>
          <p14:tracePt t="150884" x="4184650" y="5429250"/>
          <p14:tracePt t="150901" x="4171950" y="5397500"/>
          <p14:tracePt t="150918" x="4121150" y="5327650"/>
          <p14:tracePt t="150934" x="4064000" y="5264150"/>
          <p14:tracePt t="150951" x="4025900" y="5238750"/>
          <p14:tracePt t="150968" x="3962400" y="5187950"/>
          <p14:tracePt t="150984" x="3886200" y="5156200"/>
          <p14:tracePt t="151001" x="3860800" y="5156200"/>
          <p14:tracePt t="151018" x="3803650" y="5137150"/>
          <p14:tracePt t="151034" x="3771900" y="5137150"/>
          <p14:tracePt t="151051" x="3714750" y="5137150"/>
          <p14:tracePt t="151067" x="3670300" y="5156200"/>
          <p14:tracePt t="151084" x="3657600" y="5168900"/>
          <p14:tracePt t="151101" x="3625850" y="5194300"/>
          <p14:tracePt t="151116" x="3600450" y="5257800"/>
          <p14:tracePt t="151133" x="3594100" y="5295900"/>
          <p14:tracePt t="151151" x="3581400" y="5391150"/>
          <p14:tracePt t="151167" x="3581400" y="5467350"/>
          <p14:tracePt t="151183" x="3587750" y="5499100"/>
          <p14:tracePt t="151200" x="3619500" y="5562600"/>
          <p14:tracePt t="151216" x="3657600" y="5626100"/>
          <p14:tracePt t="151233" x="3670300" y="5645150"/>
          <p14:tracePt t="151250" x="3733800" y="5689600"/>
          <p14:tracePt t="151266" x="3784600" y="5708650"/>
          <p14:tracePt t="151284" x="3835400" y="5727700"/>
          <p14:tracePt t="151299" x="3873500" y="5727700"/>
          <p14:tracePt t="151316" x="3905250" y="5727700"/>
          <p14:tracePt t="151333" x="3994150" y="5721350"/>
          <p14:tracePt t="151349" x="4019550" y="5715000"/>
          <p14:tracePt t="151366" x="4044950" y="5702300"/>
          <p14:tracePt t="151383" x="4076700" y="5676900"/>
          <p14:tracePt t="151399" x="4095750" y="5651500"/>
          <p14:tracePt t="151416" x="4108450" y="5638800"/>
          <p14:tracePt t="151432" x="4121150" y="5607050"/>
          <p14:tracePt t="151449" x="4140200" y="5562600"/>
          <p14:tracePt t="151467" x="4140200" y="5511800"/>
          <p14:tracePt t="151482" x="4140200" y="5492750"/>
          <p14:tracePt t="151499" x="4127500" y="5461000"/>
          <p14:tracePt t="151516" x="4108450" y="5435600"/>
          <p14:tracePt t="151532" x="4095750" y="5422900"/>
          <p14:tracePt t="151549" x="4076700" y="5410200"/>
          <p14:tracePt t="151565" x="4064000" y="5403850"/>
          <p14:tracePt t="151582" x="4057650" y="5403850"/>
          <p14:tracePt t="151600" x="4044950" y="5403850"/>
          <p14:tracePt t="151616" x="4013200" y="5403850"/>
          <p14:tracePt t="151631" x="4000500" y="5410200"/>
          <p14:tracePt t="151649" x="3981450" y="5416550"/>
          <p14:tracePt t="151665" x="3930650" y="5441950"/>
          <p14:tracePt t="151682" x="3886200" y="5467350"/>
          <p14:tracePt t="151698" x="3835400" y="5505450"/>
          <p14:tracePt t="151715" x="3822700" y="5524500"/>
          <p14:tracePt t="151731" x="3790950" y="5568950"/>
          <p14:tracePt t="151748" x="3784600" y="5613400"/>
          <p14:tracePt t="151765" x="3784600" y="5619750"/>
          <p14:tracePt t="151768" x="3784600" y="5645150"/>
          <p14:tracePt t="151782" x="3790950" y="5664200"/>
          <p14:tracePt t="151798" x="3822700" y="5702300"/>
          <p14:tracePt t="151814" x="3841750" y="5721350"/>
          <p14:tracePt t="151831" x="3879850" y="5746750"/>
          <p14:tracePt t="151847" x="3917950" y="5772150"/>
          <p14:tracePt t="151864" x="3943350" y="5778500"/>
          <p14:tracePt t="151882" x="3987800" y="5784850"/>
          <p14:tracePt t="151898" x="4038600" y="5784850"/>
          <p14:tracePt t="151914" x="4057650" y="5778500"/>
          <p14:tracePt t="151931" x="4102100" y="5753100"/>
          <p14:tracePt t="151948" x="4127500" y="5740400"/>
          <p14:tracePt t="151964" x="4191000" y="5689600"/>
          <p14:tracePt t="151981" x="4203700" y="5670550"/>
          <p14:tracePt t="151998" x="4216400" y="5645150"/>
          <p14:tracePt t="152014" x="4248150" y="5607050"/>
          <p14:tracePt t="152030" x="4267200" y="5556250"/>
          <p14:tracePt t="152046" x="4267200" y="5530850"/>
          <p14:tracePt t="152064" x="4267200" y="5473700"/>
          <p14:tracePt t="152081" x="4260850" y="5429250"/>
          <p14:tracePt t="152099" x="4229100" y="5365750"/>
          <p14:tracePt t="152113" x="4216400" y="5340350"/>
          <p14:tracePt t="152130" x="4197350" y="5314950"/>
          <p14:tracePt t="152147" x="4159250" y="5308600"/>
          <p14:tracePt t="152163" x="4152900" y="5302250"/>
          <p14:tracePt t="152180" x="4133850" y="5302250"/>
          <p14:tracePt t="152197" x="4114800" y="5302250"/>
          <p14:tracePt t="152213" x="4108450" y="5302250"/>
          <p14:tracePt t="152230" x="4102100" y="5302250"/>
          <p14:tracePt t="152246" x="4095750" y="5302250"/>
          <p14:tracePt t="152281" x="4089400" y="5302250"/>
          <p14:tracePt t="153155" x="4089400" y="5308600"/>
          <p14:tracePt t="153168" x="4089400" y="5321300"/>
          <p14:tracePt t="153175" x="4089400" y="5334000"/>
          <p14:tracePt t="153189" x="4089400" y="5346700"/>
          <p14:tracePt t="153197" x="4089400" y="5359400"/>
          <p14:tracePt t="153213" x="4089400" y="5365750"/>
          <p14:tracePt t="153226" x="4089400" y="5372100"/>
          <p14:tracePt t="153243" x="4089400" y="5378450"/>
          <p14:tracePt t="153260" x="4089400" y="5391150"/>
          <p14:tracePt t="153276" x="4089400" y="5410200"/>
          <p14:tracePt t="153293" x="4089400" y="5416550"/>
          <p14:tracePt t="153296" x="4083050" y="5416550"/>
          <p14:tracePt t="153311" x="4083050" y="5422900"/>
          <p14:tracePt t="153326" x="4076700" y="5422900"/>
          <p14:tracePt t="153342" x="4076700" y="5429250"/>
          <p14:tracePt t="153359" x="4076700" y="5435600"/>
          <p14:tracePt t="153414" x="4070350" y="5435600"/>
          <p14:tracePt t="153807" x="4070350" y="5454650"/>
          <p14:tracePt t="153821" x="4070350" y="5486400"/>
          <p14:tracePt t="153828" x="4083050" y="5511800"/>
          <p14:tracePt t="153840" x="4089400" y="5543550"/>
          <p14:tracePt t="153857" x="4102100" y="5594350"/>
          <p14:tracePt t="153874" x="4114800" y="5607050"/>
          <p14:tracePt t="153891" x="4133850" y="5638800"/>
          <p14:tracePt t="153907" x="4152900" y="5645150"/>
          <p14:tracePt t="153924" x="4165600" y="5645150"/>
          <p14:tracePt t="153941" x="4184650" y="5645150"/>
          <p14:tracePt t="153973" x="4197350" y="5626100"/>
          <p14:tracePt t="153991" x="4210050" y="5613400"/>
          <p14:tracePt t="154006" x="4216400" y="5607050"/>
          <p14:tracePt t="154024" x="4222750" y="5588000"/>
          <p14:tracePt t="154040" x="4235450" y="5562600"/>
          <p14:tracePt t="154056" x="4235450" y="5549900"/>
          <p14:tracePt t="154074" x="4235450" y="5524500"/>
          <p14:tracePt t="154090" x="4235450" y="5499100"/>
          <p14:tracePt t="154123" x="4235450" y="5480050"/>
          <p14:tracePt t="154139" x="4235450" y="5473700"/>
          <p14:tracePt t="154156" x="4235450" y="5467350"/>
          <p14:tracePt t="154173" x="4235450" y="5454650"/>
          <p14:tracePt t="154214" x="4235450" y="5448300"/>
          <p14:tracePt t="154222" x="4235450" y="5441950"/>
          <p14:tracePt t="154249" x="4229100" y="5435600"/>
          <p14:tracePt t="154305" x="4229100" y="5429250"/>
          <p14:tracePt t="154333" x="4229100" y="5422900"/>
          <p14:tracePt t="154369" x="4222750" y="5416550"/>
          <p14:tracePt t="154432" x="4222750" y="5410200"/>
          <p14:tracePt t="154446" x="4216400" y="5410200"/>
          <p14:tracePt t="154481" x="4210050" y="5410200"/>
          <p14:tracePt t="154509" x="4203700" y="5410200"/>
          <p14:tracePt t="154523" x="4203700" y="5416550"/>
          <p14:tracePt t="154529" x="4197350" y="5422900"/>
          <p14:tracePt t="154538" x="4191000" y="5422900"/>
          <p14:tracePt t="154558" x="4191000" y="5429250"/>
          <p14:tracePt t="154575" x="4184650" y="5429250"/>
          <p14:tracePt t="154600" x="4171950" y="5435600"/>
          <p14:tracePt t="154608" x="4165600" y="5441950"/>
          <p14:tracePt t="154624" x="4159250" y="5448300"/>
          <p14:tracePt t="154638" x="4146550" y="5448300"/>
          <p14:tracePt t="154655" x="4095750" y="5467350"/>
          <p14:tracePt t="154671" x="4044950" y="5480050"/>
          <p14:tracePt t="154687" x="4006850" y="5492750"/>
          <p14:tracePt t="154705" x="3917950" y="5518150"/>
          <p14:tracePt t="154721" x="3848100" y="5543550"/>
          <p14:tracePt t="154738" x="3803650" y="5549900"/>
          <p14:tracePt t="154754" x="3740150" y="5556250"/>
          <p14:tracePt t="154771" x="3695700" y="5568950"/>
          <p14:tracePt t="154787" x="3683000" y="5575300"/>
          <p14:tracePt t="154804" x="3657600" y="5575300"/>
          <p14:tracePt t="154821" x="3644900" y="5581650"/>
          <p14:tracePt t="154881" x="3638550" y="5581650"/>
          <p14:tracePt t="154909" x="3632200" y="5581650"/>
          <p14:tracePt t="154930" x="3619500" y="5581650"/>
          <p14:tracePt t="154944" x="3613150" y="5581650"/>
          <p14:tracePt t="154950" x="3606800" y="5575300"/>
          <p14:tracePt t="154957" x="3600450" y="5575300"/>
          <p14:tracePt t="154973" x="3594100" y="5575300"/>
          <p14:tracePt t="154987" x="3575050" y="5568950"/>
          <p14:tracePt t="155003" x="3511550" y="5549900"/>
          <p14:tracePt t="155020" x="3416300" y="5518150"/>
          <p14:tracePt t="155036" x="3359150" y="5505450"/>
          <p14:tracePt t="155053" x="3232150" y="5480050"/>
          <p14:tracePt t="155070" x="3111500" y="5448300"/>
          <p14:tracePt t="155087" x="3067050" y="5441950"/>
          <p14:tracePt t="155104" x="2997200" y="5435600"/>
          <p14:tracePt t="155120" x="2959100" y="5435600"/>
          <p14:tracePt t="155136" x="2946400" y="5435600"/>
          <p14:tracePt t="155153" x="2933700" y="5435600"/>
          <p14:tracePt t="155169" x="2921000" y="5435600"/>
          <p14:tracePt t="155186" x="2914650" y="5435600"/>
          <p14:tracePt t="155295" x="2914650" y="5441950"/>
          <p14:tracePt t="155365" x="2914650" y="5448300"/>
          <p14:tracePt t="155393" x="2921000" y="5448300"/>
          <p14:tracePt t="155399" x="2927350" y="5448300"/>
          <p14:tracePt t="155421" x="2933700" y="5448300"/>
          <p14:tracePt t="155436" x="2940050" y="5448300"/>
          <p14:tracePt t="155442" x="2946400" y="5448300"/>
          <p14:tracePt t="155463" x="2959100" y="5448300"/>
          <p14:tracePt t="155472" x="2971800" y="5448300"/>
          <p14:tracePt t="155486" x="2990850" y="5448300"/>
          <p14:tracePt t="155502" x="3003550" y="5448300"/>
          <p14:tracePt t="155519" x="3073400" y="5448300"/>
          <p14:tracePt t="155535" x="3092450" y="5448300"/>
          <p14:tracePt t="155552" x="3105150" y="5448300"/>
          <p14:tracePt t="155568" x="3130550" y="5448300"/>
          <p14:tracePt t="155585" x="3149600" y="5448300"/>
          <p14:tracePt t="155602" x="3155950" y="5448300"/>
          <p14:tracePt t="155634" x="3155950" y="5454650"/>
          <p14:tracePt t="155654" x="3155950" y="5461000"/>
          <p14:tracePt t="155667" x="3149600" y="5461000"/>
          <p14:tracePt t="155685" x="3143250" y="5461000"/>
          <p14:tracePt t="155704" x="3136900" y="5461000"/>
          <p14:tracePt t="155730" x="3136900" y="5467350"/>
          <p14:tracePt t="155744" x="3130550" y="5467350"/>
          <p14:tracePt t="155753" x="3124200" y="5467350"/>
          <p14:tracePt t="155771" x="3124200" y="5473700"/>
          <p14:tracePt t="155792" x="3111500" y="5480050"/>
          <p14:tracePt t="155820" x="3105150" y="5486400"/>
          <p14:tracePt t="155870" x="3098800" y="5492750"/>
          <p14:tracePt t="155912" x="3098800" y="5499100"/>
          <p14:tracePt t="155933" x="3098800" y="5505450"/>
          <p14:tracePt t="155940" x="3105150" y="5505450"/>
          <p14:tracePt t="155961" x="3111500" y="5505450"/>
          <p14:tracePt t="155975" x="3117850" y="5505450"/>
          <p14:tracePt t="156003" x="3124200" y="5505450"/>
          <p14:tracePt t="156045" x="3130550" y="5499100"/>
          <p14:tracePt t="156067" x="3136900" y="5499100"/>
          <p14:tracePt t="156073" x="3143250" y="5499100"/>
          <p14:tracePt t="156082" x="3149600" y="5492750"/>
          <p14:tracePt t="156099" x="3155950" y="5492750"/>
          <p14:tracePt t="156117" x="3162300" y="5492750"/>
          <p14:tracePt t="156144" x="3175000" y="5486400"/>
          <p14:tracePt t="156171" x="3181350" y="5486400"/>
          <p14:tracePt t="156213" x="3181350" y="5480050"/>
          <p14:tracePt t="156221" x="3181350" y="5473700"/>
          <p14:tracePt t="156242" x="3175000" y="5467350"/>
          <p14:tracePt t="156263" x="3168650" y="5467350"/>
          <p14:tracePt t="156284" x="3162300" y="5467350"/>
          <p14:tracePt t="156312" x="3155950" y="5467350"/>
          <p14:tracePt t="156333" x="3149600" y="5467350"/>
          <p14:tracePt t="156354" x="3143250" y="5467350"/>
          <p14:tracePt t="156396" x="3136900" y="5467350"/>
          <p14:tracePt t="156473" x="3143250" y="5461000"/>
          <p14:tracePt t="156494" x="3149600" y="5461000"/>
          <p14:tracePt t="156501" x="3155950" y="5461000"/>
          <p14:tracePt t="156522" x="3162300" y="5461000"/>
          <p14:tracePt t="156536" x="3168650" y="5461000"/>
          <p14:tracePt t="156557" x="3175000" y="5454650"/>
          <p14:tracePt t="156567" x="3187700" y="5454650"/>
          <p14:tracePt t="156581" x="3200400" y="5454650"/>
          <p14:tracePt t="156598" x="3251200" y="5448300"/>
          <p14:tracePt t="156615" x="3302000" y="5435600"/>
          <p14:tracePt t="156631" x="3327400" y="5435600"/>
          <p14:tracePt t="156648" x="3397250" y="5422900"/>
          <p14:tracePt t="156664" x="3467100" y="5403850"/>
          <p14:tracePt t="156681" x="3486150" y="5403850"/>
          <p14:tracePt t="156698" x="3530600" y="5391150"/>
          <p14:tracePt t="156714" x="3562350" y="5391150"/>
          <p14:tracePt t="156731" x="3568700" y="5384800"/>
          <p14:tracePt t="156747" x="3587750" y="5384800"/>
          <p14:tracePt t="156764" x="3587750" y="5378450"/>
          <p14:tracePt t="156797" x="3594100" y="5378450"/>
          <p14:tracePt t="156894" x="3587750" y="5378450"/>
          <p14:tracePt t="156929" x="3581400" y="5378450"/>
          <p14:tracePt t="156957" x="3575050" y="5378450"/>
          <p14:tracePt t="156979" x="3568700" y="5384800"/>
          <p14:tracePt t="156992" x="3562350" y="5391150"/>
          <p14:tracePt t="157027" x="3556000" y="5397500"/>
          <p14:tracePt t="157048" x="3549650" y="5403850"/>
          <p14:tracePt t="157064" x="3543300" y="5403850"/>
          <p14:tracePt t="157077" x="3543300" y="5416550"/>
          <p14:tracePt t="157084" x="3536950" y="5429250"/>
          <p14:tracePt t="157099" x="3530600" y="5441950"/>
          <p14:tracePt t="157112" x="3524250" y="5454650"/>
          <p14:tracePt t="157129" x="3505200" y="5499100"/>
          <p14:tracePt t="157147" x="3486150" y="5549900"/>
          <p14:tracePt t="157163" x="3479800" y="5562600"/>
          <p14:tracePt t="157179" x="3473450" y="5594350"/>
          <p14:tracePt t="157196" x="3467100" y="5613400"/>
          <p14:tracePt t="157212" x="3467100" y="5619750"/>
          <p14:tracePt t="157229" x="3460750" y="5626100"/>
          <p14:tracePt t="157315" x="3460750" y="5619750"/>
          <p14:tracePt t="157330" x="3460750" y="5613400"/>
          <p14:tracePt t="157336" x="3460750" y="5607050"/>
          <p14:tracePt t="157357" x="3460750" y="5600700"/>
          <p14:tracePt t="157365" x="3460750" y="5594350"/>
          <p14:tracePt t="157406" x="3460750" y="5581650"/>
          <p14:tracePt t="157435" x="3454400" y="5575300"/>
          <p14:tracePt t="157448" x="3454400" y="5568950"/>
          <p14:tracePt t="157455" x="3454400" y="5562600"/>
          <p14:tracePt t="157526" x="3448050" y="5556250"/>
          <p14:tracePt t="157575" x="3441700" y="5562600"/>
          <p14:tracePt t="157596" x="3441700" y="5568950"/>
          <p14:tracePt t="157638" x="3441700" y="5575300"/>
          <p14:tracePt t="157680" x="3441700" y="5581650"/>
          <p14:tracePt t="157687" x="3435350" y="5581650"/>
          <p14:tracePt t="157729" x="3435350" y="5588000"/>
          <p14:tracePt t="157736" x="3429000" y="5588000"/>
          <p14:tracePt t="157757" x="3429000" y="5594350"/>
          <p14:tracePt t="157785" x="3429000" y="5600700"/>
          <p14:tracePt t="157806" x="3422650" y="5607050"/>
          <p14:tracePt t="157828" x="3422650" y="5613400"/>
          <p14:tracePt t="157834" x="3416300" y="5619750"/>
          <p14:tracePt t="157848" x="3409950" y="5619750"/>
          <p14:tracePt t="157878" x="3403600" y="5632450"/>
          <p14:tracePt t="157898" x="3397250" y="5638800"/>
          <p14:tracePt t="157905" x="3397250" y="5645150"/>
          <p14:tracePt t="157925" x="3390900" y="5651500"/>
          <p14:tracePt t="157947" x="3384550" y="5657850"/>
          <p14:tracePt t="157961" x="3384550" y="5664200"/>
          <p14:tracePt t="157974" x="3378200" y="5664200"/>
          <p14:tracePt t="157996" x="3371850" y="5670550"/>
          <p14:tracePt t="158017" x="3365500" y="5676900"/>
          <p14:tracePt t="158045" x="3359150" y="5683250"/>
          <p14:tracePt t="158066" x="3352800" y="5689600"/>
          <p14:tracePt t="158087" x="3352800" y="5695950"/>
          <p14:tracePt t="158178" x="3359150" y="5695950"/>
          <p14:tracePt t="158185" x="3365500" y="5695950"/>
          <p14:tracePt t="158199" x="3371850" y="5695950"/>
          <p14:tracePt t="158209" x="3378200" y="5695950"/>
          <p14:tracePt t="158225" x="3378200" y="5689600"/>
          <p14:tracePt t="158242" x="3403600" y="5676900"/>
          <p14:tracePt t="158259" x="3448050" y="5651500"/>
          <p14:tracePt t="158277" x="3524250" y="5607050"/>
          <p14:tracePt t="158292" x="3568700" y="5581650"/>
          <p14:tracePt t="158309" x="3613150" y="5556250"/>
          <p14:tracePt t="158326" x="3727450" y="5492750"/>
          <p14:tracePt t="158342" x="3759200" y="5480050"/>
          <p14:tracePt t="158358" x="3784600" y="5467350"/>
          <p14:tracePt t="158375" x="3816350" y="5441950"/>
          <p14:tracePt t="158392" x="3835400" y="5435600"/>
          <p14:tracePt t="158395" x="3841750" y="5435600"/>
          <p14:tracePt t="158412" x="3848100" y="5435600"/>
          <p14:tracePt t="158592" x="3854450" y="5435600"/>
          <p14:tracePt t="158620" x="3860800" y="5435600"/>
          <p14:tracePt t="158642" x="3867150" y="5435600"/>
          <p14:tracePt t="158648" x="3873500" y="5435600"/>
          <p14:tracePt t="158662" x="3879850" y="5435600"/>
          <p14:tracePt t="158673" x="3886200" y="5435600"/>
          <p14:tracePt t="158693" x="3905250" y="5429250"/>
          <p14:tracePt t="158708" x="3917950" y="5429250"/>
          <p14:tracePt t="158724" x="3968750" y="5422900"/>
          <p14:tracePt t="158740" x="4019550" y="5403850"/>
          <p14:tracePt t="158757" x="4051300" y="5403850"/>
          <p14:tracePt t="158774" x="4108450" y="5391150"/>
          <p14:tracePt t="158790" x="4146550" y="5372100"/>
          <p14:tracePt t="158807" x="4159250" y="5365750"/>
          <p14:tracePt t="158824" x="4184650" y="5365750"/>
          <p14:tracePt t="158840" x="4191000" y="5365750"/>
          <p14:tracePt t="158929" x="4184650" y="5365750"/>
          <p14:tracePt t="158956" x="4178300" y="5365750"/>
          <p14:tracePt t="158978" x="4171950" y="5372100"/>
          <p14:tracePt t="158992" x="4165600" y="5372100"/>
          <p14:tracePt t="159013" x="4159250" y="5378450"/>
          <p14:tracePt t="159020" x="4146550" y="5378450"/>
          <p14:tracePt t="159027" x="4127500" y="5391150"/>
          <p14:tracePt t="159043" x="4108450" y="5403850"/>
          <p14:tracePt t="159056" x="4064000" y="5429250"/>
          <p14:tracePt t="159072" x="3975100" y="5492750"/>
          <p14:tracePt t="159090" x="3892550" y="5543550"/>
          <p14:tracePt t="159106" x="3727450" y="5657850"/>
          <p14:tracePt t="159123" x="3543300" y="5772150"/>
          <p14:tracePt t="159140" x="3352800" y="5886450"/>
          <p14:tracePt t="159156" x="3270250" y="5949950"/>
          <p14:tracePt t="159172" x="3117850" y="6038850"/>
          <p14:tracePt t="159189" x="2978150" y="6140450"/>
          <p14:tracePt t="159205" x="2921000" y="6165850"/>
          <p14:tracePt t="159222" x="2876550" y="6197600"/>
          <p14:tracePt t="159239" x="2743200" y="6273800"/>
          <p14:tracePt t="159255" x="2711450" y="6292850"/>
          <p14:tracePt t="159273" x="2660650" y="6318250"/>
          <p14:tracePt t="159288" x="2641600" y="6337300"/>
          <p14:tracePt t="159305" x="2603500" y="6350000"/>
          <p14:tracePt t="159322" x="2571750" y="6362700"/>
          <p14:tracePt t="159338" x="2559050" y="6369050"/>
          <p14:tracePt t="159355" x="2527300" y="6375400"/>
          <p14:tracePt t="159372" x="2501900" y="6381750"/>
          <p14:tracePt t="159388" x="2489200" y="6388100"/>
          <p14:tracePt t="159405" x="2451100" y="6388100"/>
          <p14:tracePt t="159422" x="2432050" y="6388100"/>
          <p14:tracePt t="159438" x="2419350" y="6388100"/>
          <p14:tracePt t="159455" x="2393950" y="6394450"/>
          <p14:tracePt t="159471" x="2374900" y="6394450"/>
          <p14:tracePt t="159488" x="2362200" y="6394450"/>
          <p14:tracePt t="159505" x="2355850" y="6394450"/>
          <p14:tracePt t="159521" x="2349500" y="6394450"/>
          <p14:tracePt t="159589" x="2349500" y="6388100"/>
          <p14:tracePt t="160004" x="2355850" y="6381750"/>
          <p14:tracePt t="160011" x="2355850" y="6375400"/>
          <p14:tracePt t="160025" x="2362200" y="6375400"/>
          <p14:tracePt t="160036" x="2362200" y="6369050"/>
          <p14:tracePt t="160055" x="2368550" y="6356350"/>
          <p14:tracePt t="160082" x="2374900" y="6350000"/>
          <p14:tracePt t="160096" x="2374900" y="6343650"/>
          <p14:tracePt t="160124" x="2381250" y="6330950"/>
          <p14:tracePt t="160173" x="2381250" y="6318250"/>
          <p14:tracePt t="160193" x="2387600" y="6311900"/>
          <p14:tracePt t="160215" x="2387600" y="6305550"/>
          <p14:tracePt t="160243" x="2387600" y="6292850"/>
          <p14:tracePt t="160271" x="2387600" y="6286500"/>
          <p14:tracePt t="160313" x="2387600" y="6280150"/>
          <p14:tracePt t="160334" x="2387600" y="6273800"/>
          <p14:tracePt t="160362" x="2387600" y="6267450"/>
          <p14:tracePt t="160383" x="2387600" y="6254750"/>
          <p14:tracePt t="160404" x="2387600" y="6248400"/>
          <p14:tracePt t="160432" x="2387600" y="6242050"/>
          <p14:tracePt t="160446" x="2387600" y="6235700"/>
          <p14:tracePt t="160454" x="2387600" y="6229350"/>
          <p14:tracePt t="160475" x="2387600" y="6223000"/>
          <p14:tracePt t="160484" x="2387600" y="6216650"/>
          <p14:tracePt t="160501" x="2387600" y="6210300"/>
          <p14:tracePt t="160518" x="2387600" y="6197600"/>
          <p14:tracePt t="160534" x="2387600" y="6184900"/>
          <p14:tracePt t="160551" x="2374900" y="6140450"/>
          <p14:tracePt t="160567" x="2374900" y="6115050"/>
          <p14:tracePt t="160584" x="2368550" y="6102350"/>
          <p14:tracePt t="160601" x="2368550" y="6070600"/>
          <p14:tracePt t="160617" x="2362200" y="6045200"/>
          <p14:tracePt t="160634" x="2362200" y="6038850"/>
          <p14:tracePt t="160651" x="2355850" y="6032500"/>
          <p14:tracePt t="160667" x="2355850" y="6019800"/>
          <p14:tracePt t="160700" x="2355850" y="6013450"/>
          <p14:tracePt t="160755" x="2355850" y="6007100"/>
          <p14:tracePt t="161029" x="2362200" y="6013450"/>
          <p14:tracePt t="161057" x="2368550" y="6019800"/>
          <p14:tracePt t="161085" x="2374900" y="6026150"/>
          <p14:tracePt t="161176" x="2381250" y="6032500"/>
          <p14:tracePt t="161204" x="2387600" y="6038850"/>
          <p14:tracePt t="161289" x="2387600" y="6045200"/>
          <p14:tracePt t="161324" x="2387600" y="6051550"/>
          <p14:tracePt t="161414" x="2393950" y="6051550"/>
          <p14:tracePt t="161499" x="2400300" y="6051550"/>
          <p14:tracePt t="161555" x="2406650" y="6051550"/>
          <p14:tracePt t="161604" x="2413000" y="6051550"/>
          <p14:tracePt t="161639" x="2419350" y="6051550"/>
          <p14:tracePt t="161667" x="2425700" y="6051550"/>
          <p14:tracePt t="161696" x="2425700" y="6045200"/>
          <p14:tracePt t="161738" x="2432050" y="6045200"/>
          <p14:tracePt t="161766" x="2438400" y="6045200"/>
          <p14:tracePt t="161787" x="2444750" y="6045200"/>
          <p14:tracePt t="161801" x="2451100" y="6045200"/>
          <p14:tracePt t="161815" x="2457450" y="6045200"/>
          <p14:tracePt t="161829" x="2463800" y="6045200"/>
          <p14:tracePt t="161850" x="2476500" y="6045200"/>
          <p14:tracePt t="161856" x="2482850" y="6045200"/>
          <p14:tracePt t="161871" x="2495550" y="6038850"/>
          <p14:tracePt t="161879" x="2514600" y="6038850"/>
          <p14:tracePt t="161896" x="2527300" y="6038850"/>
          <p14:tracePt t="161913" x="2571750" y="6032500"/>
          <p14:tracePt t="161929" x="2609850" y="6026150"/>
          <p14:tracePt t="161946" x="2622550" y="6026150"/>
          <p14:tracePt t="161963" x="2647950" y="6026150"/>
          <p14:tracePt t="161980" x="2667000" y="6026150"/>
          <p14:tracePt t="161997" x="2673350" y="6019800"/>
          <p14:tracePt t="162012" x="2679700" y="6019800"/>
          <p14:tracePt t="162029" x="2686050" y="6019800"/>
          <p14:tracePt t="162062" x="2692400" y="6019800"/>
          <p14:tracePt t="162097" x="2698750" y="6019800"/>
          <p14:tracePt t="162116" x="2705100" y="6019800"/>
          <p14:tracePt t="162158" x="2711450" y="6019800"/>
          <p14:tracePt t="162187" x="2717800" y="6019800"/>
          <p14:tracePt t="162222" x="2724150" y="6013450"/>
          <p14:tracePt t="162257" x="2730500" y="6013450"/>
          <p14:tracePt t="162292" x="2736850" y="6013450"/>
          <p14:tracePt t="162362" x="2743200" y="6013450"/>
          <p14:tracePt t="163000" x="2749550" y="6013450"/>
          <p14:tracePt t="163050" x="2755900" y="6013450"/>
          <p14:tracePt t="163071" x="2768600" y="6019800"/>
          <p14:tracePt t="163092" x="2781300" y="6019800"/>
          <p14:tracePt t="163098" x="2787650" y="6026150"/>
          <p14:tracePt t="163120" x="2800350" y="6026150"/>
          <p14:tracePt t="163134" x="2800350" y="6032500"/>
          <p14:tracePt t="163142" x="2819400" y="6032500"/>
          <p14:tracePt t="163159" x="2844800" y="6032500"/>
          <p14:tracePt t="163176" x="2889250" y="6038850"/>
          <p14:tracePt t="163192" x="2965450" y="6038850"/>
          <p14:tracePt t="163208" x="3022600" y="6038850"/>
          <p14:tracePt t="163225" x="3111500" y="6038850"/>
          <p14:tracePt t="163241" x="3206750" y="6032500"/>
          <p14:tracePt t="163258" x="3244850" y="6032500"/>
          <p14:tracePt t="163275" x="3302000" y="6026150"/>
          <p14:tracePt t="163291" x="3352800" y="6026150"/>
          <p14:tracePt t="163308" x="3371850" y="6026150"/>
          <p14:tracePt t="163324" x="3403600" y="6026150"/>
          <p14:tracePt t="163341" x="3416300" y="6026150"/>
          <p14:tracePt t="163359" x="3429000" y="6032500"/>
          <p14:tracePt t="163374" x="3435350" y="6032500"/>
          <p14:tracePt t="163391" x="3435350" y="6038850"/>
          <p14:tracePt t="163408" x="3441700" y="6038850"/>
          <p14:tracePt t="163424" x="3448050" y="6038850"/>
          <p14:tracePt t="163441" x="3454400" y="6038850"/>
          <p14:tracePt t="163457" x="3460750" y="6038850"/>
          <p14:tracePt t="163474" x="3467100" y="6038850"/>
          <p14:tracePt t="163499" x="3473450" y="6038850"/>
          <p14:tracePt t="163520" x="3479800" y="6038850"/>
          <p14:tracePt t="163561" x="3492500" y="6038850"/>
          <p14:tracePt t="163583" x="3498850" y="6038850"/>
          <p14:tracePt t="163590" x="3505200" y="6038850"/>
          <p14:tracePt t="163611" x="3511550" y="6038850"/>
          <p14:tracePt t="163625" x="3517900" y="6038850"/>
          <p14:tracePt t="163632" x="3530600" y="6032500"/>
          <p14:tracePt t="163640" x="3543300" y="6032500"/>
          <p14:tracePt t="163656" x="3556000" y="6032500"/>
          <p14:tracePt t="163674" x="3587750" y="6026150"/>
          <p14:tracePt t="163690" x="3600450" y="6019800"/>
          <p14:tracePt t="163706" x="3638550" y="6007100"/>
          <p14:tracePt t="163724" x="3670300" y="6000750"/>
          <p14:tracePt t="163740" x="3676650" y="5994400"/>
          <p14:tracePt t="163756" x="3689350" y="5994400"/>
          <p14:tracePt t="163773" x="3702050" y="5988050"/>
          <p14:tracePt t="163807" x="3708400" y="5981700"/>
          <p14:tracePt t="163919" x="3714750" y="5981700"/>
          <p14:tracePt t="163990" x="3708400" y="5981700"/>
          <p14:tracePt t="164025" x="3702050" y="5981700"/>
          <p14:tracePt t="164032" x="3695700" y="5981700"/>
          <p14:tracePt t="164041" x="3689350" y="5981700"/>
          <p14:tracePt t="164453" x="3695700" y="5981700"/>
          <p14:tracePt t="164467" x="3708400" y="5981700"/>
          <p14:tracePt t="164474" x="3721100" y="5988050"/>
          <p14:tracePt t="164488" x="3733800" y="5988050"/>
          <p14:tracePt t="164504" x="3752850" y="6000750"/>
          <p14:tracePt t="164520" x="3765550" y="6007100"/>
          <p14:tracePt t="164538" x="3797300" y="6013450"/>
          <p14:tracePt t="164554" x="3822700" y="6026150"/>
          <p14:tracePt t="164570" x="3835400" y="6026150"/>
          <p14:tracePt t="164587" x="3854450" y="6032500"/>
          <p14:tracePt t="164603" x="3867150" y="6032500"/>
          <p14:tracePt t="164620" x="3879850" y="6038850"/>
          <p14:tracePt t="164637" x="3886200" y="6045200"/>
          <p14:tracePt t="164653" x="3892550" y="6045200"/>
          <p14:tracePt t="164670" x="3898900" y="6045200"/>
          <p14:tracePt t="164686" x="3905250" y="6051550"/>
          <p14:tracePt t="164727" x="3911600" y="6051550"/>
          <p14:tracePt t="164776" x="3917950" y="6051550"/>
          <p14:tracePt t="165078" x="3924300" y="6051550"/>
          <p14:tracePt t="165183" x="3930650" y="6051550"/>
          <p14:tracePt t="165225" x="3937000" y="6051550"/>
          <p14:tracePt t="165253" x="3943350" y="6045200"/>
          <p14:tracePt t="165295" x="3949700" y="6045200"/>
          <p14:tracePt t="165316" x="3956050" y="6045200"/>
          <p14:tracePt t="165337" x="3962400" y="6045200"/>
          <p14:tracePt t="165365" x="3968750" y="6038850"/>
          <p14:tracePt t="165379" x="3975100" y="6038850"/>
          <p14:tracePt t="165387" x="3981450" y="6038850"/>
          <p14:tracePt t="165401" x="3987800" y="6038850"/>
          <p14:tracePt t="165418" x="3994150" y="6038850"/>
          <p14:tracePt t="165457" x="4000500" y="6038850"/>
          <p14:tracePt t="165463" x="4006850" y="6038850"/>
          <p14:tracePt t="165485" x="4013200" y="6038850"/>
          <p14:tracePt t="165506" x="4019550" y="6038850"/>
          <p14:tracePt t="165527" x="4025900" y="6032500"/>
          <p14:tracePt t="165555" x="4032250" y="6032500"/>
          <p14:tracePt t="165604" x="4038600" y="6032500"/>
          <p14:tracePt t="165625" x="4044950" y="6026150"/>
          <p14:tracePt t="165666" x="4051300" y="6026150"/>
          <p14:tracePt t="165674" x="4057650" y="6026150"/>
          <p14:tracePt t="165695" x="4064000" y="6026150"/>
          <p14:tracePt t="165717" x="4064000" y="6019800"/>
          <p14:tracePt t="165815" x="4070350" y="6019800"/>
          <p14:tracePt t="166095" x="4070350" y="6013450"/>
          <p14:tracePt t="166129" x="4070350" y="6007100"/>
          <p14:tracePt t="166186" x="4070350" y="6000750"/>
          <p14:tracePt t="166221" x="4070350" y="5994400"/>
          <p14:tracePt t="166228" x="4064000" y="5988050"/>
          <p14:tracePt t="166249" x="4064000" y="5981700"/>
          <p14:tracePt t="166257" x="4057650" y="5975350"/>
          <p14:tracePt t="166271" x="4051300" y="5969000"/>
          <p14:tracePt t="166281" x="4051300" y="5962650"/>
          <p14:tracePt t="166298" x="4044950" y="5956300"/>
          <p14:tracePt t="166314" x="4019550" y="5930900"/>
          <p14:tracePt t="166331" x="3994150" y="5905500"/>
          <p14:tracePt t="166348" x="3937000" y="5867400"/>
          <p14:tracePt t="166364" x="3905250" y="5854700"/>
          <p14:tracePt t="166381" x="3829050" y="5810250"/>
          <p14:tracePt t="166397" x="3721100" y="5765800"/>
          <p14:tracePt t="166414" x="3663950" y="5746750"/>
          <p14:tracePt t="166430" x="3600450" y="5734050"/>
          <p14:tracePt t="166447" x="3390900" y="5689600"/>
          <p14:tracePt t="166464" x="3314700" y="5689600"/>
          <p14:tracePt t="166481" x="3155950" y="5676900"/>
          <p14:tracePt t="166497" x="3092450" y="5676900"/>
          <p14:tracePt t="166513" x="2990850" y="5683250"/>
          <p14:tracePt t="166517" x="2933700" y="5683250"/>
          <p14:tracePt t="166533" x="2895600" y="5689600"/>
          <p14:tracePt t="166547" x="2851150" y="5695950"/>
          <p14:tracePt t="166563" x="2794000" y="5715000"/>
          <p14:tracePt t="166580" x="2736850" y="5727700"/>
          <p14:tracePt t="166596" x="2705100" y="5734050"/>
          <p14:tracePt t="166613" x="2667000" y="5746750"/>
          <p14:tracePt t="166629" x="2628900" y="5753100"/>
          <p14:tracePt t="166646" x="2616200" y="5759450"/>
          <p14:tracePt t="166664" x="2597150" y="5772150"/>
          <p14:tracePt t="166679" x="2590800" y="5784850"/>
          <p14:tracePt t="166696" x="2584450" y="5791200"/>
          <p14:tracePt t="166713" x="2578100" y="5797550"/>
          <p14:tracePt t="166729" x="2571750" y="5803900"/>
          <p14:tracePt t="166746" x="2565400" y="5810250"/>
          <p14:tracePt t="166763" x="2559050" y="5810250"/>
          <p14:tracePt t="166779" x="2559050" y="5822950"/>
          <p14:tracePt t="166796" x="2552700" y="5829300"/>
          <p14:tracePt t="166860" x="2546350" y="5835650"/>
          <p14:tracePt t="166902" x="2546350" y="5842000"/>
          <p14:tracePt t="166937" x="2540000" y="5848350"/>
          <p14:tracePt t="167007" x="2546350" y="5848350"/>
          <p14:tracePt t="167029" x="2552700" y="5848350"/>
          <p14:tracePt t="167049" x="2565400" y="5842000"/>
          <p14:tracePt t="167071" x="2571750" y="5835650"/>
          <p14:tracePt t="167077" x="2584450" y="5835650"/>
          <p14:tracePt t="167091" x="2597150" y="5829300"/>
          <p14:tracePt t="167098" x="2635250" y="5822950"/>
          <p14:tracePt t="167114" x="2679700" y="5816600"/>
          <p14:tracePt t="167128" x="2730500" y="5797550"/>
          <p14:tracePt t="167145" x="2876550" y="5765800"/>
          <p14:tracePt t="167162" x="3060700" y="5740400"/>
          <p14:tracePt t="167178" x="3149600" y="5721350"/>
          <p14:tracePt t="167194" x="3352800" y="5689600"/>
          <p14:tracePt t="167212" x="3549650" y="5664200"/>
          <p14:tracePt t="167228" x="3638550" y="5664200"/>
          <p14:tracePt t="167244" x="3765550" y="5657850"/>
          <p14:tracePt t="167261" x="3867150" y="5657850"/>
          <p14:tracePt t="167277" x="3911600" y="5657850"/>
          <p14:tracePt t="167295" x="3975100" y="5657850"/>
          <p14:tracePt t="167310" x="4044950" y="5657850"/>
          <p14:tracePt t="167327" x="4070350" y="5657850"/>
          <p14:tracePt t="167344" x="4114800" y="5670550"/>
          <p14:tracePt t="167360" x="4159250" y="5683250"/>
          <p14:tracePt t="167377" x="4171950" y="5689600"/>
          <p14:tracePt t="167394" x="4203700" y="5708650"/>
          <p14:tracePt t="167411" x="4216400" y="5715000"/>
          <p14:tracePt t="167428" x="4241800" y="5734050"/>
          <p14:tracePt t="167443" x="4254500" y="5746750"/>
          <p14:tracePt t="167460" x="4260850" y="5753100"/>
          <p14:tracePt t="167477" x="4267200" y="5759450"/>
          <p14:tracePt t="167493" x="4267200" y="5772150"/>
          <p14:tracePt t="167510" x="4267200" y="5778500"/>
          <p14:tracePt t="167514" x="4267200" y="5784850"/>
          <p14:tracePt t="167526" x="4267200" y="5791200"/>
          <p14:tracePt t="167555" x="4267200" y="5797550"/>
          <p14:tracePt t="167563" x="4273550" y="5803900"/>
          <p14:tracePt t="167583" x="4273550" y="5810250"/>
          <p14:tracePt t="167625" x="4273550" y="5816600"/>
          <p14:tracePt t="167653" x="4273550" y="5822950"/>
          <p14:tracePt t="167681" x="4267200" y="5822950"/>
          <p14:tracePt t="167702" x="4260850" y="5829300"/>
          <p14:tracePt t="167730" x="4254500" y="5829300"/>
          <p14:tracePt t="167751" x="4248150" y="5829300"/>
          <p14:tracePt t="167772" x="4241800" y="5829300"/>
          <p14:tracePt t="167793" x="4235450" y="5829300"/>
          <p14:tracePt t="167800" x="4229100" y="5829300"/>
          <p14:tracePt t="167814" x="4210050" y="5829300"/>
          <p14:tracePt t="167825" x="4191000" y="5822950"/>
          <p14:tracePt t="167843" x="4114800" y="5791200"/>
          <p14:tracePt t="167859" x="4057650" y="5765800"/>
          <p14:tracePt t="167875" x="3911600" y="5683250"/>
          <p14:tracePt t="167892" x="3733800" y="5594350"/>
          <p14:tracePt t="167909" x="3638550" y="5537200"/>
          <p14:tracePt t="167925" x="3479800" y="5448300"/>
          <p14:tracePt t="167942" x="3327400" y="5372100"/>
          <p14:tracePt t="167958" x="3270250" y="5340350"/>
          <p14:tracePt t="167976" x="3194050" y="5295900"/>
          <p14:tracePt t="167992" x="3155950" y="5276850"/>
          <p14:tracePt t="168008" x="3143250" y="5270500"/>
          <p14:tracePt t="168027" x="3136900" y="5270500"/>
          <p14:tracePt t="168041" x="3130550" y="5270500"/>
          <p14:tracePt t="168081" x="3130550" y="5276850"/>
          <p14:tracePt t="168102" x="3130550" y="5283200"/>
          <p14:tracePt t="168130" x="3136900" y="5283200"/>
          <p14:tracePt t="168186" x="3136900" y="5289550"/>
          <p14:tracePt t="168199" x="3143250" y="5289550"/>
          <p14:tracePt t="168213" x="3149600" y="5295900"/>
          <p14:tracePt t="168221" x="3155950" y="5295900"/>
          <p14:tracePt t="168235" x="3168650" y="5302250"/>
          <p14:tracePt t="168244" x="3175000" y="5302250"/>
          <p14:tracePt t="168257" x="3187700" y="5308600"/>
          <p14:tracePt t="168274" x="3257550" y="5340350"/>
          <p14:tracePt t="168291" x="3384550" y="5397500"/>
          <p14:tracePt t="168308" x="3473450" y="5441950"/>
          <p14:tracePt t="168324" x="3568700" y="5480050"/>
          <p14:tracePt t="168341" x="3898900" y="5638800"/>
          <p14:tracePt t="168357" x="4000500" y="5683250"/>
          <p14:tracePt t="168374" x="4108450" y="5727700"/>
          <p14:tracePt t="168390" x="4254500" y="5797550"/>
          <p14:tracePt t="168407" x="4330700" y="5829300"/>
          <p14:tracePt t="168425" x="4375150" y="5842000"/>
          <p14:tracePt t="168440" x="4381500" y="5848350"/>
          <p14:tracePt t="168457" x="4387850" y="5854700"/>
          <p14:tracePt t="168523" x="4381500" y="5854700"/>
          <p14:tracePt t="168537" x="4375150" y="5854700"/>
          <p14:tracePt t="168551" x="4368800" y="5848350"/>
          <p14:tracePt t="168571" x="4362450" y="5848350"/>
          <p14:tracePt t="168593" x="4356100" y="5848350"/>
          <p14:tracePt t="168607" x="4349750" y="5848350"/>
          <p14:tracePt t="168614" x="4343400" y="5848350"/>
          <p14:tracePt t="168623" x="4337050" y="5848350"/>
          <p14:tracePt t="168639" x="4324350" y="5842000"/>
          <p14:tracePt t="168657" x="4267200" y="5829300"/>
          <p14:tracePt t="168673" x="4222750" y="5822950"/>
          <p14:tracePt t="168689" x="4114800" y="5772150"/>
          <p14:tracePt t="168706" x="3968750" y="5727700"/>
          <p14:tracePt t="168722" x="3886200" y="5695950"/>
          <p14:tracePt t="168739" x="3740150" y="5638800"/>
          <p14:tracePt t="168756" x="3587750" y="5568950"/>
          <p14:tracePt t="168773" x="3524250" y="5549900"/>
          <p14:tracePt t="168790" x="3397250" y="5499100"/>
          <p14:tracePt t="168805" x="3340100" y="5480050"/>
          <p14:tracePt t="168822" x="3327400" y="5473700"/>
          <p14:tracePt t="168839" x="3308350" y="5467350"/>
          <p14:tracePt t="168856" x="3302000" y="5467350"/>
          <p14:tracePt t="168958" x="3308350" y="5467350"/>
          <p14:tracePt t="169007" x="3314700" y="5467350"/>
          <p14:tracePt t="169113" x="3321050" y="5467350"/>
          <p14:tracePt t="169197" x="3327400" y="5473700"/>
          <p14:tracePt t="169225" x="3333750" y="5473700"/>
          <p14:tracePt t="169245" x="3346450" y="5480050"/>
          <p14:tracePt t="169253" x="3352800" y="5480050"/>
          <p14:tracePt t="169267" x="3359150" y="5486400"/>
          <p14:tracePt t="169274" x="3365500" y="5492750"/>
          <p14:tracePt t="169290" x="3378200" y="5499100"/>
          <p14:tracePt t="169304" x="3403600" y="5511800"/>
          <p14:tracePt t="169321" x="3467100" y="5549900"/>
          <p14:tracePt t="169338" x="3498850" y="5575300"/>
          <p14:tracePt t="169354" x="3600450" y="5651500"/>
          <p14:tracePt t="169370" x="3714750" y="5740400"/>
          <p14:tracePt t="169387" x="3784600" y="5778500"/>
          <p14:tracePt t="169403" x="3898900" y="5854700"/>
          <p14:tracePt t="169420" x="3943350" y="5880100"/>
          <p14:tracePt t="169437" x="3987800" y="5905500"/>
          <p14:tracePt t="169453" x="4044950" y="5937250"/>
          <p14:tracePt t="169471" x="4064000" y="5949950"/>
          <p14:tracePt t="169486" x="4083050" y="5962650"/>
          <p14:tracePt t="169520" x="4083050" y="5969000"/>
          <p14:tracePt t="169878" x="4083050" y="5975350"/>
          <p14:tracePt t="169899" x="4089400" y="5975350"/>
          <p14:tracePt t="169906" x="4089400" y="5981700"/>
          <p14:tracePt t="169918" x="4095750" y="5988050"/>
          <p14:tracePt t="169935" x="4114800" y="5994400"/>
          <p14:tracePt t="169952" x="4133850" y="6000750"/>
          <p14:tracePt t="169969" x="4165600" y="6019800"/>
          <p14:tracePt t="169985" x="4184650" y="6038850"/>
          <p14:tracePt t="170001" x="4248150" y="6064250"/>
          <p14:tracePt t="170018" x="4337050" y="6108700"/>
          <p14:tracePt t="170035" x="4381500" y="6127750"/>
          <p14:tracePt t="170038" x="4432300" y="6140450"/>
          <p14:tracePt t="170051" x="4489450" y="6153150"/>
          <p14:tracePt t="170068" x="4597400" y="6172200"/>
          <p14:tracePt t="170084" x="4648200" y="6184900"/>
          <p14:tracePt t="170102" x="4724400" y="6184900"/>
          <p14:tracePt t="170118" x="4806950" y="6184900"/>
          <p14:tracePt t="170134" x="4826000" y="6184900"/>
          <p14:tracePt t="170152" x="4876800" y="6172200"/>
          <p14:tracePt t="170167" x="4927600" y="6159500"/>
          <p14:tracePt t="170184" x="4946650" y="6153150"/>
          <p14:tracePt t="170201" x="4997450" y="6134100"/>
          <p14:tracePt t="170217" x="5016500" y="6127750"/>
          <p14:tracePt t="170234" x="5060950" y="6102350"/>
          <p14:tracePt t="170251" x="5080000" y="6096000"/>
          <p14:tracePt t="170267" x="5105400" y="6083300"/>
          <p14:tracePt t="170284" x="5137150" y="6070600"/>
          <p14:tracePt t="170301" x="5156200" y="6064250"/>
          <p14:tracePt t="170317" x="5181600" y="6051550"/>
          <p14:tracePt t="170334" x="5194300" y="6032500"/>
          <p14:tracePt t="170350" x="5207000" y="6032500"/>
          <p14:tracePt t="170367" x="5226050" y="6026150"/>
          <p14:tracePt t="170383" x="5238750" y="6019800"/>
          <p14:tracePt t="170400" x="5257800" y="6007100"/>
          <p14:tracePt t="170417" x="5264150" y="6000750"/>
          <p14:tracePt t="170433" x="5276850" y="5994400"/>
          <p14:tracePt t="170450" x="5283200" y="5981700"/>
          <p14:tracePt t="170467" x="5302250" y="5975350"/>
          <p14:tracePt t="170483" x="5314950" y="5962650"/>
          <p14:tracePt t="170517" x="5327650" y="5949950"/>
          <p14:tracePt t="170553" x="5327650" y="5943600"/>
          <p14:tracePt t="170566" x="5327650" y="5937250"/>
          <p14:tracePt t="170601" x="5334000" y="5937250"/>
          <p14:tracePt t="170628" x="5340350" y="5930900"/>
          <p14:tracePt t="170657" x="5346700" y="5930900"/>
          <p14:tracePt t="170692" x="5353050" y="5930900"/>
          <p14:tracePt t="170790" x="5353050" y="5924550"/>
          <p14:tracePt t="171127" x="5346700" y="5924550"/>
          <p14:tracePt t="171169" x="5340350" y="5924550"/>
          <p14:tracePt t="171204" x="5340350" y="5930900"/>
          <p14:tracePt t="171211" x="5334000" y="5930900"/>
          <p14:tracePt t="171232" x="5327650" y="5937250"/>
          <p14:tracePt t="171239" x="5321300" y="5943600"/>
          <p14:tracePt t="171253" x="5308600" y="5962650"/>
          <p14:tracePt t="171264" x="5283200" y="5975350"/>
          <p14:tracePt t="171282" x="5213350" y="6026150"/>
          <p14:tracePt t="171297" x="5149850" y="6064250"/>
          <p14:tracePt t="171314" x="5022850" y="6153150"/>
          <p14:tracePt t="171331" x="4864100" y="6248400"/>
          <p14:tracePt t="171347" x="4756150" y="6286500"/>
          <p14:tracePt t="171363" x="4533900" y="6375400"/>
          <p14:tracePt t="171380" x="4292600" y="6438900"/>
          <p14:tracePt t="171397" x="4171950" y="6470650"/>
          <p14:tracePt t="171413" x="4044950" y="6489700"/>
          <p14:tracePt t="171429" x="3663950" y="6540500"/>
          <p14:tracePt t="171446" x="3517900" y="6565900"/>
          <p14:tracePt t="171464" x="3289300" y="6572250"/>
          <p14:tracePt t="171480" x="3175000" y="6572250"/>
          <p14:tracePt t="171496" x="2997200" y="6572250"/>
          <p14:tracePt t="171513" x="2819400" y="6553200"/>
          <p14:tracePt t="171529" x="2736850" y="6534150"/>
          <p14:tracePt t="171546" x="2628900" y="6502400"/>
          <p14:tracePt t="171563" x="2546350" y="6457950"/>
          <p14:tracePt t="171579" x="2514600" y="6445250"/>
          <p14:tracePt t="171597" x="2457450" y="6407150"/>
          <p14:tracePt t="171612" x="2413000" y="6350000"/>
          <p14:tracePt t="171629" x="2387600" y="6330950"/>
          <p14:tracePt t="171646" x="2362200" y="6292850"/>
          <p14:tracePt t="171662" x="2343150" y="6267450"/>
          <p14:tracePt t="171679" x="2336800" y="6248400"/>
          <p14:tracePt t="171696" x="2330450" y="6229350"/>
          <p14:tracePt t="171712" x="2324100" y="6210300"/>
          <p14:tracePt t="171730" x="2324100" y="6191250"/>
          <p14:tracePt t="171746" x="2324100" y="6184900"/>
          <p14:tracePt t="171762" x="2324100" y="6172200"/>
          <p14:tracePt t="171779" x="2336800" y="6134100"/>
          <p14:tracePt t="171795" x="2343150" y="6121400"/>
          <p14:tracePt t="171812" x="2349500" y="6102350"/>
          <p14:tracePt t="171829" x="2368550" y="6064250"/>
          <p14:tracePt t="171846" x="2400300" y="6013450"/>
          <p14:tracePt t="171862" x="2419350" y="5994400"/>
          <p14:tracePt t="171878" x="2457450" y="5937250"/>
          <p14:tracePt t="171895" x="2501900" y="5892800"/>
          <p14:tracePt t="171912" x="2514600" y="5880100"/>
          <p14:tracePt t="171929" x="2546350" y="5861050"/>
          <p14:tracePt t="171945" x="2571750" y="5842000"/>
          <p14:tracePt t="171962" x="2590800" y="5829300"/>
          <p14:tracePt t="171979" x="2603500" y="5829300"/>
          <p14:tracePt t="171994" x="2616200" y="5822950"/>
          <p14:tracePt t="172012" x="2635250" y="5822950"/>
          <p14:tracePt t="172028" x="2647950" y="5822950"/>
          <p14:tracePt t="172032" x="2654300" y="5816600"/>
          <p14:tracePt t="172048" x="2660650" y="5816600"/>
          <p14:tracePt t="172061" x="2673350" y="5810250"/>
          <p14:tracePt t="172081" x="2679700" y="5810250"/>
          <p14:tracePt t="172097" x="2686050" y="5810250"/>
          <p14:tracePt t="172111" x="2692400" y="5810250"/>
          <p14:tracePt t="172127" x="2698750" y="5810250"/>
          <p14:tracePt t="172172" x="2705100" y="5810250"/>
          <p14:tracePt t="172222" x="2711450" y="5810250"/>
          <p14:tracePt t="172257" x="2717800" y="5810250"/>
          <p14:tracePt t="172341" x="2717800" y="5816600"/>
          <p14:tracePt t="172432" x="2717800" y="5822950"/>
          <p14:tracePt t="172467" x="2717800" y="5829300"/>
          <p14:tracePt t="172481" x="2717800" y="5835650"/>
          <p14:tracePt t="172503" x="2717800" y="5842000"/>
          <p14:tracePt t="172516" x="2717800" y="5848350"/>
          <p14:tracePt t="172523" x="2724150" y="5861050"/>
          <p14:tracePt t="172538" x="2736850" y="5873750"/>
          <p14:tracePt t="172546" x="2762250" y="5899150"/>
          <p14:tracePt t="172559" x="2787650" y="5930900"/>
          <p14:tracePt t="172576" x="2832100" y="5975350"/>
          <p14:tracePt t="172593" x="2876550" y="6019800"/>
          <p14:tracePt t="172609" x="3016250" y="6115050"/>
          <p14:tracePt t="172626" x="3111500" y="6153150"/>
          <p14:tracePt t="172643" x="3321050" y="6216650"/>
          <p14:tracePt t="172659" x="3448050" y="6235700"/>
          <p14:tracePt t="172675" x="3733800" y="6261100"/>
          <p14:tracePt t="172692" x="4064000" y="6229350"/>
          <p14:tracePt t="172709" x="4356100" y="6184900"/>
          <p14:tracePt t="172725" x="4476750" y="6153150"/>
          <p14:tracePt t="172742" x="4673600" y="6102350"/>
          <p14:tracePt t="172758" x="4819650" y="6045200"/>
          <p14:tracePt t="172776" x="4933950" y="5988050"/>
          <p14:tracePt t="172792" x="4978400" y="5962650"/>
          <p14:tracePt t="172808" x="5041900" y="5918200"/>
          <p14:tracePt t="172826" x="5086350" y="5892800"/>
          <p14:tracePt t="172842" x="5105400" y="5873750"/>
          <p14:tracePt t="172858" x="5130800" y="5854700"/>
          <p14:tracePt t="172875" x="5162550" y="5835650"/>
          <p14:tracePt t="172891" x="5168900" y="5835650"/>
          <p14:tracePt t="172908" x="5181600" y="5829300"/>
          <p14:tracePt t="172925" x="5194300" y="5822950"/>
          <p14:tracePt t="172941" x="5200650" y="5816600"/>
          <p14:tracePt t="172959" x="5207000" y="5816600"/>
          <p14:tracePt t="173015" x="5213350" y="5810250"/>
          <p14:tracePt t="173078" x="5207000" y="5810250"/>
          <p14:tracePt t="173085" x="5200650" y="5810250"/>
          <p14:tracePt t="173099" x="5194300" y="5810250"/>
          <p14:tracePt t="173113" x="5187950" y="5810250"/>
          <p14:tracePt t="173134" x="5181600" y="5810250"/>
          <p14:tracePt t="173155" x="5168900" y="5810250"/>
          <p14:tracePt t="173176" x="5162550" y="5810250"/>
          <p14:tracePt t="173183" x="5156200" y="5810250"/>
          <p14:tracePt t="173197" x="5143500" y="5810250"/>
          <p14:tracePt t="173207" x="5130800" y="5816600"/>
          <p14:tracePt t="173223" x="5111750" y="5816600"/>
          <p14:tracePt t="173240" x="5067300" y="5816600"/>
          <p14:tracePt t="173257" x="5035550" y="5816600"/>
          <p14:tracePt t="173274" x="4997450" y="5822950"/>
          <p14:tracePt t="173290" x="4984750" y="5829300"/>
          <p14:tracePt t="173307" x="4972050" y="5829300"/>
          <p14:tracePt t="173324" x="4940300" y="5835650"/>
          <p14:tracePt t="173340" x="4933950" y="5835650"/>
          <p14:tracePt t="173373" x="4927600" y="5842000"/>
          <p14:tracePt t="173429" x="4927600" y="5848350"/>
          <p14:tracePt t="173435" x="4940300" y="5848350"/>
          <p14:tracePt t="173450" x="4946650" y="5848350"/>
          <p14:tracePt t="173464" x="4953000" y="5848350"/>
          <p14:tracePt t="173478" x="4965700" y="5848350"/>
          <p14:tracePt t="173489" x="4984750" y="5848350"/>
          <p14:tracePt t="173506" x="5029200" y="5854700"/>
          <p14:tracePt t="173522" x="5054600" y="5854700"/>
          <p14:tracePt t="173539" x="5105400" y="5867400"/>
          <p14:tracePt t="173556" x="5162550" y="5873750"/>
          <p14:tracePt t="173572" x="5175250" y="5873750"/>
          <p14:tracePt t="173590" x="5213350" y="5880100"/>
          <p14:tracePt t="173605" x="5226050" y="5880100"/>
          <p14:tracePt t="173667" x="5219700" y="5880100"/>
          <p14:tracePt t="173688" x="5213350" y="5880100"/>
          <p14:tracePt t="173695" x="5207000" y="5880100"/>
          <p14:tracePt t="173709" x="5200650" y="5880100"/>
          <p14:tracePt t="173722" x="5194300" y="5880100"/>
          <p14:tracePt t="173739" x="5181600" y="5880100"/>
          <p14:tracePt t="173755" x="5175250" y="5880100"/>
          <p14:tracePt t="173772" x="5124450" y="5880100"/>
          <p14:tracePt t="173788" x="5067300" y="5886450"/>
          <p14:tracePt t="173805" x="5016500" y="5886450"/>
          <p14:tracePt t="173822" x="4927600" y="5892800"/>
          <p14:tracePt t="173838" x="4857750" y="5899150"/>
          <p14:tracePt t="173855" x="4819650" y="5899150"/>
          <p14:tracePt t="173872" x="4781550" y="5899150"/>
          <p14:tracePt t="173888" x="4756150" y="5899150"/>
          <p14:tracePt t="173904" x="4749800" y="5899150"/>
          <p14:tracePt t="173956" x="4749800" y="5905500"/>
          <p14:tracePt t="173990" x="4756150" y="5905500"/>
          <p14:tracePt t="173997" x="4768850" y="5905500"/>
          <p14:tracePt t="174011" x="4775200" y="5905500"/>
          <p14:tracePt t="174021" x="4787900" y="5905500"/>
          <p14:tracePt t="174041" x="4800600" y="5899150"/>
          <p14:tracePt t="174054" x="4813300" y="5899150"/>
          <p14:tracePt t="174071" x="4838700" y="5892800"/>
          <p14:tracePt t="174089" x="4889500" y="5886450"/>
          <p14:tracePt t="174103" x="4921250" y="5886450"/>
          <p14:tracePt t="174121" x="4978400" y="5880100"/>
          <p14:tracePt t="174138" x="5035550" y="5880100"/>
          <p14:tracePt t="174154" x="5054600" y="5880100"/>
          <p14:tracePt t="174170" x="5105400" y="5880100"/>
          <p14:tracePt t="174187" x="5124450" y="5880100"/>
          <p14:tracePt t="174203" x="5137150" y="5886450"/>
          <p14:tracePt t="174220" x="5143500" y="5886450"/>
          <p14:tracePt t="174237" x="5149850" y="5886450"/>
          <p14:tracePt t="174278" x="5143500" y="5880100"/>
          <p14:tracePt t="174306" x="5137150" y="5880100"/>
          <p14:tracePt t="174327" x="5130800" y="5880100"/>
          <p14:tracePt t="174341" x="5124450" y="5880100"/>
          <p14:tracePt t="174348" x="5118100" y="5873750"/>
          <p14:tracePt t="174362" x="5111750" y="5873750"/>
          <p14:tracePt t="174370" x="5105400" y="5873750"/>
          <p14:tracePt t="174386" x="5099050" y="5873750"/>
          <p14:tracePt t="174403" x="5067300" y="5873750"/>
          <p14:tracePt t="174420" x="5016500" y="5873750"/>
          <p14:tracePt t="174436" x="4984750" y="5873750"/>
          <p14:tracePt t="174453" x="4940300" y="5880100"/>
          <p14:tracePt t="174469" x="4895850" y="5880100"/>
          <p14:tracePt t="174486" x="4876800" y="5886450"/>
          <p14:tracePt t="174503" x="4851400" y="5886450"/>
          <p14:tracePt t="174519" x="4838700" y="5886450"/>
          <p14:tracePt t="174559" x="4832350" y="5886450"/>
          <p14:tracePt t="174568" x="4819650" y="5886450"/>
          <p14:tracePt t="174587" x="4806950" y="5886450"/>
          <p14:tracePt t="174602" x="4800600" y="5886450"/>
          <p14:tracePt t="174619" x="4794250" y="5886450"/>
          <p14:tracePt t="174636" x="4768850" y="5886450"/>
          <p14:tracePt t="174652" x="4737100" y="5886450"/>
          <p14:tracePt t="174669" x="4711700" y="5886450"/>
          <p14:tracePt t="174685" x="4673600" y="5886450"/>
          <p14:tracePt t="174702" x="4616450" y="5886450"/>
          <p14:tracePt t="174719" x="4597400" y="5886450"/>
          <p14:tracePt t="174735" x="4546600" y="5886450"/>
          <p14:tracePt t="174752" x="4521200" y="5886450"/>
          <p14:tracePt t="174769" x="4502150" y="5892800"/>
          <p14:tracePt t="174802" x="4489450" y="5892800"/>
          <p14:tracePt t="174839" x="4483100" y="5892800"/>
          <p14:tracePt t="174861" x="4476750" y="5892800"/>
          <p14:tracePt t="174889" x="4470400" y="5892800"/>
          <p14:tracePt t="174903" x="4464050" y="5892800"/>
          <p14:tracePt t="174910" x="4464050" y="5886450"/>
          <p14:tracePt t="174924" x="4457700" y="5886450"/>
          <p14:tracePt t="174935" x="4451350" y="5880100"/>
          <p14:tracePt t="174952" x="4432300" y="5867400"/>
          <p14:tracePt t="174968" x="4419600" y="5854700"/>
          <p14:tracePt t="174984" x="4381500" y="5816600"/>
          <p14:tracePt t="175001" x="4330700" y="5772150"/>
          <p14:tracePt t="175018" x="4305300" y="5753100"/>
          <p14:tracePt t="175035" x="4267200" y="5715000"/>
          <p14:tracePt t="175051" x="4222750" y="5676900"/>
          <p14:tracePt t="175067" x="4210050" y="5664200"/>
          <p14:tracePt t="175084" x="4191000" y="5645150"/>
          <p14:tracePt t="175100" x="4178300" y="5632450"/>
          <p14:tracePt t="175117" x="4171950" y="5626100"/>
          <p14:tracePt t="175134" x="4165600" y="5626100"/>
          <p14:tracePt t="175150" x="4159250" y="5619750"/>
          <p14:tracePt t="175394" x="4159250" y="5626100"/>
          <p14:tracePt t="175401" x="4159250" y="5638800"/>
          <p14:tracePt t="175415" x="4159250" y="5657850"/>
          <p14:tracePt t="175422" x="4159250" y="5683250"/>
          <p14:tracePt t="175433" x="4159250" y="5702300"/>
          <p14:tracePt t="175450" x="4159250" y="5740400"/>
          <p14:tracePt t="175467" x="4159250" y="5772150"/>
          <p14:tracePt t="175483" x="4165600" y="5791200"/>
          <p14:tracePt t="175499" x="4171950" y="5854700"/>
          <p14:tracePt t="175516" x="4171950" y="5873750"/>
          <p14:tracePt t="175532" x="4171950" y="5892800"/>
          <p14:tracePt t="175549" x="4171950" y="5918200"/>
          <p14:tracePt t="175566" x="4171950" y="5937250"/>
          <p14:tracePt t="175583" x="4171950" y="5943600"/>
          <p14:tracePt t="175599" x="4171950" y="5949950"/>
          <p14:tracePt t="175615" x="4171950" y="5956300"/>
          <p14:tracePt t="175635" x="4165600" y="5962650"/>
          <p14:tracePt t="175653" x="4159250" y="5969000"/>
          <p14:tracePt t="175665" x="4159250" y="5975350"/>
          <p14:tracePt t="175684" x="4152900" y="5975350"/>
          <p14:tracePt t="175703" x="4152900" y="5981700"/>
          <p14:tracePt t="175745" x="4146550" y="5981700"/>
          <p14:tracePt t="175843" x="4152900" y="5981700"/>
          <p14:tracePt t="175864" x="4159250" y="5981700"/>
          <p14:tracePt t="175871" x="4165600" y="5981700"/>
          <p14:tracePt t="175892" x="4171950" y="5981700"/>
          <p14:tracePt t="175906" x="4184650" y="5981700"/>
          <p14:tracePt t="175915" x="4197350" y="5981700"/>
          <p14:tracePt t="175931" x="4229100" y="5975350"/>
          <p14:tracePt t="175948" x="4286250" y="5956300"/>
          <p14:tracePt t="175964" x="4381500" y="5930900"/>
          <p14:tracePt t="175981" x="4438650" y="5924550"/>
          <p14:tracePt t="175998" x="4552950" y="5905500"/>
          <p14:tracePt t="176014" x="4660900" y="5886450"/>
          <p14:tracePt t="176030" x="4705350" y="5880100"/>
          <p14:tracePt t="176047" x="4775200" y="5861050"/>
          <p14:tracePt t="176063" x="4813300" y="5854700"/>
          <p14:tracePt t="176082" x="4838700" y="5848350"/>
          <p14:tracePt t="176097" x="4845050" y="5848350"/>
          <p14:tracePt t="176173" x="4838700" y="5848350"/>
          <p14:tracePt t="176180" x="4832350" y="5848350"/>
          <p14:tracePt t="176194" x="4819650" y="5848350"/>
          <p14:tracePt t="176208" x="4813300" y="5848350"/>
          <p14:tracePt t="176222" x="4806950" y="5842000"/>
          <p14:tracePt t="176592" x="4800600" y="5842000"/>
          <p14:tracePt t="176606" x="4768850" y="5842000"/>
          <p14:tracePt t="176614" x="4756150" y="5842000"/>
          <p14:tracePt t="176628" x="4724400" y="5842000"/>
          <p14:tracePt t="176645" x="4699000" y="5854700"/>
          <p14:tracePt t="176662" x="4591050" y="5861050"/>
          <p14:tracePt t="176678" x="4546600" y="5867400"/>
          <p14:tracePt t="176695" x="4508500" y="5867400"/>
          <p14:tracePt t="176712" x="4445000" y="5867400"/>
          <p14:tracePt t="176728" x="4387850" y="5873750"/>
          <p14:tracePt t="176746" x="4343400" y="5880100"/>
          <p14:tracePt t="176761" x="4330700" y="5880100"/>
          <p14:tracePt t="176778" x="4318000" y="5880100"/>
          <p14:tracePt t="176795" x="4311650" y="5886450"/>
          <p14:tracePt t="176827" x="4311650" y="5892800"/>
          <p14:tracePt t="176872" x="4311650" y="5899150"/>
          <p14:tracePt t="176886" x="4318000" y="5899150"/>
          <p14:tracePt t="176893" x="4324350" y="5899150"/>
          <p14:tracePt t="176907" x="4330700" y="5899150"/>
          <p14:tracePt t="176914" x="4337050" y="5899150"/>
          <p14:tracePt t="176930" x="4343400" y="5899150"/>
          <p14:tracePt t="176944" x="4356100" y="5899150"/>
          <p14:tracePt t="176961" x="4362450" y="5905500"/>
          <p14:tracePt t="176978" x="4400550" y="5905500"/>
          <p14:tracePt t="176994" x="4432300" y="5905500"/>
          <p14:tracePt t="177010" x="4546600" y="5911850"/>
          <p14:tracePt t="177028" x="4686300" y="5911850"/>
          <p14:tracePt t="177044" x="4762500" y="5911850"/>
          <p14:tracePt t="177061" x="4914900" y="5911850"/>
          <p14:tracePt t="177077" x="5054600" y="5911850"/>
          <p14:tracePt t="177094" x="5105400" y="5911850"/>
          <p14:tracePt t="177111" x="5219700" y="5911850"/>
          <p14:tracePt t="177127" x="5276850" y="5911850"/>
          <p14:tracePt t="177143" x="5302250" y="5911850"/>
          <p14:tracePt t="177160" x="5321300" y="5905500"/>
          <p14:tracePt t="177196" x="5327650" y="5899150"/>
          <p14:tracePt t="177405" x="5334000" y="5899150"/>
          <p14:tracePt t="177420" x="5340350" y="5899150"/>
          <p14:tracePt t="177434" x="5346700" y="5899150"/>
          <p14:tracePt t="177455" x="5353050" y="5899150"/>
          <p14:tracePt t="177538" x="5353050" y="5905500"/>
          <p14:tracePt t="177546" x="5346700" y="5905500"/>
          <p14:tracePt t="177561" x="5340350" y="5905500"/>
          <p14:tracePt t="177575" x="5327650" y="5911850"/>
          <p14:tracePt t="177595" x="5314950" y="5911850"/>
          <p14:tracePt t="177611" x="5289550" y="5918200"/>
          <p14:tracePt t="177625" x="5264150" y="5918200"/>
          <p14:tracePt t="177642" x="5194300" y="5924550"/>
          <p14:tracePt t="177658" x="5105400" y="5930900"/>
          <p14:tracePt t="177675" x="5048250" y="5930900"/>
          <p14:tracePt t="177692" x="4946650" y="5943600"/>
          <p14:tracePt t="177708" x="4838700" y="5949950"/>
          <p14:tracePt t="177725" x="4800600" y="5949950"/>
          <p14:tracePt t="177742" x="4705350" y="5969000"/>
          <p14:tracePt t="177758" x="4635500" y="5975350"/>
          <p14:tracePt t="177775" x="4610100" y="5981700"/>
          <p14:tracePt t="177791" x="4578350" y="5988050"/>
          <p14:tracePt t="177808" x="4540250" y="5988050"/>
          <p14:tracePt t="177841" x="4514850" y="5988050"/>
          <p14:tracePt t="177858" x="4502150" y="5994400"/>
          <p14:tracePt t="177875" x="4489450" y="5994400"/>
          <p14:tracePt t="177891" x="4476750" y="5994400"/>
          <p14:tracePt t="177907" x="4464050" y="5994400"/>
          <p14:tracePt t="177925" x="4432300" y="5994400"/>
          <p14:tracePt t="177940" x="4413250" y="5994400"/>
          <p14:tracePt t="177957" x="4400550" y="5994400"/>
          <p14:tracePt t="177974" x="4375150" y="5994400"/>
          <p14:tracePt t="177991" x="4356100" y="5994400"/>
          <p14:tracePt t="178007" x="4349750" y="5994400"/>
          <p14:tracePt t="178025" x="4343400" y="5994400"/>
          <p14:tracePt t="178040" x="4337050" y="5994400"/>
          <p14:tracePt t="178085" x="4337050" y="5988050"/>
          <p14:tracePt t="178108" x="4343400" y="5988050"/>
          <p14:tracePt t="178121" x="4349750" y="5988050"/>
          <p14:tracePt t="178135" x="4356100" y="5988050"/>
          <p14:tracePt t="178149" x="4362450" y="5988050"/>
          <p14:tracePt t="178157" x="4368800" y="5988050"/>
          <p14:tracePt t="178173" x="4375150" y="5988050"/>
          <p14:tracePt t="178191" x="4381500" y="5981700"/>
          <p14:tracePt t="178206" x="4419600" y="5975350"/>
          <p14:tracePt t="178223" x="4445000" y="5969000"/>
          <p14:tracePt t="178240" x="4540250" y="5969000"/>
          <p14:tracePt t="178256" x="4603750" y="5962650"/>
          <p14:tracePt t="178273" x="4768850" y="5949950"/>
          <p14:tracePt t="178290" x="4933950" y="5943600"/>
          <p14:tracePt t="178306" x="5022850" y="5943600"/>
          <p14:tracePt t="178323" x="5168900" y="5930900"/>
          <p14:tracePt t="178339" x="5270500" y="5924550"/>
          <p14:tracePt t="178356" x="5302250" y="5924550"/>
          <p14:tracePt t="178373" x="5346700" y="5918200"/>
          <p14:tracePt t="178389" x="5365750" y="5918200"/>
          <p14:tracePt t="178406" x="5372100" y="5918200"/>
          <p14:tracePt t="178472" x="5365750" y="5918200"/>
          <p14:tracePt t="178485" x="5359400" y="5918200"/>
          <p14:tracePt t="178500" x="5353050" y="5918200"/>
          <p14:tracePt t="178508" x="5346700" y="5918200"/>
          <p14:tracePt t="178523" x="5340350" y="5918200"/>
          <p14:tracePt t="178539" x="5334000" y="5918200"/>
          <p14:tracePt t="178555" x="5321300" y="5918200"/>
          <p14:tracePt t="178572" x="5308600" y="5918200"/>
          <p14:tracePt t="178588" x="5302250" y="5918200"/>
          <p14:tracePt t="178605" x="5270500" y="5911850"/>
          <p14:tracePt t="178622" x="5213350" y="5911850"/>
          <p14:tracePt t="178639" x="5168900" y="5899150"/>
          <p14:tracePt t="178655" x="5073650" y="5892800"/>
          <p14:tracePt t="178672" x="4933950" y="5880100"/>
          <p14:tracePt t="178689" x="4794250" y="5873750"/>
          <p14:tracePt t="178704" x="4730750" y="5873750"/>
          <p14:tracePt t="178722" x="4610100" y="5873750"/>
          <p14:tracePt t="178739" x="4533900" y="5873750"/>
          <p14:tracePt t="178755" x="4508500" y="5873750"/>
          <p14:tracePt t="178771" x="4470400" y="5873750"/>
          <p14:tracePt t="178788" x="4457700" y="5873750"/>
          <p14:tracePt t="178804" x="4451350" y="5873750"/>
          <p14:tracePt t="178838" x="4445000" y="5873750"/>
          <p14:tracePt t="179033" x="4451350" y="5873750"/>
          <p14:tracePt t="179089" x="4457700" y="5873750"/>
          <p14:tracePt t="179110" x="4464050" y="5873750"/>
          <p14:tracePt t="179117" x="4470400" y="5873750"/>
          <p14:tracePt t="179131" x="4476750" y="5873750"/>
          <p14:tracePt t="179139" x="4476750" y="5867400"/>
          <p14:tracePt t="179154" x="4489450" y="5867400"/>
          <p14:tracePt t="179170" x="4495800" y="5867400"/>
          <p14:tracePt t="179188" x="4559300" y="5861050"/>
          <p14:tracePt t="179203" x="4603750" y="5861050"/>
          <p14:tracePt t="179220" x="4641850" y="5854700"/>
          <p14:tracePt t="179237" x="4768850" y="5854700"/>
          <p14:tracePt t="179253" x="4902200" y="5842000"/>
          <p14:tracePt t="179269" x="4965700" y="5842000"/>
          <p14:tracePt t="179286" x="5060950" y="5822950"/>
          <p14:tracePt t="179302" x="5175250" y="5822950"/>
          <p14:tracePt t="179319" x="5213350" y="5822950"/>
          <p14:tracePt t="179336" x="5283200" y="5822950"/>
          <p14:tracePt t="179352" x="5321300" y="5816600"/>
          <p14:tracePt t="179370" x="5346700" y="5810250"/>
          <p14:tracePt t="179386" x="5353050" y="5810250"/>
          <p14:tracePt t="179402" x="5359400" y="5803900"/>
          <p14:tracePt t="179461" x="5353050" y="5803900"/>
          <p14:tracePt t="179489" x="5346700" y="5803900"/>
          <p14:tracePt t="179504" x="5340350" y="5803900"/>
          <p14:tracePt t="179510" x="5334000" y="5810250"/>
          <p14:tracePt t="179531" x="5327650" y="5810250"/>
          <p14:tracePt t="179538" x="5321300" y="5810250"/>
          <p14:tracePt t="179559" x="5321300" y="5816600"/>
          <p14:tracePt t="179581" x="5308600" y="5816600"/>
          <p14:tracePt t="179602" x="5302250" y="5816600"/>
          <p14:tracePt t="179608" x="5295900" y="5816600"/>
          <p14:tracePt t="179622" x="5283200" y="5816600"/>
          <p14:tracePt t="179634" x="5270500" y="5816600"/>
          <p14:tracePt t="179652" x="5213350" y="5816600"/>
          <p14:tracePt t="179668" x="5162550" y="5816600"/>
          <p14:tracePt t="179685" x="5035550" y="5816600"/>
          <p14:tracePt t="179701" x="4876800" y="5822950"/>
          <p14:tracePt t="179718" x="4800600" y="5822950"/>
          <p14:tracePt t="179735" x="4673600" y="5822950"/>
          <p14:tracePt t="179751" x="4584700" y="5822950"/>
          <p14:tracePt t="179768" x="4552950" y="5822950"/>
          <p14:tracePt t="179784" x="4521200" y="5822950"/>
          <p14:tracePt t="179801" x="4508500" y="5822950"/>
          <p14:tracePt t="179818" x="4495800" y="5822950"/>
          <p14:tracePt t="179959" x="4502150" y="5822950"/>
          <p14:tracePt t="179980" x="4508500" y="5822950"/>
          <p14:tracePt t="179994" x="4514850" y="5822950"/>
          <p14:tracePt t="180015" x="4521200" y="5822950"/>
          <p14:tracePt t="180022" x="4527550" y="5822950"/>
          <p14:tracePt t="180033" x="4527550" y="5816600"/>
          <p14:tracePt t="180051" x="4540250" y="5810250"/>
          <p14:tracePt t="180067" x="4546600" y="5810250"/>
          <p14:tracePt t="180083" x="4559300" y="5797550"/>
          <p14:tracePt t="180100" x="4610100" y="5727700"/>
          <p14:tracePt t="180116" x="4635500" y="5683250"/>
          <p14:tracePt t="180133" x="4654550" y="5619750"/>
          <p14:tracePt t="180137" x="4686300" y="5549900"/>
          <p14:tracePt t="180150" x="4705350" y="5461000"/>
          <p14:tracePt t="180166" x="4724400" y="5264150"/>
          <p14:tracePt t="180184" x="4718050" y="5048250"/>
          <p14:tracePt t="180199" x="4686300" y="4933950"/>
          <p14:tracePt t="180216" x="4603750" y="4699000"/>
          <p14:tracePt t="180233" x="4476750" y="4470400"/>
          <p14:tracePt t="180249" x="4387850" y="4362450"/>
          <p14:tracePt t="180266" x="4165600" y="4152900"/>
          <p14:tracePt t="180283" x="3924300" y="3968750"/>
          <p14:tracePt t="180299" x="3829050" y="3905250"/>
          <p14:tracePt t="180316" x="3613150" y="3797300"/>
          <p14:tracePt t="180332" x="3397250" y="3714750"/>
          <p14:tracePt t="180349" x="3276600" y="3683000"/>
          <p14:tracePt t="180366" x="3048000" y="3651250"/>
          <p14:tracePt t="180382" x="2844800" y="3619500"/>
          <p14:tracePt t="180398" x="2762250" y="3613150"/>
          <p14:tracePt t="180416" x="2647950" y="3613150"/>
          <p14:tracePt t="180432" x="2533650" y="3613150"/>
          <p14:tracePt t="180449" x="2489200" y="3600450"/>
          <p14:tracePt t="180465" x="2476500" y="3606800"/>
          <p14:tracePt t="180482" x="2476500" y="3632200"/>
          <p14:tracePt t="180499" x="2476500" y="3644900"/>
          <p14:tracePt t="180954" x="2425700" y="3651250"/>
          <p14:tracePt t="180968" x="2368550" y="3663950"/>
          <p14:tracePt t="180974" x="2292350" y="3683000"/>
          <p14:tracePt t="180983" x="2222500" y="3702050"/>
          <p14:tracePt t="180997" x="2146300" y="3721100"/>
          <p14:tracePt t="181013" x="2076450" y="3740150"/>
          <p14:tracePt t="181031" x="1968500" y="3765550"/>
          <p14:tracePt t="181046" x="1911350" y="3771900"/>
          <p14:tracePt t="181063" x="1892300" y="3778250"/>
          <p14:tracePt t="181080" x="1860550" y="3784600"/>
          <p14:tracePt t="181096" x="1847850" y="3790950"/>
          <p14:tracePt t="181113" x="1841500" y="3797300"/>
          <p14:tracePt t="181130" x="1835150" y="3797300"/>
          <p14:tracePt t="181192" x="1841500" y="3797300"/>
          <p14:tracePt t="181214" x="1854200" y="3797300"/>
          <p14:tracePt t="181227" x="1860550" y="3797300"/>
          <p14:tracePt t="181234" x="1879600" y="3797300"/>
          <p14:tracePt t="181249" x="1892300" y="3797300"/>
          <p14:tracePt t="181263" x="1930400" y="3797300"/>
          <p14:tracePt t="181279" x="1968500" y="3797300"/>
          <p14:tracePt t="181296" x="2012950" y="3790950"/>
          <p14:tracePt t="181312" x="2152650" y="3790950"/>
          <p14:tracePt t="181329" x="2343150" y="3778250"/>
          <p14:tracePt t="181346" x="2533650" y="3778250"/>
          <p14:tracePt t="181362" x="2660650" y="3784600"/>
          <p14:tracePt t="181379" x="2889250" y="3784600"/>
          <p14:tracePt t="181396" x="3092450" y="3816350"/>
          <p14:tracePt t="181412" x="3181350" y="3816350"/>
          <p14:tracePt t="181429" x="3346450" y="3835400"/>
          <p14:tracePt t="181445" x="3517900" y="3841750"/>
          <p14:tracePt t="181462" x="3581400" y="3841750"/>
          <p14:tracePt t="181479" x="3733800" y="3841750"/>
          <p14:tracePt t="181495" x="3860800" y="3854450"/>
          <p14:tracePt t="181512" x="3924300" y="3854450"/>
          <p14:tracePt t="181529" x="4038600" y="3854450"/>
          <p14:tracePt t="181545" x="4146550" y="3854450"/>
          <p14:tracePt t="181561" x="4197350" y="3848100"/>
          <p14:tracePt t="181578" x="4279900" y="3848100"/>
          <p14:tracePt t="181595" x="4330700" y="3848100"/>
          <p14:tracePt t="181611" x="4419600" y="3848100"/>
          <p14:tracePt t="181628" x="4489450" y="3854450"/>
          <p14:tracePt t="181645" x="4514850" y="3854450"/>
          <p14:tracePt t="181648" x="4546600" y="3860800"/>
          <p14:tracePt t="181662" x="4572000" y="3860800"/>
          <p14:tracePt t="181677" x="4622800" y="3860800"/>
          <p14:tracePt t="181694" x="4654550" y="3860800"/>
          <p14:tracePt t="181712" x="4686300" y="3860800"/>
          <p14:tracePt t="181728" x="4711700" y="3860800"/>
          <p14:tracePt t="181745" x="4718050" y="3860800"/>
          <p14:tracePt t="181761" x="4730750" y="3860800"/>
          <p14:tracePt t="181778" x="4749800" y="3860800"/>
          <p14:tracePt t="181794" x="4762500" y="3860800"/>
          <p14:tracePt t="182117" x="4781550" y="3860800"/>
          <p14:tracePt t="182124" x="4800600" y="3860800"/>
          <p14:tracePt t="182138" x="4838700" y="3860800"/>
          <p14:tracePt t="182146" x="4876800" y="3860800"/>
          <p14:tracePt t="182163" x="4921250" y="3860800"/>
          <p14:tracePt t="182176" x="4984750" y="3860800"/>
          <p14:tracePt t="182192" x="5124450" y="3848100"/>
          <p14:tracePt t="182209" x="5295900" y="3829050"/>
          <p14:tracePt t="182226" x="5359400" y="3816350"/>
          <p14:tracePt t="182243" x="5461000" y="3816350"/>
          <p14:tracePt t="182259" x="5511800" y="3803650"/>
          <p14:tracePt t="182276" x="5524500" y="3803650"/>
          <p14:tracePt t="182292" x="5537200" y="3803650"/>
          <p14:tracePt t="182309" x="5543550" y="3803650"/>
          <p14:tracePt t="182356" x="5537200" y="3803650"/>
          <p14:tracePt t="182370" x="5530850" y="3803650"/>
          <p14:tracePt t="182378" x="5524500" y="3810000"/>
          <p14:tracePt t="182398" x="5518150" y="3810000"/>
          <p14:tracePt t="182408" x="5511800" y="3816350"/>
          <p14:tracePt t="182426" x="5492750" y="3822700"/>
          <p14:tracePt t="182442" x="5486400" y="3822700"/>
          <p14:tracePt t="182459" x="5473700" y="3829050"/>
          <p14:tracePt t="182476" x="5422900" y="3841750"/>
          <p14:tracePt t="182492" x="5384800" y="3841750"/>
          <p14:tracePt t="182508" x="5334000" y="3841750"/>
          <p14:tracePt t="182525" x="5187950" y="3860800"/>
          <p14:tracePt t="182541" x="5041900" y="3886200"/>
          <p14:tracePt t="182560" x="4876800" y="3917950"/>
          <p14:tracePt t="182575" x="4800600" y="3924300"/>
          <p14:tracePt t="182591" x="4667250" y="3937000"/>
          <p14:tracePt t="182609" x="4565650" y="3943350"/>
          <p14:tracePt t="182624" x="4521200" y="3943350"/>
          <p14:tracePt t="182641" x="4489450" y="3943350"/>
          <p14:tracePt t="182658" x="4483100" y="3943350"/>
          <p14:tracePt t="182675" x="4483100" y="3949700"/>
          <p14:tracePt t="182678" x="4483100" y="3956050"/>
          <p14:tracePt t="182692" x="4483100" y="3962400"/>
          <p14:tracePt t="182721" x="4495800" y="3968750"/>
          <p14:tracePt t="182728" x="4508500" y="3968750"/>
          <p14:tracePt t="182744" x="4521200" y="3975100"/>
          <p14:tracePt t="182758" x="4552950" y="3975100"/>
          <p14:tracePt t="182775" x="4572000" y="3975100"/>
          <p14:tracePt t="182791" x="4654550" y="3975100"/>
          <p14:tracePt t="182807" x="4705350" y="3975100"/>
          <p14:tracePt t="182824" x="4832350" y="3962400"/>
          <p14:tracePt t="182840" x="5016500" y="3956050"/>
          <p14:tracePt t="182857" x="5111750" y="3956050"/>
          <p14:tracePt t="182874" x="5308600" y="3943350"/>
          <p14:tracePt t="182891" x="5461000" y="3930650"/>
          <p14:tracePt t="182907" x="5524500" y="3924300"/>
          <p14:tracePt t="182924" x="5594350" y="3905250"/>
          <p14:tracePt t="182940" x="5613400" y="3905250"/>
          <p14:tracePt t="182957" x="5619750" y="3905250"/>
          <p14:tracePt t="183002" x="5613400" y="3905250"/>
          <p14:tracePt t="183009" x="5607050" y="3905250"/>
          <p14:tracePt t="183023" x="5600700" y="3905250"/>
          <p14:tracePt t="183039" x="5588000" y="3905250"/>
          <p14:tracePt t="183056" x="5588000" y="3911600"/>
          <p14:tracePt t="183073" x="5568950" y="3911600"/>
          <p14:tracePt t="183090" x="5556250" y="3917950"/>
          <p14:tracePt t="183108" x="5492750" y="3968750"/>
          <p14:tracePt t="183123" x="5454650" y="4006850"/>
          <p14:tracePt t="183139" x="5410200" y="4076700"/>
          <p14:tracePt t="183156" x="5295900" y="4241800"/>
          <p14:tracePt t="183172" x="5175250" y="4470400"/>
          <p14:tracePt t="183190" x="5130800" y="4597400"/>
          <p14:tracePt t="183193" x="5080000" y="4756150"/>
          <p14:tracePt t="183206" x="5041900" y="4876800"/>
          <p14:tracePt t="183222" x="4972050" y="5149850"/>
          <p14:tracePt t="183240" x="4921250" y="5384800"/>
          <p14:tracePt t="183256" x="4889500" y="5486400"/>
          <p14:tracePt t="183272" x="4838700" y="5657850"/>
          <p14:tracePt t="183289" x="4800600" y="5778500"/>
          <p14:tracePt t="183305" x="4787900" y="5822950"/>
          <p14:tracePt t="183322" x="4756150" y="5873750"/>
          <p14:tracePt t="183339" x="4743450" y="5899150"/>
          <p14:tracePt t="183355" x="4743450" y="5905500"/>
          <p14:tracePt t="183372" x="4743450" y="5918200"/>
          <p14:tracePt t="183388" x="4730750" y="5924550"/>
          <p14:tracePt t="183405" x="4724400" y="5930900"/>
          <p14:tracePt t="183422" x="4711700" y="5930900"/>
          <p14:tracePt t="183438" x="4705350" y="5937250"/>
          <p14:tracePt t="183455" x="4692650" y="5949950"/>
          <p14:tracePt t="183472" x="4679950" y="5956300"/>
          <p14:tracePt t="183488" x="4667250" y="5962650"/>
          <p14:tracePt t="183505" x="4654550" y="5962650"/>
          <p14:tracePt t="183521" x="4648200" y="5969000"/>
          <p14:tracePt t="183538" x="4641850" y="5975350"/>
          <p14:tracePt t="183571" x="4635500" y="5975350"/>
          <p14:tracePt t="183591" x="4629150" y="5975350"/>
          <p14:tracePt t="183794" x="4635500" y="5981700"/>
          <p14:tracePt t="183801" x="4641850" y="5981700"/>
          <p14:tracePt t="183808" x="4660900" y="5981700"/>
          <p14:tracePt t="183823" x="4679950" y="5981700"/>
          <p14:tracePt t="183837" x="4705350" y="5981700"/>
          <p14:tracePt t="183853" x="4762500" y="5981700"/>
          <p14:tracePt t="183872" x="4870450" y="5981700"/>
          <p14:tracePt t="183886" x="4921250" y="5975350"/>
          <p14:tracePt t="183903" x="5041900" y="5962650"/>
          <p14:tracePt t="183920" x="5086350" y="5943600"/>
          <p14:tracePt t="183937" x="5168900" y="5930900"/>
          <p14:tracePt t="183953" x="5219700" y="5899150"/>
          <p14:tracePt t="183970" x="5251450" y="5880100"/>
          <p14:tracePt t="183986" x="5257800" y="5867400"/>
          <p14:tracePt t="184003" x="5264150" y="5861050"/>
          <p14:tracePt t="184020" x="5264150" y="5829300"/>
          <p14:tracePt t="184053" x="5264150" y="5822950"/>
          <p14:tracePt t="184069" x="5251450" y="5810250"/>
          <p14:tracePt t="184086" x="5232400" y="5810250"/>
          <p14:tracePt t="184103" x="5213350" y="5810250"/>
          <p14:tracePt t="184119" x="5207000" y="5810250"/>
          <p14:tracePt t="184136" x="5187950" y="5810250"/>
          <p14:tracePt t="184152" x="5156200" y="5810250"/>
          <p14:tracePt t="184169" x="5137150" y="5810250"/>
          <p14:tracePt t="184186" x="5092700" y="5810250"/>
          <p14:tracePt t="184202" x="5067300" y="5816600"/>
          <p14:tracePt t="184219" x="5054600" y="5816600"/>
          <p14:tracePt t="184236" x="5035550" y="5829300"/>
          <p14:tracePt t="184252" x="5029200" y="5842000"/>
          <p14:tracePt t="184269" x="5029200" y="5848350"/>
          <p14:tracePt t="184286" x="5016500" y="5854700"/>
          <p14:tracePt t="184302" x="5016500" y="5867400"/>
          <p14:tracePt t="184319" x="5010150" y="5873750"/>
          <p14:tracePt t="184335" x="5010150" y="5892800"/>
          <p14:tracePt t="184352" x="5010150" y="5905500"/>
          <p14:tracePt t="184369" x="5022850" y="5956300"/>
          <p14:tracePt t="184385" x="5022850" y="5975350"/>
          <p14:tracePt t="184402" x="5029200" y="5994400"/>
          <p14:tracePt t="184419" x="5041900" y="6032500"/>
          <p14:tracePt t="184435" x="5060950" y="6057900"/>
          <p14:tracePt t="184452" x="5073650" y="6070600"/>
          <p14:tracePt t="184468" x="5080000" y="6083300"/>
          <p14:tracePt t="184485" x="5105400" y="6083300"/>
          <p14:tracePt t="184502" x="5118100" y="6083300"/>
          <p14:tracePt t="184518" x="5143500" y="6083300"/>
          <p14:tracePt t="184535" x="5175250" y="6083300"/>
          <p14:tracePt t="184552" x="5200650" y="6070600"/>
          <p14:tracePt t="184568" x="5213350" y="6070600"/>
          <p14:tracePt t="184584" x="5238750" y="6051550"/>
          <p14:tracePt t="184602" x="5257800" y="6032500"/>
          <p14:tracePt t="184617" x="5276850" y="6019800"/>
          <p14:tracePt t="184634" x="5283200" y="6000750"/>
          <p14:tracePt t="184651" x="5289550" y="5937250"/>
          <p14:tracePt t="184667" x="5289550" y="5905500"/>
          <p14:tracePt t="184685" x="5270500" y="5873750"/>
          <p14:tracePt t="184700" x="5232400" y="5822950"/>
          <p14:tracePt t="184717" x="5187950" y="5765800"/>
          <p14:tracePt t="184735" x="5124450" y="5727700"/>
          <p14:tracePt t="184750" x="5080000" y="5702300"/>
          <p14:tracePt t="184767" x="5003800" y="5670550"/>
          <p14:tracePt t="184784" x="4927600" y="5645150"/>
          <p14:tracePt t="184800" x="4889500" y="5638800"/>
          <p14:tracePt t="184817" x="4826000" y="5626100"/>
          <p14:tracePt t="184833" x="4775200" y="5626100"/>
          <p14:tracePt t="184850" x="4762500" y="5626100"/>
          <p14:tracePt t="184867" x="4737100" y="5638800"/>
          <p14:tracePt t="184883" x="4730750" y="5651500"/>
          <p14:tracePt t="184900" x="4724400" y="5657850"/>
          <p14:tracePt t="184917" x="4711700" y="5676900"/>
          <p14:tracePt t="184933" x="4705350" y="5689600"/>
          <p14:tracePt t="184950" x="4705350" y="5702300"/>
          <p14:tracePt t="184966" x="4699000" y="5734050"/>
          <p14:tracePt t="184983" x="4699000" y="5746750"/>
          <p14:tracePt t="185000" x="4705350" y="5784850"/>
          <p14:tracePt t="185016" x="4724400" y="5822950"/>
          <p14:tracePt t="185033" x="4743450" y="5848350"/>
          <p14:tracePt t="185050" x="4775200" y="5873750"/>
          <p14:tracePt t="185066" x="4813300" y="5905500"/>
          <p14:tracePt t="185083" x="4838700" y="5911850"/>
          <p14:tracePt t="185099" x="4889500" y="5918200"/>
          <p14:tracePt t="185116" x="4946650" y="5924550"/>
          <p14:tracePt t="185133" x="4978400" y="5924550"/>
          <p14:tracePt t="185149" x="5035550" y="5924550"/>
          <p14:tracePt t="185166" x="5086350" y="5924550"/>
          <p14:tracePt t="185183" x="5124450" y="5911850"/>
          <p14:tracePt t="185198" x="5137150" y="5911850"/>
          <p14:tracePt t="185216" x="5162550" y="5886450"/>
          <p14:tracePt t="185233" x="5175250" y="5873750"/>
          <p14:tracePt t="185249" x="5181600" y="5867400"/>
          <p14:tracePt t="185252" x="5181600" y="5854700"/>
          <p14:tracePt t="185282" x="5181600" y="5829300"/>
          <p14:tracePt t="185298" x="5175250" y="5829300"/>
          <p14:tracePt t="185315" x="5175250" y="5816600"/>
          <p14:tracePt t="185332" x="5168900" y="5810250"/>
          <p14:tracePt t="185349" x="5156200" y="5797550"/>
          <p14:tracePt t="185366" x="5143500" y="5791200"/>
          <p14:tracePt t="185381" x="5130800" y="5791200"/>
          <p14:tracePt t="185398" x="5118100" y="5791200"/>
          <p14:tracePt t="185415" x="5092700" y="5784850"/>
          <p14:tracePt t="185432" x="5067300" y="5784850"/>
          <p14:tracePt t="185449" x="5035550" y="5784850"/>
          <p14:tracePt t="185465" x="4984750" y="5803900"/>
          <p14:tracePt t="185481" x="4965700" y="5810250"/>
          <p14:tracePt t="185498" x="4933950" y="5829300"/>
          <p14:tracePt t="185514" x="4902200" y="5861050"/>
          <p14:tracePt t="185531" x="4889500" y="5886450"/>
          <p14:tracePt t="185548" x="4864100" y="5937250"/>
          <p14:tracePt t="185564" x="4870450" y="5988050"/>
          <p14:tracePt t="185581" x="4876800" y="6013450"/>
          <p14:tracePt t="185598" x="4889500" y="6064250"/>
          <p14:tracePt t="185614" x="4902200" y="6076950"/>
          <p14:tracePt t="185631" x="4933950" y="6115050"/>
          <p14:tracePt t="185648" x="4953000" y="6134100"/>
          <p14:tracePt t="185664" x="4965700" y="6140450"/>
          <p14:tracePt t="185681" x="5035550" y="6153150"/>
          <p14:tracePt t="185697" x="5086350" y="6146800"/>
          <p14:tracePt t="186889" x="5054600" y="6146800"/>
          <p14:tracePt t="186896" x="5003800" y="6146800"/>
          <p14:tracePt t="186913" x="4946650" y="6146800"/>
          <p14:tracePt t="186926" x="4895850" y="6146800"/>
          <p14:tracePt t="186943" x="4775200" y="6184900"/>
          <p14:tracePt t="186960" x="4629150" y="6210300"/>
          <p14:tracePt t="186976" x="4540250" y="6242050"/>
          <p14:tracePt t="186993" x="4330700" y="6273800"/>
          <p14:tracePt t="187010" x="4152900" y="6305550"/>
          <p14:tracePt t="187026" x="4070350" y="6311900"/>
          <p14:tracePt t="187043" x="3905250" y="6330950"/>
          <p14:tracePt t="187059" x="3740150" y="6356350"/>
          <p14:tracePt t="187076" x="3657600" y="6356350"/>
          <p14:tracePt t="187093" x="3530600" y="6356350"/>
          <p14:tracePt t="187109" x="3441700" y="6362700"/>
          <p14:tracePt t="187126" x="3397250" y="6369050"/>
          <p14:tracePt t="187142" x="3333750" y="6375400"/>
          <p14:tracePt t="187159" x="3263900" y="6388100"/>
          <p14:tracePt t="187176" x="3219450" y="6394450"/>
          <p14:tracePt t="187192" x="3098800" y="6419850"/>
          <p14:tracePt t="187208" x="2997200" y="6432550"/>
          <p14:tracePt t="187226" x="2901950" y="6451600"/>
          <p14:tracePt t="187241" x="2857500" y="6457950"/>
          <p14:tracePt t="187258" x="2806700" y="6464300"/>
          <p14:tracePt t="187276" x="2597150" y="6496050"/>
          <p14:tracePt t="187292" x="2520950" y="6502400"/>
          <p14:tracePt t="187295" x="2444750" y="6502400"/>
          <p14:tracePt t="187325" x="2298700" y="6502400"/>
          <p14:tracePt t="187342" x="2266950" y="6502400"/>
          <p14:tracePt t="187359" x="2241550" y="6483350"/>
          <p14:tracePt t="187374" x="2247900" y="6445250"/>
          <p14:tracePt t="187391" x="2260600" y="6432550"/>
          <p14:tracePt t="187408" x="2317750" y="6381750"/>
          <p14:tracePt t="187425" x="2349500" y="6356350"/>
          <p14:tracePt t="187898" x="2349500" y="6362700"/>
          <p14:tracePt t="187934" x="2349500" y="6375400"/>
          <p14:tracePt t="187941" x="2349500" y="6381750"/>
          <p14:tracePt t="187947" x="2349500" y="6388100"/>
          <p14:tracePt t="187961" x="2343150" y="6394450"/>
          <p14:tracePt t="187973" x="2343150" y="6400800"/>
          <p14:tracePt t="187990" x="2343150" y="6407150"/>
          <p14:tracePt t="188010" x="2343150" y="6413500"/>
          <p14:tracePt t="188040" x="2343150" y="6426200"/>
          <p14:tracePt t="188081" x="2343150" y="6432550"/>
          <p14:tracePt t="188109" x="2343150" y="6438900"/>
          <p14:tracePt t="188130" x="2349500" y="6438900"/>
          <p14:tracePt t="188151" x="2349500" y="6445250"/>
          <p14:tracePt t="188158" x="2349500" y="6451600"/>
          <p14:tracePt t="188179" x="2355850" y="6451600"/>
          <p14:tracePt t="188193" x="2362200" y="6451600"/>
          <p14:tracePt t="188221" x="2368550" y="6451600"/>
          <p14:tracePt t="188228" x="2374900" y="6451600"/>
          <p14:tracePt t="188249" x="2381250" y="6451600"/>
          <p14:tracePt t="188291" x="2387600" y="6457950"/>
          <p14:tracePt t="188298" x="2393950" y="6457950"/>
          <p14:tracePt t="188319" x="2400300" y="6457950"/>
          <p14:tracePt t="188333" x="2406650" y="6457950"/>
          <p14:tracePt t="188341" x="2413000" y="6457950"/>
          <p14:tracePt t="188357" x="2425700" y="6457950"/>
          <p14:tracePt t="188371" x="2463800" y="6457950"/>
          <p14:tracePt t="188388" x="2495550" y="6451600"/>
          <p14:tracePt t="188404" x="2552700" y="6445250"/>
          <p14:tracePt t="188421" x="2590800" y="6438900"/>
          <p14:tracePt t="188439" x="2698750" y="6419850"/>
          <p14:tracePt t="188454" x="2730500" y="6419850"/>
          <p14:tracePt t="188471" x="2755900" y="6419850"/>
          <p14:tracePt t="188487" x="2806700" y="6413500"/>
          <p14:tracePt t="188504" x="2851150" y="6407150"/>
          <p14:tracePt t="188521" x="2863850" y="6407150"/>
          <p14:tracePt t="188537" x="2882900" y="6407150"/>
          <p14:tracePt t="188554" x="2901950" y="6407150"/>
          <p14:tracePt t="188571" x="2914650" y="6407150"/>
          <p14:tracePt t="188587" x="2927350" y="6407150"/>
          <p14:tracePt t="188604" x="2940050" y="6407150"/>
          <p14:tracePt t="188621" x="2959100" y="6407150"/>
          <p14:tracePt t="188637" x="2965450" y="6407150"/>
          <p14:tracePt t="188654" x="2978150" y="6407150"/>
          <p14:tracePt t="188671" x="2984500" y="6407150"/>
          <p14:tracePt t="188687" x="2990850" y="6407150"/>
          <p14:tracePt t="188720" x="3003550" y="6407150"/>
          <p14:tracePt t="188754" x="3009900" y="6407150"/>
          <p14:tracePt t="188775" x="3016250" y="6407150"/>
          <p14:tracePt t="188790" x="3022600" y="6407150"/>
          <p14:tracePt t="188845" x="3028950" y="6407150"/>
          <p14:tracePt t="188853" x="3035300" y="6407150"/>
          <p14:tracePt t="188881" x="3041650" y="6407150"/>
          <p14:tracePt t="188902" x="3054350" y="6407150"/>
          <p14:tracePt t="188922" x="3060700" y="6407150"/>
          <p14:tracePt t="188929" x="3060700" y="6400800"/>
          <p14:tracePt t="188943" x="3067050" y="6400800"/>
          <p14:tracePt t="188965" x="3073400" y="6400800"/>
          <p14:tracePt t="188973" x="3079750" y="6400800"/>
          <p14:tracePt t="188993" x="3086100" y="6400800"/>
          <p14:tracePt t="189003" x="3092450" y="6400800"/>
          <p14:tracePt t="189020" x="3098800" y="6400800"/>
          <p14:tracePt t="189036" x="3105150" y="6400800"/>
          <p14:tracePt t="189052" x="3111500" y="6400800"/>
          <p14:tracePt t="189070" x="3149600" y="6394450"/>
          <p14:tracePt t="189085" x="3162300" y="6394450"/>
          <p14:tracePt t="189102" x="3175000" y="6394450"/>
          <p14:tracePt t="189120" x="3206750" y="6394450"/>
          <p14:tracePt t="189135" x="3219450" y="6394450"/>
          <p14:tracePt t="189152" x="3232150" y="6394450"/>
          <p14:tracePt t="189169" x="3251200" y="6394450"/>
          <p14:tracePt t="189185" x="3263900" y="6394450"/>
          <p14:tracePt t="189218" x="3270250" y="6394450"/>
          <p14:tracePt t="189235" x="3276600" y="6394450"/>
          <p14:tracePt t="189254" x="3282950" y="6394450"/>
          <p14:tracePt t="189281" x="3289300" y="6394450"/>
          <p14:tracePt t="189323" x="3302000" y="6394450"/>
          <p14:tracePt t="189344" x="3308350" y="6394450"/>
          <p14:tracePt t="189393" x="3308350" y="6400800"/>
          <p14:tracePt t="189414" x="3314700" y="6400800"/>
          <p14:tracePt t="189442" x="3321050" y="6400800"/>
          <p14:tracePt t="189463" x="3327400" y="6400800"/>
          <p14:tracePt t="189505" x="3333750" y="6400800"/>
          <p14:tracePt t="189743" x="3333750" y="6407150"/>
          <p14:tracePt t="189786" x="3327400" y="6407150"/>
          <p14:tracePt t="189814" x="3314700" y="6400800"/>
          <p14:tracePt t="189842" x="3308350" y="6400800"/>
          <p14:tracePt t="190233" x="3314700" y="6400800"/>
          <p14:tracePt t="190247" x="3321050" y="6400800"/>
          <p14:tracePt t="190268" x="3327400" y="6400800"/>
          <p14:tracePt t="190275" x="3333750" y="6400800"/>
          <p14:tracePt t="190289" x="3340100" y="6400800"/>
          <p14:tracePt t="190297" x="3340100" y="6407150"/>
          <p14:tracePt t="190318" x="3346450" y="6407150"/>
          <p14:tracePt t="190332" x="3352800" y="6407150"/>
          <p14:tracePt t="190348" x="3359150" y="6407150"/>
          <p14:tracePt t="190367" x="3365500" y="6413500"/>
          <p14:tracePt t="190381" x="3371850" y="6413500"/>
          <p14:tracePt t="190416" x="3378200" y="6413500"/>
          <p14:tracePt t="190443" x="3384550" y="6413500"/>
          <p14:tracePt t="190465" x="3390900" y="6413500"/>
          <p14:tracePt t="190506" x="3403600" y="6413500"/>
          <p14:tracePt t="190513" x="3403600" y="6419850"/>
          <p14:tracePt t="190534" x="3409950" y="6419850"/>
          <p14:tracePt t="190556" x="3416300" y="6419850"/>
          <p14:tracePt t="190583" x="3422650" y="6419850"/>
          <p14:tracePt t="190605" x="3422650" y="6426200"/>
          <p14:tracePt t="190639" x="3429000" y="6426200"/>
          <p14:tracePt t="190648" x="3435350" y="6426200"/>
          <p14:tracePt t="190653" x="3435350" y="6432550"/>
          <p14:tracePt t="190675" x="3441700" y="6432550"/>
          <p14:tracePt t="190710" x="3448050" y="6432550"/>
          <p14:tracePt t="190724" x="3454400" y="6438900"/>
          <p14:tracePt t="190794" x="3460750" y="6438900"/>
          <p14:tracePt t="190815" x="3467100" y="6438900"/>
          <p14:tracePt t="190836" x="3473450" y="6438900"/>
          <p14:tracePt t="190857" x="3479800" y="6438900"/>
          <p14:tracePt t="190885" x="3486150" y="6438900"/>
          <p14:tracePt t="190934" x="3492500" y="6438900"/>
          <p14:tracePt t="191018" x="3498850" y="6438900"/>
          <p14:tracePt t="191257" x="3505200" y="6438900"/>
          <p14:tracePt t="191299" x="3511550" y="6438900"/>
          <p14:tracePt t="191306" x="3517900" y="6438900"/>
          <p14:tracePt t="191320" x="3524250" y="6438900"/>
          <p14:tracePt t="191355" x="3530600" y="6438900"/>
          <p14:tracePt t="191369" x="3536950" y="6438900"/>
          <p14:tracePt t="191397" x="3549650" y="6438900"/>
          <p14:tracePt t="191412" x="3556000" y="6438900"/>
          <p14:tracePt t="191425" x="3562350" y="6438900"/>
          <p14:tracePt t="191439" x="3568700" y="6438900"/>
          <p14:tracePt t="191462" x="3568700" y="6432550"/>
          <p14:tracePt t="191467" x="3575050" y="6432550"/>
          <p14:tracePt t="191482" x="3581400" y="6432550"/>
          <p14:tracePt t="191494" x="3587750" y="6432550"/>
          <p14:tracePt t="191511" x="3594100" y="6432550"/>
          <p14:tracePt t="191527" x="3600450" y="6426200"/>
          <p14:tracePt t="191544" x="3606800" y="6426200"/>
          <p14:tracePt t="191560" x="3613150" y="6426200"/>
          <p14:tracePt t="191580" x="3619500" y="6419850"/>
          <p14:tracePt t="191594" x="3625850" y="6419850"/>
          <p14:tracePt t="191610" x="3632200" y="6419850"/>
          <p14:tracePt t="191630" x="3638550" y="6419850"/>
          <p14:tracePt t="191643" x="3644900" y="6419850"/>
          <p14:tracePt t="191706" x="3651250" y="6419850"/>
          <p14:tracePt t="191728" x="3657600" y="6419850"/>
          <p14:tracePt t="191748" x="3663950" y="6419850"/>
          <p14:tracePt t="191769" x="3670300" y="6419850"/>
          <p14:tracePt t="191797" x="3676650" y="6419850"/>
          <p14:tracePt t="191846" x="3683000" y="6419850"/>
          <p14:tracePt t="191867" x="3689350" y="6419850"/>
          <p14:tracePt t="191987" x="3695700" y="6419850"/>
          <p14:tracePt t="192050" x="3702050" y="6413500"/>
          <p14:tracePt t="192099" x="3708400" y="6407150"/>
          <p14:tracePt t="192141" x="3714750" y="6407150"/>
          <p14:tracePt t="192197" x="3714750" y="6400800"/>
          <p14:tracePt t="192218" x="3714750" y="6394450"/>
          <p14:tracePt t="192310" x="3714750" y="6388100"/>
          <p14:tracePt t="192338" x="3708400" y="6381750"/>
          <p14:tracePt t="192394" x="3702050" y="6381750"/>
          <p14:tracePt t="192401" x="3695700" y="6381750"/>
          <p14:tracePt t="192429" x="3689350" y="6381750"/>
          <p14:tracePt t="192450" x="3683000" y="6381750"/>
          <p14:tracePt t="192499" x="3676650" y="6381750"/>
          <p14:tracePt t="192520" x="3670300" y="6381750"/>
          <p14:tracePt t="192542" x="3663950" y="6388100"/>
          <p14:tracePt t="192562" x="3657600" y="6388100"/>
          <p14:tracePt t="192590" x="3651250" y="6394450"/>
          <p14:tracePt t="192610" x="3651250" y="6400800"/>
          <p14:tracePt t="192631" x="3651250" y="6407150"/>
          <p14:tracePt t="192640" x="3644900" y="6407150"/>
          <p14:tracePt t="192653" x="3644900" y="6413500"/>
          <p14:tracePt t="192681" x="3644900" y="6419850"/>
          <p14:tracePt t="192688" x="3644900" y="6426200"/>
          <p14:tracePt t="192702" x="3644900" y="6432550"/>
          <p14:tracePt t="192731" x="3644900" y="6445250"/>
          <p14:tracePt t="192751" x="3644900" y="6451600"/>
          <p14:tracePt t="192772" x="3644900" y="6457950"/>
          <p14:tracePt t="192779" x="3651250" y="6457950"/>
          <p14:tracePt t="192793" x="3657600" y="6457950"/>
          <p14:tracePt t="192821" x="3670300" y="6457950"/>
          <p14:tracePt t="192829" x="3676650" y="6457950"/>
          <p14:tracePt t="192850" x="3689350" y="6457950"/>
          <p14:tracePt t="192871" x="3695700" y="6457950"/>
          <p14:tracePt t="192885" x="3708400" y="6457950"/>
          <p14:tracePt t="192892" x="3721100" y="6457950"/>
          <p14:tracePt t="192906" x="3733800" y="6457950"/>
          <p14:tracePt t="192922" x="3759200" y="6445250"/>
          <p14:tracePt t="192939" x="3765550" y="6438900"/>
          <p14:tracePt t="192956" x="3778250" y="6432550"/>
          <p14:tracePt t="192972" x="3778250" y="6419850"/>
          <p14:tracePt t="193005" x="3778250" y="6413500"/>
          <p14:tracePt t="193022" x="3778250" y="6400800"/>
          <p14:tracePt t="193060" x="3771900" y="6400800"/>
          <p14:tracePt t="193081" x="3765550" y="6394450"/>
          <p14:tracePt t="193102" x="3752850" y="6394450"/>
          <p14:tracePt t="193124" x="3746500" y="6394450"/>
          <p14:tracePt t="193144" x="3740150" y="6394450"/>
          <p14:tracePt t="193165" x="3727450" y="6388100"/>
          <p14:tracePt t="193173" x="3721100" y="6388100"/>
          <p14:tracePt t="193180" x="3708400" y="6388100"/>
          <p14:tracePt t="193194" x="3695700" y="6388100"/>
          <p14:tracePt t="193205" x="3683000" y="6388100"/>
          <p14:tracePt t="193222" x="3651250" y="6388100"/>
          <p14:tracePt t="193237" x="3638550" y="6388100"/>
          <p14:tracePt t="193254" x="3613150" y="6388100"/>
          <p14:tracePt t="193272" x="3594100" y="6400800"/>
          <p14:tracePt t="193288" x="3587750" y="6407150"/>
          <p14:tracePt t="193307" x="3581400" y="6413500"/>
          <p14:tracePt t="193321" x="3581400" y="6419850"/>
          <p14:tracePt t="193337" x="3581400" y="6426200"/>
          <p14:tracePt t="193355" x="3581400" y="6432550"/>
          <p14:tracePt t="193371" x="3581400" y="6438900"/>
          <p14:tracePt t="193387" x="3587750" y="6445250"/>
          <p14:tracePt t="193432" x="3600450" y="6451600"/>
          <p14:tracePt t="193447" x="3606800" y="6451600"/>
          <p14:tracePt t="193460" x="3619500" y="6451600"/>
          <p14:tracePt t="193475" x="3632200" y="6451600"/>
          <p14:tracePt t="193481" x="3644900" y="6451600"/>
          <p14:tracePt t="193496" x="3657600" y="6451600"/>
          <p14:tracePt t="193505" x="3676650" y="6451600"/>
          <p14:tracePt t="193520" x="3695700" y="6451600"/>
          <p14:tracePt t="193537" x="3740150" y="6445250"/>
          <p14:tracePt t="193553" x="3778250" y="6426200"/>
          <p14:tracePt t="193570" x="3797300" y="6413500"/>
          <p14:tracePt t="193587" x="3810000" y="6388100"/>
          <p14:tracePt t="193604" x="3829050" y="6362700"/>
          <p14:tracePt t="193620" x="3829050" y="6343650"/>
          <p14:tracePt t="193636" x="3835400" y="6318250"/>
          <p14:tracePt t="193653" x="3835400" y="6305550"/>
          <p14:tracePt t="193670" x="3829050" y="6280150"/>
          <p14:tracePt t="193686" x="3816350" y="6267450"/>
          <p14:tracePt t="193703" x="3810000" y="6267450"/>
          <p14:tracePt t="193720" x="3803650" y="6261100"/>
          <p14:tracePt t="193736" x="3790950" y="6261100"/>
          <p14:tracePt t="193769" x="3778250" y="6261100"/>
          <p14:tracePt t="193786" x="3771900" y="6261100"/>
          <p14:tracePt t="193819" x="3765550" y="6261100"/>
          <p14:tracePt t="193839" x="3759200" y="6261100"/>
          <p14:tracePt t="193860" x="3752850" y="6261100"/>
          <p14:tracePt t="193869" x="3746500" y="6267450"/>
          <p14:tracePt t="193885" x="3740150" y="6273800"/>
          <p14:tracePt t="193903" x="3727450" y="6280150"/>
          <p14:tracePt t="193919" x="3727450" y="6286500"/>
          <p14:tracePt t="193935" x="3721100" y="6292850"/>
          <p14:tracePt t="193952" x="3695700" y="6324600"/>
          <p14:tracePt t="193968" x="3689350" y="6337300"/>
          <p14:tracePt t="193986" x="3676650" y="6356350"/>
          <p14:tracePt t="194002" x="3676650" y="6381750"/>
          <p14:tracePt t="194018" x="3676650" y="6419850"/>
          <p14:tracePt t="194036" x="3689350" y="6457950"/>
          <p14:tracePt t="194052" x="3695700" y="6470650"/>
          <p14:tracePt t="194068" x="3714750" y="6496050"/>
          <p14:tracePt t="194085" x="3733800" y="6502400"/>
          <p14:tracePt t="194101" x="3746500" y="6508750"/>
          <p14:tracePt t="194118" x="3759200" y="6508750"/>
          <p14:tracePt t="194135" x="3771900" y="6508750"/>
          <p14:tracePt t="194151" x="3778250" y="6502400"/>
          <p14:tracePt t="194168" x="3790950" y="6489700"/>
          <p14:tracePt t="194185" x="3797300" y="6483350"/>
          <p14:tracePt t="194201" x="3803650" y="6477000"/>
          <p14:tracePt t="194219" x="3810000" y="6464300"/>
          <p14:tracePt t="194234" x="3816350" y="6438900"/>
          <p14:tracePt t="194251" x="3816350" y="6419850"/>
          <p14:tracePt t="194268" x="3816350" y="6394450"/>
          <p14:tracePt t="194284" x="3816350" y="6388100"/>
          <p14:tracePt t="194301" x="3816350" y="6369050"/>
          <p14:tracePt t="194317" x="3790950" y="6318250"/>
          <p14:tracePt t="194333" x="3778250" y="6299200"/>
          <p14:tracePt t="194351" x="3746500" y="6273800"/>
          <p14:tracePt t="194367" x="3708400" y="6248400"/>
          <p14:tracePt t="194384" x="3689350" y="6242050"/>
          <p14:tracePt t="194387" x="3670300" y="6235700"/>
          <p14:tracePt t="194401" x="3651250" y="6216650"/>
          <p14:tracePt t="194417" x="3600450" y="6203950"/>
          <p14:tracePt t="194434" x="3568700" y="6197600"/>
          <p14:tracePt t="194450" x="3511550" y="6184900"/>
          <p14:tracePt t="194467" x="3454400" y="6184900"/>
          <p14:tracePt t="194484" x="3422650" y="6184900"/>
          <p14:tracePt t="194500" x="3390900" y="6191250"/>
          <p14:tracePt t="194517" x="3371850" y="6203950"/>
          <p14:tracePt t="194534" x="3359150" y="6210300"/>
          <p14:tracePt t="194550" x="3352800" y="6216650"/>
          <p14:tracePt t="194566" x="3352800" y="6223000"/>
          <p14:tracePt t="194583" x="3346450" y="6242050"/>
          <p14:tracePt t="194616" x="3346450" y="6248400"/>
          <p14:tracePt t="194633" x="3346450" y="6267450"/>
          <p14:tracePt t="194650" x="3359150" y="6280150"/>
          <p14:tracePt t="194667" x="3371850" y="6286500"/>
          <p14:tracePt t="194682" x="3384550" y="6299200"/>
          <p14:tracePt t="194699" x="3416300" y="6324600"/>
          <p14:tracePt t="194717" x="3460750" y="6350000"/>
          <p14:tracePt t="194733" x="3479800" y="6356350"/>
          <p14:tracePt t="194749" x="3530600" y="6388100"/>
          <p14:tracePt t="194766" x="3581400" y="6407150"/>
          <p14:tracePt t="194782" x="3613150" y="6413500"/>
          <p14:tracePt t="194799" x="3663950" y="6432550"/>
          <p14:tracePt t="194816" x="3702050" y="6445250"/>
          <p14:tracePt t="194832" x="3727450" y="6451600"/>
          <p14:tracePt t="194850" x="3759200" y="6451600"/>
          <p14:tracePt t="194865" x="3790950" y="6457950"/>
          <p14:tracePt t="194882" x="3803650" y="6457950"/>
          <p14:tracePt t="194886" x="3816350" y="6457950"/>
          <p14:tracePt t="194901" x="3829050" y="6457950"/>
          <p14:tracePt t="194915" x="3841750" y="6457950"/>
          <p14:tracePt t="194932" x="3854450" y="6457950"/>
          <p14:tracePt t="194949" x="3873500" y="6464300"/>
          <p14:tracePt t="194965" x="3879850" y="6464300"/>
          <p14:tracePt t="194982" x="3886200" y="6464300"/>
          <p14:tracePt t="194998" x="3905250" y="6470650"/>
          <p14:tracePt t="195015" x="3917950" y="6470650"/>
          <p14:tracePt t="195032" x="3930650" y="6470650"/>
          <p14:tracePt t="195048" x="3943350" y="6470650"/>
          <p14:tracePt t="195065" x="3956050" y="6470650"/>
          <p14:tracePt t="195081" x="3968750" y="6470650"/>
          <p14:tracePt t="195098" x="3981450" y="6464300"/>
          <p14:tracePt t="195115" x="3987800" y="6464300"/>
          <p14:tracePt t="195131" x="3994150" y="6457950"/>
          <p14:tracePt t="195179" x="4000500" y="6457950"/>
          <p14:tracePt t="195208" x="4006850" y="6457950"/>
          <p14:tracePt t="195257" x="4006850" y="6451600"/>
          <p14:tracePt t="195320" x="4006850" y="6445250"/>
          <p14:tracePt t="195348" x="4000500" y="6445250"/>
          <p14:tracePt t="195397" x="4000500" y="6438900"/>
          <p14:tracePt t="195495" x="4006850" y="6438900"/>
          <p14:tracePt t="195516" x="4013200" y="6438900"/>
          <p14:tracePt t="195587" x="4019550" y="6438900"/>
          <p14:tracePt t="195621" x="4025900" y="6438900"/>
          <p14:tracePt t="195628" x="4032250" y="6438900"/>
          <p14:tracePt t="195727" x="4038600" y="6438900"/>
          <p14:tracePt t="195776" x="4044950" y="6438900"/>
          <p14:tracePt t="195818" x="4051300" y="6438900"/>
          <p14:tracePt t="195867" x="4057650" y="6438900"/>
          <p14:tracePt t="195916" x="4064000" y="6438900"/>
          <p14:tracePt t="195938" x="4070350" y="6438900"/>
          <p14:tracePt t="195951" x="4076700" y="6438900"/>
          <p14:tracePt t="195958" x="4083050" y="6438900"/>
          <p14:tracePt t="195972" x="4089400" y="6432550"/>
          <p14:tracePt t="195981" x="4095750" y="6432550"/>
          <p14:tracePt t="195995" x="4108450" y="6432550"/>
          <p14:tracePt t="196011" x="4146550" y="6432550"/>
          <p14:tracePt t="196029" x="4197350" y="6419850"/>
          <p14:tracePt t="196044" x="4216400" y="6419850"/>
          <p14:tracePt t="196062" x="4273550" y="6407150"/>
          <p14:tracePt t="196078" x="4324350" y="6407150"/>
          <p14:tracePt t="196096" x="4343400" y="6407150"/>
          <p14:tracePt t="196111" x="4362450" y="6407150"/>
          <p14:tracePt t="196128" x="4406900" y="6407150"/>
          <p14:tracePt t="196144" x="4425950" y="6407150"/>
          <p14:tracePt t="196162" x="4438650" y="6407150"/>
          <p14:tracePt t="196178" x="4445000" y="6407150"/>
          <p14:tracePt t="196194" x="4457700" y="6407150"/>
          <p14:tracePt t="196211" x="4464050" y="6407150"/>
          <p14:tracePt t="196244" x="4470400" y="6407150"/>
          <p14:tracePt t="196261" x="4476750" y="6407150"/>
          <p14:tracePt t="196288" x="4483100" y="6407150"/>
          <p14:tracePt t="196323" x="4489450" y="6407150"/>
          <p14:tracePt t="196330" x="4495800" y="6407150"/>
          <p14:tracePt t="196372" x="4502150" y="6407150"/>
          <p14:tracePt t="196407" x="4508500" y="6413500"/>
          <p14:tracePt t="196428" x="4514850" y="6413500"/>
          <p14:tracePt t="196463" x="4521200" y="6413500"/>
          <p14:tracePt t="196499" x="4527550" y="6419850"/>
          <p14:tracePt t="196520" x="4533900" y="6419850"/>
          <p14:tracePt t="196541" x="4540250" y="6419850"/>
          <p14:tracePt t="196569" x="4546600" y="6419850"/>
          <p14:tracePt t="196610" x="4552950" y="6419850"/>
          <p14:tracePt t="197882" x="4546600" y="6413500"/>
          <p14:tracePt t="197896" x="4533900" y="6394450"/>
          <p14:tracePt t="197903" x="4514850" y="6369050"/>
          <p14:tracePt t="197917" x="4489450" y="6350000"/>
          <p14:tracePt t="197925" x="4457700" y="6311900"/>
          <p14:tracePt t="197938" x="4419600" y="6280150"/>
          <p14:tracePt t="197955" x="4330700" y="6197600"/>
          <p14:tracePt t="197971" x="4273550" y="6159500"/>
          <p14:tracePt t="197988" x="4140200" y="6057900"/>
          <p14:tracePt t="198004" x="4000500" y="5969000"/>
          <p14:tracePt t="198022" x="3886200" y="5892800"/>
          <p14:tracePt t="198038" x="3841750" y="5854700"/>
          <p14:tracePt t="198054" x="3784600" y="5810250"/>
          <p14:tracePt t="198072" x="3600450" y="5657850"/>
          <p14:tracePt t="198088" x="3536950" y="5600700"/>
          <p14:tracePt t="198104" x="3454400" y="5537200"/>
          <p14:tracePt t="198121" x="3314700" y="5397500"/>
          <p14:tracePt t="198137" x="3155950" y="5264150"/>
          <p14:tracePt t="198155" x="3073400" y="5200650"/>
          <p14:tracePt t="198170" x="2921000" y="5080000"/>
          <p14:tracePt t="198187" x="2768600" y="4953000"/>
          <p14:tracePt t="198205" x="2673350" y="4851400"/>
          <p14:tracePt t="198221" x="2641600" y="4813300"/>
          <p14:tracePt t="198237" x="2609850" y="4781550"/>
          <p14:tracePt t="198254" x="2609850" y="4749800"/>
          <p14:tracePt t="198270" x="2616200" y="4749800"/>
          <p14:tracePt t="198287" x="2647950" y="4730750"/>
          <p14:tracePt t="198304" x="2698750" y="4711700"/>
          <p14:tracePt t="198320" x="2724150" y="4711700"/>
          <p14:tracePt t="198338" x="2806700" y="4699000"/>
          <p14:tracePt t="198353" x="2984500" y="4667250"/>
          <p14:tracePt t="198370" x="3086100" y="4654550"/>
          <p14:tracePt t="198387" x="3340100" y="4635500"/>
          <p14:tracePt t="198403" x="3492500" y="4635500"/>
          <p14:tracePt t="198420" x="3784600" y="4660900"/>
          <p14:tracePt t="198437" x="4006850" y="4749800"/>
          <p14:tracePt t="198453" x="4102100" y="4813300"/>
          <p14:tracePt t="198470" x="4235450" y="4933950"/>
          <p14:tracePt t="198486" x="4311650" y="5048250"/>
          <p14:tracePt t="198503" x="4324350" y="5080000"/>
          <p14:tracePt t="198520" x="4343400" y="5137150"/>
          <p14:tracePt t="198536" x="4337050" y="5194300"/>
          <p14:tracePt t="198553" x="4324350" y="5213350"/>
          <p14:tracePt t="198570" x="4305300" y="5257800"/>
          <p14:tracePt t="198586" x="4273550" y="5308600"/>
          <p14:tracePt t="198603" x="4267200" y="5340350"/>
          <p14:tracePt t="198619" x="4248150" y="5391150"/>
          <p14:tracePt t="198636" x="4241800" y="5422900"/>
          <p14:tracePt t="198652" x="4235450" y="5435600"/>
          <p14:tracePt t="198669" x="4235450" y="5461000"/>
          <p14:tracePt t="198686" x="4229100" y="5480050"/>
          <p14:tracePt t="198703" x="4229100" y="5543550"/>
          <p14:tracePt t="198719" x="4229100" y="5562600"/>
          <p14:tracePt t="198735" x="4229100" y="5594350"/>
          <p14:tracePt t="198752" x="4229100" y="5632450"/>
          <p14:tracePt t="198768" x="4229100" y="5683250"/>
          <p14:tracePt t="198785" x="4229100" y="5702300"/>
          <p14:tracePt t="198802" x="4235450" y="5753100"/>
          <p14:tracePt t="198818" x="4241800" y="5810250"/>
          <p14:tracePt t="198836" x="4241800" y="5835650"/>
          <p14:tracePt t="198852" x="4241800" y="5918200"/>
          <p14:tracePt t="198868" x="4241800" y="5994400"/>
          <p14:tracePt t="198885" x="4260850" y="6064250"/>
          <p14:tracePt t="198901" x="4267200" y="6096000"/>
          <p14:tracePt t="198918" x="4286250" y="6146800"/>
          <p14:tracePt t="198935" x="4311650" y="6197600"/>
          <p14:tracePt t="198951" x="4330700" y="6216650"/>
          <p14:tracePt t="198955" x="4343400" y="6229350"/>
          <p14:tracePt t="198971" x="4356100" y="6242050"/>
          <p14:tracePt t="198985" x="4387850" y="6273800"/>
          <p14:tracePt t="199001" x="4406900" y="6280150"/>
          <p14:tracePt t="199018" x="4445000" y="6286500"/>
          <p14:tracePt t="199034" x="4457700" y="6286500"/>
          <p14:tracePt t="199051" x="4502150" y="6292850"/>
          <p14:tracePt t="199068" x="4533900" y="6292850"/>
          <p14:tracePt t="199085" x="4559300" y="6292850"/>
          <p14:tracePt t="199101" x="4610100" y="6286500"/>
          <p14:tracePt t="199117" x="4660900" y="6254750"/>
          <p14:tracePt t="199134" x="4692650" y="6242050"/>
          <p14:tracePt t="199151" x="4737100" y="6203950"/>
          <p14:tracePt t="199167" x="4794250" y="6159500"/>
          <p14:tracePt t="199183" x="4806950" y="6134100"/>
          <p14:tracePt t="199201" x="4832350" y="6076950"/>
          <p14:tracePt t="199217" x="4838700" y="6007100"/>
          <p14:tracePt t="199234" x="4838700" y="5975350"/>
          <p14:tracePt t="199251" x="4819650" y="5905500"/>
          <p14:tracePt t="199266" x="4800600" y="5848350"/>
          <p14:tracePt t="199284" x="4781550" y="5822950"/>
          <p14:tracePt t="199300" x="4743450" y="5772150"/>
          <p14:tracePt t="199317" x="4711700" y="5740400"/>
          <p14:tracePt t="199334" x="4597400" y="5632450"/>
          <p14:tracePt t="199351" x="4552950" y="5594350"/>
          <p14:tracePt t="199367" x="4495800" y="5556250"/>
          <p14:tracePt t="199383" x="4368800" y="5467350"/>
          <p14:tracePt t="199400" x="4203700" y="5410200"/>
          <p14:tracePt t="199416" x="4127500" y="5378450"/>
          <p14:tracePt t="199433" x="3981450" y="5340350"/>
          <p14:tracePt t="199450" x="3848100" y="5314950"/>
          <p14:tracePt t="199466" x="3797300" y="5302250"/>
          <p14:tracePt t="199483" x="3702050" y="5283200"/>
          <p14:tracePt t="199500" x="3619500" y="5276850"/>
          <p14:tracePt t="199517" x="3549650" y="5276850"/>
          <p14:tracePt t="199533" x="3511550" y="5289550"/>
          <p14:tracePt t="199549" x="3441700" y="5295900"/>
          <p14:tracePt t="199566" x="3390900" y="5302250"/>
          <p14:tracePt t="199582" x="3365500" y="5302250"/>
          <p14:tracePt t="199599" x="3340100" y="5308600"/>
          <p14:tracePt t="199616" x="3314700" y="5314950"/>
          <p14:tracePt t="199632" x="3302000" y="5321300"/>
          <p14:tracePt t="199650" x="3295650" y="5327650"/>
          <p14:tracePt t="199682" x="3289300" y="5327650"/>
          <p14:tracePt t="199702" x="3289300" y="5334000"/>
          <p14:tracePt t="199715" x="3289300" y="5340350"/>
          <p14:tracePt t="199741" x="3295650" y="5340350"/>
          <p14:tracePt t="199752" x="3302000" y="5340350"/>
          <p14:tracePt t="199766" x="3302000" y="5346700"/>
          <p14:tracePt t="199782" x="3327400" y="5359400"/>
          <p14:tracePt t="199799" x="3403600" y="5391150"/>
          <p14:tracePt t="199815" x="3467100" y="5410200"/>
          <p14:tracePt t="199832" x="3663950" y="5486400"/>
          <p14:tracePt t="199848" x="3956050" y="5575300"/>
          <p14:tracePt t="199865" x="4114800" y="5626100"/>
          <p14:tracePt t="199882" x="4400550" y="5708650"/>
          <p14:tracePt t="199898" x="4648200" y="5778500"/>
          <p14:tracePt t="199915" x="4749800" y="5803900"/>
          <p14:tracePt t="199931" x="4908550" y="5861050"/>
          <p14:tracePt t="199948" x="4991100" y="5892800"/>
          <p14:tracePt t="199966" x="5219700" y="5969000"/>
          <p14:tracePt t="199982" x="5270500" y="5988050"/>
          <p14:tracePt t="199998" x="5314950" y="6007100"/>
          <p14:tracePt t="200015" x="5422900" y="6051550"/>
          <p14:tracePt t="200031" x="5441950" y="6057900"/>
          <p14:tracePt t="200047" x="5454650" y="6070600"/>
          <p14:tracePt t="200065" x="5499100" y="6096000"/>
          <p14:tracePt t="200081" x="5543550" y="6121400"/>
          <p14:tracePt t="200099" x="5600700" y="6153150"/>
          <p14:tracePt t="200114" x="5638800" y="6178550"/>
          <p14:tracePt t="200131" x="5746750" y="6229350"/>
          <p14:tracePt t="200148" x="5791200" y="6254750"/>
          <p14:tracePt t="200164" x="5842000" y="6261100"/>
          <p14:tracePt t="201261" x="5835650" y="6261100"/>
          <p14:tracePt t="201275" x="5816600" y="6261100"/>
          <p14:tracePt t="201282" x="5797550" y="6254750"/>
          <p14:tracePt t="201293" x="5778500" y="6254750"/>
          <p14:tracePt t="201310" x="5721350" y="6248400"/>
          <p14:tracePt t="201326" x="5695950" y="6248400"/>
          <p14:tracePt t="201343" x="5657850" y="6248400"/>
          <p14:tracePt t="201360" x="5518150" y="6223000"/>
          <p14:tracePt t="201376" x="5454650" y="6223000"/>
          <p14:tracePt t="201393" x="5314950" y="6203950"/>
          <p14:tracePt t="201409" x="5143500" y="6184900"/>
          <p14:tracePt t="201426" x="5054600" y="6172200"/>
          <p14:tracePt t="201443" x="4895850" y="6146800"/>
          <p14:tracePt t="201459" x="4768850" y="6127750"/>
          <p14:tracePt t="201476" x="4718050" y="6127750"/>
          <p14:tracePt t="201493" x="4610100" y="6108700"/>
          <p14:tracePt t="201509" x="4565650" y="6102350"/>
          <p14:tracePt t="201526" x="4521200" y="6102350"/>
          <p14:tracePt t="201543" x="4483100" y="6089650"/>
          <p14:tracePt t="201559" x="4470400" y="6089650"/>
          <p14:tracePt t="201576" x="4464050" y="6089650"/>
          <p14:tracePt t="201592" x="4451350" y="6089650"/>
          <p14:tracePt t="201609" x="4445000" y="6089650"/>
          <p14:tracePt t="201626" x="4438650" y="6089650"/>
          <p14:tracePt t="201642" x="4432300" y="6096000"/>
          <p14:tracePt t="201667" x="4425950" y="6102350"/>
          <p14:tracePt t="201703" x="4425950" y="6108700"/>
          <p14:tracePt t="201738" x="4425950" y="6115050"/>
          <p14:tracePt t="201759" x="4419600" y="6115050"/>
          <p14:tracePt t="201773" x="4413250" y="6121400"/>
          <p14:tracePt t="201794" x="4406900" y="6121400"/>
          <p14:tracePt t="201800" x="4400550" y="6127750"/>
          <p14:tracePt t="201815" x="4394200" y="6127750"/>
          <p14:tracePt t="201824" x="4394200" y="6134100"/>
          <p14:tracePt t="201841" x="4387850" y="6134100"/>
          <p14:tracePt t="201858" x="4375150" y="6153150"/>
          <p14:tracePt t="201874" x="4343400" y="6172200"/>
          <p14:tracePt t="201892" x="4298950" y="6203950"/>
          <p14:tracePt t="201907" x="4267200" y="6210300"/>
          <p14:tracePt t="201924" x="4191000" y="6248400"/>
          <p14:tracePt t="201942" x="4108450" y="6273800"/>
          <p14:tracePt t="201957" x="4076700" y="6292850"/>
          <p14:tracePt t="201974" x="4006850" y="6305550"/>
          <p14:tracePt t="201991" x="3937000" y="6324600"/>
          <p14:tracePt t="202007" x="3905250" y="6330950"/>
          <p14:tracePt t="202011" x="3867150" y="6330950"/>
          <p14:tracePt t="202027" x="3835400" y="6337300"/>
          <p14:tracePt t="202041" x="3790950" y="6337300"/>
          <p14:tracePt t="202057" x="3765550" y="6343650"/>
          <p14:tracePt t="202074" x="3746500" y="6343650"/>
          <p14:tracePt t="202091" x="3708400" y="6343650"/>
          <p14:tracePt t="202124" x="3702050" y="6343650"/>
          <p14:tracePt t="202464" x="3695700" y="6350000"/>
          <p14:tracePt t="202471" x="3683000" y="6356350"/>
          <p14:tracePt t="202485" x="3676650" y="6362700"/>
          <p14:tracePt t="202492" x="3663950" y="6362700"/>
          <p14:tracePt t="202509" x="3657600" y="6369050"/>
          <p14:tracePt t="202523" x="3651250" y="6369050"/>
          <p14:tracePt t="202539" x="3644900" y="6375400"/>
          <p14:tracePt t="202556" x="3638550" y="6381750"/>
          <p14:tracePt t="202572" x="3632200" y="6381750"/>
          <p14:tracePt t="202606" x="3632200" y="6388100"/>
          <p14:tracePt t="202646" x="3632200" y="6394450"/>
          <p14:tracePt t="202723" x="3638550" y="6394450"/>
          <p14:tracePt t="202794" x="3638550" y="6388100"/>
          <p14:tracePt t="202906" x="3632200" y="6388100"/>
          <p14:tracePt t="202913" x="3625850" y="6388100"/>
          <p14:tracePt t="202927" x="3619500" y="6381750"/>
          <p14:tracePt t="202937" x="3613150" y="6381750"/>
          <p14:tracePt t="202955" x="3581400" y="6381750"/>
          <p14:tracePt t="202971" x="3556000" y="6375400"/>
          <p14:tracePt t="202987" x="3486150" y="6362700"/>
          <p14:tracePt t="203005" x="3409950" y="6362700"/>
          <p14:tracePt t="203021" x="3365500" y="6356350"/>
          <p14:tracePt t="203037" x="3302000" y="6350000"/>
          <p14:tracePt t="203054" x="3251200" y="6350000"/>
          <p14:tracePt t="203071" x="3238500" y="6350000"/>
          <p14:tracePt t="203087" x="3225800" y="6350000"/>
          <p14:tracePt t="203103" x="3200400" y="6350000"/>
          <p14:tracePt t="203166" x="3200400" y="6356350"/>
          <p14:tracePt t="203194" x="3206750" y="6356350"/>
          <p14:tracePt t="203215" x="3213100" y="6356350"/>
          <p14:tracePt t="203237" x="3219450" y="6362700"/>
          <p14:tracePt t="203243" x="3225800" y="6362700"/>
          <p14:tracePt t="203278" x="3232150" y="6362700"/>
          <p14:tracePt t="203313" x="3232150" y="6369050"/>
          <p14:tracePt t="203334" x="3238500" y="6369050"/>
          <p14:tracePt t="203383" x="3244850" y="6369050"/>
          <p14:tracePt t="203404" x="3244850" y="6356350"/>
          <p14:tracePt t="203439" x="3244850" y="6350000"/>
          <p14:tracePt t="203447" x="3244850" y="6343650"/>
          <p14:tracePt t="203475" x="3244850" y="6337300"/>
          <p14:tracePt t="203488" x="3244850" y="6330950"/>
          <p14:tracePt t="203495" x="3244850" y="6324600"/>
          <p14:tracePt t="203509" x="3244850" y="6311900"/>
          <p14:tracePt t="203519" x="3244850" y="6292850"/>
          <p14:tracePt t="203535" x="3244850" y="6267450"/>
          <p14:tracePt t="203552" x="3244850" y="6172200"/>
          <p14:tracePt t="203569" x="3225800" y="6057900"/>
          <p14:tracePt t="203586" x="3219450" y="6000750"/>
          <p14:tracePt t="203602" x="3200400" y="5873750"/>
          <p14:tracePt t="203619" x="3187700" y="5753100"/>
          <p14:tracePt t="203636" x="3175000" y="5670550"/>
          <p14:tracePt t="203651" x="3175000" y="5645150"/>
          <p14:tracePt t="203668" x="3175000" y="5581650"/>
          <p14:tracePt t="203686" x="3175000" y="5524500"/>
          <p14:tracePt t="203702" x="3175000" y="5499100"/>
          <p14:tracePt t="203718" x="3175000" y="5473700"/>
          <p14:tracePt t="203735" x="3175000" y="5416550"/>
          <p14:tracePt t="203751" x="3175000" y="5403850"/>
          <p14:tracePt t="203769" x="3175000" y="5384800"/>
          <p14:tracePt t="203785" x="3181350" y="5365750"/>
          <p14:tracePt t="203801" x="3181350" y="5346700"/>
          <p14:tracePt t="203819" x="3181350" y="5340350"/>
          <p14:tracePt t="203959" x="3187700" y="5340350"/>
          <p14:tracePt t="204015" x="3187700" y="5346700"/>
          <p14:tracePt t="204036" x="3187700" y="5353050"/>
          <p14:tracePt t="204078" x="3187700" y="5365750"/>
          <p14:tracePt t="204099" x="3187700" y="5372100"/>
          <p14:tracePt t="204106" x="3187700" y="5378450"/>
          <p14:tracePt t="204120" x="3187700" y="5391150"/>
          <p14:tracePt t="204134" x="3187700" y="5416550"/>
          <p14:tracePt t="204150" x="3187700" y="5492750"/>
          <p14:tracePt t="204167" x="3187700" y="5543550"/>
          <p14:tracePt t="204184" x="3187700" y="5695950"/>
          <p14:tracePt t="204200" x="3206750" y="5854700"/>
          <p14:tracePt t="204217" x="3219450" y="5930900"/>
          <p14:tracePt t="204233" x="3238500" y="6070600"/>
          <p14:tracePt t="204250" x="3244850" y="6191250"/>
          <p14:tracePt t="204267" x="3244850" y="6242050"/>
          <p14:tracePt t="204283" x="3257550" y="6324600"/>
          <p14:tracePt t="204300" x="3263900" y="6375400"/>
          <p14:tracePt t="204317" x="3263900" y="6407150"/>
          <p14:tracePt t="204333" x="3263900" y="6419850"/>
          <p14:tracePt t="204366" x="3263900" y="6426200"/>
          <p14:tracePt t="204387" x="3263900" y="6432550"/>
          <p14:tracePt t="204436" x="3270250" y="6438900"/>
          <p14:tracePt t="204569" x="3276600" y="6438900"/>
          <p14:tracePt t="204598" x="3282950" y="6438900"/>
          <p14:tracePt t="204618" x="3289300" y="6432550"/>
          <p14:tracePt t="204639" x="3302000" y="6426200"/>
          <p14:tracePt t="204661" x="3308350" y="6419850"/>
          <p14:tracePt t="204668" x="3314700" y="6413500"/>
          <p14:tracePt t="204684" x="3314700" y="6394450"/>
          <p14:tracePt t="204698" x="3333750" y="6375400"/>
          <p14:tracePt t="204715" x="3365500" y="6311900"/>
          <p14:tracePt t="204731" x="3390900" y="6203950"/>
          <p14:tracePt t="204748" x="3416300" y="6146800"/>
          <p14:tracePt t="204765" x="3454400" y="6038850"/>
          <p14:tracePt t="204781" x="3492500" y="5924550"/>
          <p14:tracePt t="204798" x="3498850" y="5886450"/>
          <p14:tracePt t="204815" x="3524250" y="5810250"/>
          <p14:tracePt t="204831" x="3536950" y="5759450"/>
          <p14:tracePt t="204848" x="3543300" y="5740400"/>
          <p14:tracePt t="204864" x="3556000" y="5708650"/>
          <p14:tracePt t="204881" x="3562350" y="5676900"/>
          <p14:tracePt t="204897" x="3562350" y="5664200"/>
          <p14:tracePt t="204914" x="3568700" y="5638800"/>
          <p14:tracePt t="204931" x="3575050" y="5613400"/>
          <p14:tracePt t="204948" x="3575050" y="5588000"/>
          <p14:tracePt t="204964" x="3575050" y="5581650"/>
          <p14:tracePt t="204981" x="3575050" y="5575300"/>
          <p14:tracePt t="204998" x="3575050" y="5556250"/>
          <p14:tracePt t="205013" x="3575050" y="5549900"/>
          <p14:tracePt t="205047" x="3581400" y="5543550"/>
          <p14:tracePt t="205063" x="3581400" y="5537200"/>
          <p14:tracePt t="205083" x="3581400" y="5530850"/>
          <p14:tracePt t="205130" x="3581400" y="5524500"/>
          <p14:tracePt t="205158" x="3581400" y="5518150"/>
          <p14:tracePt t="205180" x="3581400" y="5511800"/>
          <p14:tracePt t="205208" x="3581400" y="5505450"/>
          <p14:tracePt t="205250" x="3581400" y="5499100"/>
          <p14:tracePt t="205320" x="3575050" y="5492750"/>
          <p14:tracePt t="205390" x="3575050" y="5499100"/>
          <p14:tracePt t="205411" x="3575050" y="5505450"/>
          <p14:tracePt t="205439" x="3568700" y="5511800"/>
          <p14:tracePt t="205453" x="3568700" y="5518150"/>
          <p14:tracePt t="205460" x="3568700" y="5524500"/>
          <p14:tracePt t="205481" x="3568700" y="5543550"/>
          <p14:tracePt t="205489" x="3575050" y="5568950"/>
          <p14:tracePt t="205502" x="3575050" y="5607050"/>
          <p14:tracePt t="205512" x="3594100" y="5645150"/>
          <p14:tracePt t="205528" x="3600450" y="5715000"/>
          <p14:tracePt t="205545" x="3638550" y="5873750"/>
          <p14:tracePt t="205562" x="3683000" y="6051550"/>
          <p14:tracePt t="205579" x="3702050" y="6223000"/>
          <p14:tracePt t="205595" x="3708400" y="6273800"/>
          <p14:tracePt t="205612" x="3721100" y="6337300"/>
          <p14:tracePt t="205629" x="3733800" y="6432550"/>
          <p14:tracePt t="205645" x="3740150" y="6451600"/>
          <p14:tracePt t="205662" x="3740150" y="6464300"/>
          <p14:tracePt t="205678" x="3740150" y="6483350"/>
          <p14:tracePt t="205695" x="3746500" y="6489700"/>
          <p14:tracePt t="205761" x="3752850" y="6496050"/>
          <p14:tracePt t="207374" x="3765550" y="6489700"/>
          <p14:tracePt t="207391" x="3771900" y="6477000"/>
          <p14:tracePt t="207407" x="3778250" y="6457950"/>
          <p14:tracePt t="207441" x="3797300" y="6426200"/>
          <p14:tracePt t="207456" x="3803650" y="6407150"/>
          <p14:tracePt t="207475" x="3816350" y="6381750"/>
          <p14:tracePt t="207491" x="3822700" y="6369050"/>
          <p14:tracePt t="207507" x="3854450" y="6330950"/>
          <p14:tracePt t="207524" x="3867150" y="6311900"/>
          <p14:tracePt t="207540" x="3905250" y="6261100"/>
          <p14:tracePt t="207556" x="3943350" y="6197600"/>
          <p14:tracePt t="207574" x="3968750" y="6159500"/>
          <p14:tracePt t="207590" x="4013200" y="6076950"/>
          <p14:tracePt t="207606" x="4064000" y="5994400"/>
          <p14:tracePt t="207609" x="4083050" y="5956300"/>
          <p14:tracePt t="207640" x="4133850" y="5886450"/>
          <p14:tracePt t="207656" x="4197350" y="5797550"/>
          <p14:tracePt t="207675" x="4279900" y="5695950"/>
          <p14:tracePt t="207690" x="4318000" y="5638800"/>
          <p14:tracePt t="207707" x="4432300" y="5505450"/>
          <p14:tracePt t="207722" x="4540250" y="5353050"/>
          <p14:tracePt t="207739" x="4591050" y="5270500"/>
          <p14:tracePt t="207756" x="4692650" y="5130800"/>
          <p14:tracePt t="207773" x="4781550" y="4978400"/>
          <p14:tracePt t="207790" x="4819650" y="4914900"/>
          <p14:tracePt t="207806" x="4851400" y="4832350"/>
          <p14:tracePt t="207823" x="4914900" y="4654550"/>
          <p14:tracePt t="207838" x="4933950" y="4610100"/>
          <p14:tracePt t="207857" x="4959350" y="4552950"/>
          <p14:tracePt t="207871" x="4972050" y="4533900"/>
          <p14:tracePt t="207889" x="4978400" y="4502150"/>
          <p14:tracePt t="207906" x="4984750" y="4489450"/>
          <p14:tracePt t="207971" x="4978400" y="4495800"/>
          <p14:tracePt t="208433" x="4978400" y="4476750"/>
          <p14:tracePt t="208447" x="4984750" y="4451350"/>
          <p14:tracePt t="208455" x="5003800" y="4394200"/>
          <p14:tracePt t="208468" x="5022850" y="4349750"/>
          <p14:tracePt t="208485" x="5060950" y="4216400"/>
          <p14:tracePt t="208502" x="5067300" y="4165600"/>
          <p14:tracePt t="208518" x="5118100" y="4019550"/>
          <p14:tracePt t="208535" x="5143500" y="3898900"/>
          <p14:tracePt t="208552" x="5175250" y="3778250"/>
          <p14:tracePt t="208568" x="5194300" y="3708400"/>
          <p14:tracePt t="208585" x="5200650" y="3644900"/>
          <p14:tracePt t="208602" x="5200650" y="3441700"/>
          <p14:tracePt t="208618" x="5200650" y="3378200"/>
          <p14:tracePt t="208634" x="5213350" y="3321050"/>
          <p14:tracePt t="208651" x="5213350" y="3206750"/>
          <p14:tracePt t="208668" x="5213350" y="3117850"/>
          <p14:tracePt t="208685" x="5219700" y="3060700"/>
          <p14:tracePt t="208701" x="5226050" y="2978150"/>
          <p14:tracePt t="208718" x="5245100" y="2908300"/>
          <p14:tracePt t="208735" x="5264150" y="2857500"/>
          <p14:tracePt t="208751" x="5283200" y="2838450"/>
          <p14:tracePt t="208767" x="5308600" y="2794000"/>
          <p14:tracePt t="208784" x="5346700" y="2768600"/>
          <p14:tracePt t="208801" x="5353050" y="2755900"/>
          <p14:tracePt t="208817" x="5378450" y="2717800"/>
          <p14:tracePt t="208834" x="5403850" y="2698750"/>
          <p14:tracePt t="208850" x="5416550" y="2686050"/>
          <p14:tracePt t="208868" x="5429250" y="2673350"/>
          <p14:tracePt t="208883" x="5454650" y="2647950"/>
          <p14:tracePt t="208900" x="5461000" y="2641600"/>
          <p14:tracePt t="208917" x="5467350" y="2628900"/>
          <p14:tracePt t="208933" x="5473700" y="2628900"/>
          <p14:tracePt t="208950" x="5480050" y="2622550"/>
          <p14:tracePt t="208967" x="5480050" y="2616200"/>
          <p14:tracePt t="209023" x="5473700" y="2616200"/>
          <p14:tracePt t="209065" x="5467350" y="2622550"/>
          <p14:tracePt t="209086" x="5461000" y="2622550"/>
          <p14:tracePt t="209114" x="5454650" y="2622550"/>
          <p14:tracePt t="209128" x="5448300" y="2622550"/>
          <p14:tracePt t="209136" x="5448300" y="2628900"/>
          <p14:tracePt t="209150" x="5448300" y="2635250"/>
          <p14:tracePt t="209166" x="5429250" y="2647950"/>
          <p14:tracePt t="209183" x="5410200" y="2660650"/>
          <p14:tracePt t="209199" x="5372100" y="2686050"/>
          <p14:tracePt t="209216" x="5353050" y="2711450"/>
          <p14:tracePt t="209233" x="5302250" y="2749550"/>
          <p14:tracePt t="209249" x="5289550" y="2774950"/>
          <p14:tracePt t="209266" x="5276850" y="2781300"/>
          <p14:tracePt t="209282" x="5264150" y="2800350"/>
          <p14:tracePt t="209299" x="5257800" y="2806700"/>
          <p14:tracePt t="209315" x="5257800" y="2813050"/>
          <p14:tracePt t="209332" x="5257800" y="2819400"/>
          <p14:tracePt t="209368" x="5264150" y="2819400"/>
          <p14:tracePt t="209395" x="5270500" y="2819400"/>
          <p14:tracePt t="209417" x="5276850" y="2819400"/>
          <p14:tracePt t="209430" x="5283200" y="2819400"/>
          <p14:tracePt t="209444" x="5283200" y="2825750"/>
          <p14:tracePt t="209458" x="5289550" y="2825750"/>
          <p14:tracePt t="209467" x="5295900" y="2825750"/>
          <p14:tracePt t="209481" x="5308600" y="2825750"/>
          <p14:tracePt t="209498" x="5314950" y="2825750"/>
          <p14:tracePt t="209515" x="5378450" y="2825750"/>
          <p14:tracePt t="209531" x="5416550" y="2825750"/>
          <p14:tracePt t="209549" x="5511800" y="2825750"/>
          <p14:tracePt t="209564" x="5562600" y="2825750"/>
          <p14:tracePt t="209581" x="5670550" y="2813050"/>
          <p14:tracePt t="209598" x="5772150" y="2806700"/>
          <p14:tracePt t="209614" x="5810250" y="2806700"/>
          <p14:tracePt t="209631" x="5892800" y="2800350"/>
          <p14:tracePt t="209648" x="5943600" y="2781300"/>
          <p14:tracePt t="209664" x="5962650" y="2781300"/>
          <p14:tracePt t="209681" x="5994400" y="2774950"/>
          <p14:tracePt t="209697" x="6013450" y="2774950"/>
          <p14:tracePt t="209714" x="6026150" y="2768600"/>
          <p14:tracePt t="209731" x="6032500" y="2768600"/>
          <p14:tracePt t="209748" x="6038850" y="2768600"/>
          <p14:tracePt t="209788" x="6038850" y="2774950"/>
          <p14:tracePt t="209797" x="6045200" y="2787650"/>
          <p14:tracePt t="209813" x="6057900" y="2794000"/>
          <p14:tracePt t="209831" x="6076950" y="2813050"/>
          <p14:tracePt t="210189" x="6127750" y="2819400"/>
          <p14:tracePt t="210197" x="6203950" y="2832100"/>
          <p14:tracePt t="210210" x="6267450" y="2851150"/>
          <p14:tracePt t="210217" x="6350000" y="2870200"/>
          <p14:tracePt t="210232" x="6426200" y="2876550"/>
          <p14:tracePt t="210247" x="6610350" y="2908300"/>
          <p14:tracePt t="210263" x="6699250" y="2908300"/>
          <p14:tracePt t="210279" x="6762750" y="2927350"/>
          <p14:tracePt t="210296" x="6889750" y="2940050"/>
          <p14:tracePt t="210313" x="6985000" y="2946400"/>
          <p14:tracePt t="210330" x="7016750" y="2946400"/>
          <p14:tracePt t="210345" x="7061200" y="2946400"/>
          <p14:tracePt t="210362" x="7099300" y="2933700"/>
          <p14:tracePt t="210379" x="7124700" y="2927350"/>
          <p14:tracePt t="210395" x="7137400" y="2927350"/>
          <p14:tracePt t="210412" x="7162800" y="2921000"/>
          <p14:tracePt t="210428" x="7175500" y="2914650"/>
          <p14:tracePt t="210445" x="7181850" y="2914650"/>
          <p14:tracePt t="210462" x="7207250" y="2901950"/>
          <p14:tracePt t="210478" x="7239000" y="2901950"/>
          <p14:tracePt t="210495" x="7264400" y="2895600"/>
          <p14:tracePt t="210512" x="7296150" y="2895600"/>
          <p14:tracePt t="210529" x="7353300" y="2876550"/>
          <p14:tracePt t="210544" x="7385050" y="2870200"/>
          <p14:tracePt t="210562" x="7442200" y="2857500"/>
          <p14:tracePt t="210578" x="7480300" y="2857500"/>
          <p14:tracePt t="210594" x="7531100" y="2851150"/>
          <p14:tracePt t="210611" x="7581900" y="2844800"/>
          <p14:tracePt t="210628" x="7607300" y="2844800"/>
          <p14:tracePt t="210644" x="7658100" y="2844800"/>
          <p14:tracePt t="210661" x="7708900" y="2844800"/>
          <p14:tracePt t="210677" x="7727950" y="2832100"/>
          <p14:tracePt t="210695" x="7759700" y="2832100"/>
          <p14:tracePt t="210711" x="7785100" y="2832100"/>
          <p14:tracePt t="210745" x="7791450" y="2832100"/>
          <p14:tracePt t="210772" x="7778750" y="2832100"/>
          <p14:tracePt t="210780" x="7772400" y="2832100"/>
          <p14:tracePt t="210799" x="7766050" y="2832100"/>
          <p14:tracePt t="210810" x="7753350" y="2832100"/>
          <p14:tracePt t="210828" x="7740650" y="2838450"/>
          <p14:tracePt t="210844" x="7696200" y="2844800"/>
          <p14:tracePt t="210860" x="7658100" y="2851150"/>
          <p14:tracePt t="210877" x="7480300" y="2895600"/>
          <p14:tracePt t="210893" x="7404100" y="2914650"/>
          <p14:tracePt t="210910" x="7302500" y="2940050"/>
          <p14:tracePt t="210927" x="7092950" y="2978150"/>
          <p14:tracePt t="210943" x="6889750" y="3009900"/>
          <p14:tracePt t="210960" x="6788150" y="3022600"/>
          <p14:tracePt t="210976" x="6578600" y="3054350"/>
          <p14:tracePt t="210993" x="6400800" y="3079750"/>
          <p14:tracePt t="211010" x="6229350" y="3111500"/>
          <p14:tracePt t="211026" x="6178550" y="3117850"/>
          <p14:tracePt t="211043" x="6057900" y="3149600"/>
          <p14:tracePt t="211060" x="5975350" y="3162300"/>
          <p14:tracePt t="211076" x="5930900" y="3175000"/>
          <p14:tracePt t="211093" x="5867400" y="3181350"/>
          <p14:tracePt t="211109" x="5810250" y="3194050"/>
          <p14:tracePt t="211126" x="5784850" y="3194050"/>
          <p14:tracePt t="211143" x="5734050" y="3200400"/>
          <p14:tracePt t="211159" x="5689600" y="3213100"/>
          <p14:tracePt t="211176" x="5676900" y="3213100"/>
          <p14:tracePt t="211179" x="5664200" y="3219450"/>
          <p14:tracePt t="211195" x="5651500" y="3219450"/>
          <p14:tracePt t="211209" x="5638800" y="3219450"/>
          <p14:tracePt t="211226" x="5632450" y="3219450"/>
          <p14:tracePt t="211242" x="5619750" y="3219450"/>
          <p14:tracePt t="211259" x="5613400" y="3225800"/>
          <p14:tracePt t="211275" x="5607050" y="3225800"/>
          <p14:tracePt t="211312" x="5600700" y="3225800"/>
          <p14:tracePt t="211326" x="5600700" y="3232150"/>
          <p14:tracePt t="211342" x="5594350" y="3232150"/>
          <p14:tracePt t="211368" x="5588000" y="3232150"/>
          <p14:tracePt t="211389" x="5581650" y="3238500"/>
          <p14:tracePt t="211410" x="5575300" y="3238500"/>
          <p14:tracePt t="211452" x="5568950" y="3244850"/>
          <p14:tracePt t="211481" x="5568950" y="3251200"/>
          <p14:tracePt t="211509" x="5568950" y="3257550"/>
          <p14:tracePt t="211571" x="5575300" y="3257550"/>
          <p14:tracePt t="211592" x="5581650" y="3257550"/>
          <p14:tracePt t="211599" x="5588000" y="3257550"/>
          <p14:tracePt t="211614" x="5594350" y="3257550"/>
          <p14:tracePt t="211624" x="5600700" y="3257550"/>
          <p14:tracePt t="211644" x="5607050" y="3257550"/>
          <p14:tracePt t="211657" x="5619750" y="3257550"/>
          <p14:tracePt t="211674" x="5664200" y="3251200"/>
          <p14:tracePt t="211691" x="5740400" y="3244850"/>
          <p14:tracePt t="211707" x="5791200" y="3238500"/>
          <p14:tracePt t="211724" x="5873750" y="3225800"/>
          <p14:tracePt t="211741" x="5981700" y="3219450"/>
          <p14:tracePt t="211757" x="6019800" y="3219450"/>
          <p14:tracePt t="211774" x="6057900" y="3213100"/>
          <p14:tracePt t="211790" x="6146800" y="3213100"/>
          <p14:tracePt t="211807" x="6165850" y="3213100"/>
          <p14:tracePt t="211824" x="6197600" y="3213100"/>
          <p14:tracePt t="211840" x="6210300" y="3213100"/>
          <p14:tracePt t="211857" x="6235700" y="3219450"/>
          <p14:tracePt t="211874" x="6248400" y="3219450"/>
          <p14:tracePt t="211890" x="6254750" y="3219450"/>
          <p14:tracePt t="211907" x="6261100" y="3225800"/>
          <p14:tracePt t="211923" x="6261100" y="3232150"/>
          <p14:tracePt t="211940" x="6267450" y="3232150"/>
          <p14:tracePt t="211957" x="6280150" y="3238500"/>
          <p14:tracePt t="211973" x="6286500" y="3257550"/>
          <p14:tracePt t="211989" x="6292850" y="3263900"/>
          <p14:tracePt t="212007" x="6299200" y="3270250"/>
          <p14:tracePt t="212023" x="6311900" y="3289300"/>
          <p14:tracePt t="212039" x="6318250" y="3295650"/>
          <p14:tracePt t="212056" x="6337300" y="3321050"/>
          <p14:tracePt t="212073" x="6343650" y="3340100"/>
          <p14:tracePt t="212089" x="6350000" y="3352800"/>
          <p14:tracePt t="212106" x="6362700" y="3365500"/>
          <p14:tracePt t="212140" x="6362700" y="3371850"/>
          <p14:tracePt t="212161" x="6369050" y="3371850"/>
          <p14:tracePt t="212203" x="6375400" y="3378200"/>
          <p14:tracePt t="212224" x="6381750" y="3378200"/>
          <p14:tracePt t="212245" x="6388100" y="3378200"/>
          <p14:tracePt t="212252" x="6394450" y="3378200"/>
          <p14:tracePt t="212266" x="6400800" y="3378200"/>
          <p14:tracePt t="212275" x="6407150" y="3378200"/>
          <p14:tracePt t="212288" x="6426200" y="3378200"/>
          <p14:tracePt t="212305" x="6470650" y="3378200"/>
          <p14:tracePt t="212322" x="6553200" y="3365500"/>
          <p14:tracePt t="212338" x="6597650" y="3352800"/>
          <p14:tracePt t="212355" x="6711950" y="3352800"/>
          <p14:tracePt t="212372" x="6845300" y="3333750"/>
          <p14:tracePt t="212388" x="6896100" y="3327400"/>
          <p14:tracePt t="212405" x="6953250" y="3321050"/>
          <p14:tracePt t="212421" x="7073900" y="3295650"/>
          <p14:tracePt t="212438" x="7105650" y="3282950"/>
          <p14:tracePt t="212456" x="7143750" y="3270250"/>
          <p14:tracePt t="212471" x="7156450" y="3263900"/>
          <p14:tracePt t="212488" x="7175500" y="3257550"/>
          <p14:tracePt t="212505" x="7188200" y="3257550"/>
          <p14:tracePt t="212547" x="7181850" y="3257550"/>
          <p14:tracePt t="212561" x="7175500" y="3257550"/>
          <p14:tracePt t="212582" x="7162800" y="3263900"/>
          <p14:tracePt t="212603" x="7156450" y="3270250"/>
          <p14:tracePt t="212624" x="7150100" y="3270250"/>
          <p14:tracePt t="212652" x="7137400" y="3276600"/>
          <p14:tracePt t="212666" x="7131050" y="3276600"/>
          <p14:tracePt t="212673" x="7124700" y="3276600"/>
          <p14:tracePt t="212690" x="7112000" y="3276600"/>
          <p14:tracePt t="212704" x="7054850" y="3289300"/>
          <p14:tracePt t="212721" x="6997700" y="3302000"/>
          <p14:tracePt t="212737" x="6870700" y="3321050"/>
          <p14:tracePt t="212754" x="6794500" y="3327400"/>
          <p14:tracePt t="212770" x="6610350" y="3371850"/>
          <p14:tracePt t="212787" x="6438900" y="3397250"/>
          <p14:tracePt t="212803" x="6350000" y="3409950"/>
          <p14:tracePt t="212821" x="6203950" y="3435350"/>
          <p14:tracePt t="212837" x="6108700" y="3454400"/>
          <p14:tracePt t="212854" x="6070600" y="3460750"/>
          <p14:tracePt t="212870" x="6026150" y="3479800"/>
          <p14:tracePt t="212887" x="6007100" y="3486150"/>
          <p14:tracePt t="212920" x="5994400" y="3486150"/>
          <p14:tracePt t="212936" x="5988050" y="3486150"/>
          <p14:tracePt t="212954" x="5981700" y="3492500"/>
          <p14:tracePt t="212986" x="5975350" y="3498850"/>
          <p14:tracePt t="213006" x="5975350" y="3505200"/>
          <p14:tracePt t="213024" x="5969000" y="3511550"/>
          <p14:tracePt t="213045" x="5962650" y="3511550"/>
          <p14:tracePt t="213073" x="5949950" y="3517900"/>
          <p14:tracePt t="213094" x="5943600" y="3524250"/>
          <p14:tracePt t="213115" x="5937250" y="3524250"/>
          <p14:tracePt t="213121" x="5930900" y="3524250"/>
          <p14:tracePt t="213157" x="5924550" y="3524250"/>
          <p14:tracePt t="213164" x="5918200" y="3530600"/>
          <p14:tracePt t="213178" x="5899150" y="3536950"/>
          <p14:tracePt t="213186" x="5886450" y="3536950"/>
          <p14:tracePt t="213202" x="5873750" y="3549650"/>
          <p14:tracePt t="213219" x="5822950" y="3568700"/>
          <p14:tracePt t="213235" x="5765800" y="3581400"/>
          <p14:tracePt t="213252" x="5721350" y="3587750"/>
          <p14:tracePt t="213270" x="5670550" y="3613150"/>
          <p14:tracePt t="213285" x="5613400" y="3625850"/>
          <p14:tracePt t="213301" x="5594350" y="3632200"/>
          <p14:tracePt t="213319" x="5549900" y="3638550"/>
          <p14:tracePt t="213335" x="5524500" y="3644900"/>
          <p14:tracePt t="213352" x="5511800" y="3644900"/>
          <p14:tracePt t="213368" x="5505450" y="3651250"/>
          <p14:tracePt t="213424" x="5505450" y="3657600"/>
          <p14:tracePt t="213466" x="5505450" y="3663950"/>
          <p14:tracePt t="213508" x="5511800" y="3670300"/>
          <p14:tracePt t="213515" x="5518150" y="3670300"/>
          <p14:tracePt t="213536" x="5524500" y="3670300"/>
          <p14:tracePt t="213543" x="5530850" y="3670300"/>
          <p14:tracePt t="213564" x="5543550" y="3670300"/>
          <p14:tracePt t="213599" x="5549900" y="3670300"/>
          <p14:tracePt t="213606" x="5562600" y="3670300"/>
          <p14:tracePt t="213617" x="5575300" y="3670300"/>
          <p14:tracePt t="213634" x="5613400" y="3670300"/>
          <p14:tracePt t="213651" x="5657850" y="3683000"/>
          <p14:tracePt t="213667" x="5695950" y="3683000"/>
          <p14:tracePt t="213684" x="5822950" y="3689350"/>
          <p14:tracePt t="213700" x="5861050" y="3689350"/>
          <p14:tracePt t="213718" x="5969000" y="3689350"/>
          <p14:tracePt t="213734" x="6019800" y="3695700"/>
          <p14:tracePt t="213750" x="6121400" y="3695700"/>
          <p14:tracePt t="213768" x="6216650" y="3695700"/>
          <p14:tracePt t="213783" x="6254750" y="3695700"/>
          <p14:tracePt t="213800" x="6324600" y="3695700"/>
          <p14:tracePt t="213817" x="6362700" y="3702050"/>
          <p14:tracePt t="213834" x="6375400" y="3702050"/>
          <p14:tracePt t="213850" x="6400800" y="3714750"/>
          <p14:tracePt t="213867" x="6413500" y="3714750"/>
          <p14:tracePt t="213900" x="6419850" y="3714750"/>
          <p14:tracePt t="213929" x="6426200" y="3714750"/>
          <p14:tracePt t="213999" x="6432550" y="3714750"/>
          <p14:tracePt t="214076" x="6438900" y="3714750"/>
          <p14:tracePt t="214097" x="6445250" y="3714750"/>
          <p14:tracePt t="214118" x="6451600" y="3714750"/>
          <p14:tracePt t="214140" x="6457950" y="3714750"/>
          <p14:tracePt t="214146" x="6464300" y="3721100"/>
          <p14:tracePt t="214161" x="6477000" y="3721100"/>
          <p14:tracePt t="214169" x="6496050" y="3721100"/>
          <p14:tracePt t="214182" x="6515100" y="3727450"/>
          <p14:tracePt t="214198" x="6546850" y="3727450"/>
          <p14:tracePt t="214215" x="6578600" y="3733800"/>
          <p14:tracePt t="214232" x="6667500" y="3746500"/>
          <p14:tracePt t="214249" x="6750050" y="3746500"/>
          <p14:tracePt t="214266" x="6826250" y="3752850"/>
          <p14:tracePt t="214282" x="6858000" y="3752850"/>
          <p14:tracePt t="214298" x="6883400" y="3752850"/>
          <p14:tracePt t="214315" x="6940550" y="3752850"/>
          <p14:tracePt t="214331" x="6953250" y="3752850"/>
          <p14:tracePt t="214348" x="6959600" y="3752850"/>
          <p14:tracePt t="214365" x="6972300" y="3752850"/>
          <p14:tracePt t="214381" x="6978650" y="3752850"/>
          <p14:tracePt t="214398" x="6985000" y="3752850"/>
          <p14:tracePt t="214414" x="6991350" y="3752850"/>
          <p14:tracePt t="214431" x="6997700" y="3746500"/>
          <p14:tracePt t="214490" x="7004050" y="3746500"/>
          <p14:tracePt t="214518" x="7010400" y="3746500"/>
          <p14:tracePt t="214547" x="7016750" y="3740150"/>
          <p14:tracePt t="214568" x="7023100" y="3740150"/>
          <p14:tracePt t="214589" x="7029450" y="3740150"/>
          <p14:tracePt t="214595" x="7035800" y="3740150"/>
          <p14:tracePt t="214630" x="7042150" y="3740150"/>
          <p14:tracePt t="214659" x="7048500" y="3740150"/>
          <p14:tracePt t="214666" x="7054850" y="3740150"/>
          <p14:tracePt t="214750" x="7054850" y="3733800"/>
          <p14:tracePt t="214778" x="7048500" y="3733800"/>
          <p14:tracePt t="214792" x="7042150" y="3733800"/>
          <p14:tracePt t="214806" x="7035800" y="3733800"/>
          <p14:tracePt t="214820" x="7023100" y="3733800"/>
          <p14:tracePt t="214829" x="7010400" y="3733800"/>
          <p14:tracePt t="214846" x="6978650" y="3733800"/>
          <p14:tracePt t="214863" x="6877050" y="3733800"/>
          <p14:tracePt t="214880" x="6711950" y="3746500"/>
          <p14:tracePt t="214897" x="6457950" y="3784600"/>
          <p14:tracePt t="214912" x="6280150" y="3822700"/>
          <p14:tracePt t="214930" x="6102350" y="3860800"/>
          <p14:tracePt t="214947" x="5397500" y="4083050"/>
          <p14:tracePt t="214963" x="5156200" y="4171950"/>
          <p14:tracePt t="214979" x="4914900" y="4267200"/>
          <p14:tracePt t="214996" x="4273550" y="4584700"/>
          <p14:tracePt t="215012" x="4089400" y="4711700"/>
          <p14:tracePt t="215029" x="3930650" y="4832350"/>
          <p14:tracePt t="215045" x="3511550" y="5175250"/>
          <p14:tracePt t="215062" x="3397250" y="5264150"/>
          <p14:tracePt t="215080" x="3251200" y="5422900"/>
          <p14:tracePt t="215095" x="3168650" y="5537200"/>
          <p14:tracePt t="215112" x="3155950" y="5575300"/>
          <p14:tracePt t="215129" x="3168650" y="5600700"/>
          <p14:tracePt t="215530" x="3181350" y="5600700"/>
          <p14:tracePt t="215545" x="3194050" y="5600700"/>
          <p14:tracePt t="215551" x="3213100" y="5594350"/>
          <p14:tracePt t="215560" x="3232150" y="5588000"/>
          <p14:tracePt t="215577" x="3238500" y="5588000"/>
          <p14:tracePt t="215594" x="3276600" y="5581650"/>
          <p14:tracePt t="215611" x="3289300" y="5581650"/>
          <p14:tracePt t="215628" x="3340100" y="5568950"/>
          <p14:tracePt t="215643" x="3359150" y="5562600"/>
          <p14:tracePt t="215660" x="3371850" y="5562600"/>
          <p14:tracePt t="215677" x="3403600" y="5562600"/>
          <p14:tracePt t="215693" x="3429000" y="5556250"/>
          <p14:tracePt t="215710" x="3441700" y="5556250"/>
          <p14:tracePt t="215727" x="3460750" y="5549900"/>
          <p14:tracePt t="215743" x="3473450" y="5549900"/>
          <p14:tracePt t="215760" x="3479800" y="5549900"/>
          <p14:tracePt t="215776" x="3486150" y="5549900"/>
          <p14:tracePt t="215793" x="3492500" y="5549900"/>
          <p14:tracePt t="215902" x="3492500" y="5556250"/>
          <p14:tracePt t="215944" x="3486150" y="5556250"/>
          <p14:tracePt t="215951" x="3486150" y="5562600"/>
          <p14:tracePt t="215993" x="3486150" y="5568950"/>
          <p14:tracePt t="216014" x="3479800" y="5575300"/>
          <p14:tracePt t="216042" x="3473450" y="5581650"/>
          <p14:tracePt t="216049" x="3473450" y="5588000"/>
          <p14:tracePt t="216063" x="3467100" y="5588000"/>
          <p14:tracePt t="216090" x="3467100" y="5600700"/>
          <p14:tracePt t="216105" x="3460750" y="5600700"/>
          <p14:tracePt t="216112" x="3460750" y="5607050"/>
          <p14:tracePt t="216126" x="3454400" y="5613400"/>
          <p14:tracePt t="216154" x="3448050" y="5613400"/>
          <p14:tracePt t="216162" x="3448050" y="5619750"/>
          <p14:tracePt t="216182" x="3448050" y="5626100"/>
          <p14:tracePt t="216210" x="3448050" y="5632450"/>
          <p14:tracePt t="216252" x="3441700" y="5638800"/>
          <p14:tracePt t="216330" x="3441700" y="5632450"/>
          <p14:tracePt t="216350" x="3441700" y="5626100"/>
          <p14:tracePt t="216371" x="3448050" y="5619750"/>
          <p14:tracePt t="216414" x="3448050" y="5613400"/>
          <p14:tracePt t="216421" x="3454400" y="5607050"/>
          <p14:tracePt t="216442" x="3454400" y="5600700"/>
          <p14:tracePt t="216456" x="3460750" y="5594350"/>
          <p14:tracePt t="216484" x="3460750" y="5588000"/>
          <p14:tracePt t="216492" x="3460750" y="5581650"/>
          <p14:tracePt t="216512" x="3467100" y="5581650"/>
          <p14:tracePt t="216533" x="3467100" y="5575300"/>
          <p14:tracePt t="216561" x="3473450" y="5568950"/>
          <p14:tracePt t="216708" x="3467100" y="5575300"/>
          <p14:tracePt t="216757" x="3467100" y="5581650"/>
          <p14:tracePt t="216793" x="3460750" y="5588000"/>
          <p14:tracePt t="216842" x="3460750" y="5594350"/>
          <p14:tracePt t="216876" x="3460750" y="5600700"/>
          <p14:tracePt t="216912" x="3454400" y="5607050"/>
          <p14:tracePt t="216933" x="3454400" y="5613400"/>
          <p14:tracePt t="217066" x="3460750" y="5613400"/>
          <p14:tracePt t="217101" x="3460750" y="5607050"/>
          <p14:tracePt t="217108" x="3454400" y="5607050"/>
          <p14:tracePt t="217144" x="3448050" y="5600700"/>
          <p14:tracePt t="217171" x="3441700" y="5600700"/>
          <p14:tracePt t="217193" x="3435350" y="5594350"/>
          <p14:tracePt t="217214" x="3422650" y="5594350"/>
          <p14:tracePt t="217235" x="3409950" y="5594350"/>
          <p14:tracePt t="217241" x="3403600" y="5594350"/>
          <p14:tracePt t="217258" x="3397250" y="5594350"/>
          <p14:tracePt t="217271" x="3390900" y="5594350"/>
          <p14:tracePt t="217288" x="3352800" y="5588000"/>
          <p14:tracePt t="217305" x="3321050" y="5581650"/>
          <p14:tracePt t="217321" x="3308350" y="5575300"/>
          <p14:tracePt t="217338" x="3276600" y="5575300"/>
          <p14:tracePt t="217355" x="3251200" y="5562600"/>
          <p14:tracePt t="217371" x="3238500" y="5562600"/>
          <p14:tracePt t="217388" x="3225800" y="5556250"/>
          <p14:tracePt t="217404" x="3213100" y="5549900"/>
          <p14:tracePt t="217438" x="3206750" y="5549900"/>
          <p14:tracePt t="217454" x="3200400" y="5543550"/>
          <p14:tracePt t="217487" x="3194050" y="5543550"/>
          <p14:tracePt t="217515" x="3187700" y="5537200"/>
          <p14:tracePt t="217543" x="3187700" y="5530850"/>
          <p14:tracePt t="217564" x="3181350" y="5530850"/>
          <p14:tracePt t="217614" x="3175000" y="5524500"/>
          <p14:tracePt t="217634" x="3168650" y="5524500"/>
          <p14:tracePt t="217662" x="3162300" y="5518150"/>
          <p14:tracePt t="217698" x="3155950" y="5518150"/>
          <p14:tracePt t="217754" x="3155950" y="5511800"/>
          <p14:tracePt t="217859" x="3162300" y="5511800"/>
          <p14:tracePt t="217873" x="3168650" y="5511800"/>
          <p14:tracePt t="217894" x="3175000" y="5511800"/>
          <p14:tracePt t="217929" x="3181350" y="5511800"/>
          <p14:tracePt t="217937" x="3181350" y="5505450"/>
          <p14:tracePt t="217957" x="3187700" y="5505450"/>
          <p14:tracePt t="217964" x="3194050" y="5505450"/>
          <p14:tracePt t="217978" x="3200400" y="5505450"/>
          <p14:tracePt t="217988" x="3206750" y="5505450"/>
          <p14:tracePt t="218014" x="3213100" y="5499100"/>
          <p14:tracePt t="218027" x="3219450" y="5499100"/>
          <p14:tracePt t="218036" x="3225800" y="5499100"/>
          <p14:tracePt t="218052" x="3238500" y="5492750"/>
          <p14:tracePt t="218069" x="3257550" y="5480050"/>
          <p14:tracePt t="218085" x="3282950" y="5467350"/>
          <p14:tracePt t="218102" x="3295650" y="5461000"/>
          <p14:tracePt t="218119" x="3314700" y="5441950"/>
          <p14:tracePt t="218135" x="3321050" y="5429250"/>
          <p14:tracePt t="218152" x="3321050" y="5416550"/>
          <p14:tracePt t="218168" x="3321050" y="5410200"/>
          <p14:tracePt t="218185" x="3321050" y="5397500"/>
          <p14:tracePt t="218201" x="3308350" y="5391150"/>
          <p14:tracePt t="218218" x="3302000" y="5384800"/>
          <p14:tracePt t="218235" x="3295650" y="5378450"/>
          <p14:tracePt t="218238" x="3289300" y="5378450"/>
          <p14:tracePt t="218252" x="3282950" y="5372100"/>
          <p14:tracePt t="218268" x="3276600" y="5372100"/>
          <p14:tracePt t="218288" x="3270250" y="5372100"/>
          <p14:tracePt t="218315" x="3263900" y="5372100"/>
          <p14:tracePt t="218336" x="3257550" y="5372100"/>
          <p14:tracePt t="218364" x="3251200" y="5378450"/>
          <p14:tracePt t="218406" x="3244850" y="5384800"/>
          <p14:tracePt t="218420" x="3244850" y="5391150"/>
          <p14:tracePt t="218435" x="3238500" y="5397500"/>
          <p14:tracePt t="218456" x="3238500" y="5403850"/>
          <p14:tracePt t="218470" x="3238500" y="5410200"/>
          <p14:tracePt t="218491" x="3238500" y="5422900"/>
          <p14:tracePt t="218498" x="3238500" y="5429250"/>
          <p14:tracePt t="218504" x="3238500" y="5441950"/>
          <p14:tracePt t="218520" x="3244850" y="5454650"/>
          <p14:tracePt t="218533" x="3251200" y="5467350"/>
          <p14:tracePt t="218550" x="3276600" y="5499100"/>
          <p14:tracePt t="218568" x="3295650" y="5524500"/>
          <p14:tracePt t="218583" x="3308350" y="5530850"/>
          <p14:tracePt t="218600" x="3333750" y="5556250"/>
          <p14:tracePt t="218617" x="3346450" y="5556250"/>
          <p14:tracePt t="218649" x="3352800" y="5556250"/>
          <p14:tracePt t="218687" x="3359150" y="5556250"/>
          <p14:tracePt t="218821" x="3359150" y="5562600"/>
          <p14:tracePt t="218827" x="3365500" y="5562600"/>
          <p14:tracePt t="218849" x="3371850" y="5562600"/>
          <p14:tracePt t="218856" x="3378200" y="5562600"/>
          <p14:tracePt t="218869" x="3384550" y="5562600"/>
          <p14:tracePt t="218898" x="3390900" y="5562600"/>
          <p14:tracePt t="218919" x="3397250" y="5562600"/>
          <p14:tracePt t="218926" x="3403600" y="5562600"/>
          <p14:tracePt t="218940" x="3409950" y="5562600"/>
          <p14:tracePt t="218948" x="3416300" y="5562600"/>
          <p14:tracePt t="218965" x="3422650" y="5562600"/>
          <p14:tracePt t="218983" x="3429000" y="5562600"/>
          <p14:tracePt t="218999" x="3448050" y="5549900"/>
          <p14:tracePt t="219015" x="3460750" y="5543550"/>
          <p14:tracePt t="219032" x="3486150" y="5530850"/>
          <p14:tracePt t="219048" x="3492500" y="5524500"/>
          <p14:tracePt t="219066" x="3511550" y="5511800"/>
          <p14:tracePt t="219083" x="3517900" y="5505450"/>
          <p14:tracePt t="219122" x="3524250" y="5499100"/>
          <p14:tracePt t="219207" x="3530600" y="5499100"/>
          <p14:tracePt t="219227" x="3536950" y="5499100"/>
          <p14:tracePt t="219262" x="3543300" y="5499100"/>
          <p14:tracePt t="219270" x="3549650" y="5499100"/>
          <p14:tracePt t="219291" x="3556000" y="5499100"/>
          <p14:tracePt t="219319" x="3562350" y="5499100"/>
          <p14:tracePt t="219340" x="3568700" y="5499100"/>
          <p14:tracePt t="219368" x="3575050" y="5499100"/>
          <p14:tracePt t="219383" x="3581400" y="5499100"/>
          <p14:tracePt t="219410" x="3587750" y="5499100"/>
          <p14:tracePt t="219438" x="3594100" y="5499100"/>
          <p14:tracePt t="219473" x="3600450" y="5499100"/>
          <p14:tracePt t="219662" x="3594100" y="5499100"/>
          <p14:tracePt t="219711" x="3587750" y="5505450"/>
          <p14:tracePt t="219978" x="3581400" y="5511800"/>
          <p14:tracePt t="220021" x="3581400" y="5518150"/>
          <p14:tracePt t="220041" x="3581400" y="5524500"/>
          <p14:tracePt t="220070" x="3581400" y="5530850"/>
          <p14:tracePt t="220076" x="3581400" y="5537200"/>
          <p14:tracePt t="220091" x="3581400" y="5543550"/>
          <p14:tracePt t="220105" x="3581400" y="5549900"/>
          <p14:tracePt t="220126" x="3581400" y="5562600"/>
          <p14:tracePt t="220132" x="3587750" y="5568950"/>
          <p14:tracePt t="220153" x="3594100" y="5581650"/>
          <p14:tracePt t="220162" x="3600450" y="5588000"/>
          <p14:tracePt t="220178" x="3600450" y="5594350"/>
          <p14:tracePt t="220195" x="3613150" y="5619750"/>
          <p14:tracePt t="220212" x="3619500" y="5638800"/>
          <p14:tracePt t="220228" x="3625850" y="5645150"/>
          <p14:tracePt t="220245" x="3625850" y="5651500"/>
          <p14:tracePt t="220261" x="3625850" y="5657850"/>
          <p14:tracePt t="220295" x="3625850" y="5664200"/>
          <p14:tracePt t="220456" x="3619500" y="5657850"/>
          <p14:tracePt t="220478" x="3619500" y="5651500"/>
          <p14:tracePt t="220498" x="3619500" y="5645150"/>
          <p14:tracePt t="220504" x="3613150" y="5638800"/>
          <p14:tracePt t="220533" x="3613150" y="5626100"/>
          <p14:tracePt t="220540" x="3613150" y="5619750"/>
          <p14:tracePt t="220562" x="3606800" y="5613400"/>
          <p14:tracePt t="220581" x="3606800" y="5607050"/>
          <p14:tracePt t="220603" x="3606800" y="5600700"/>
          <p14:tracePt t="220611" x="3606800" y="5594350"/>
          <p14:tracePt t="220652" x="3606800" y="5588000"/>
          <p14:tracePt t="220673" x="3606800" y="5575300"/>
          <p14:tracePt t="220694" x="3600450" y="5568950"/>
          <p14:tracePt t="220701" x="3600450" y="5562600"/>
          <p14:tracePt t="220722" x="3594100" y="5562600"/>
          <p14:tracePt t="220736" x="3594100" y="5556250"/>
          <p14:tracePt t="220751" x="3594100" y="5549900"/>
          <p14:tracePt t="220764" x="3594100" y="5543550"/>
          <p14:tracePt t="220794" x="3587750" y="5530850"/>
          <p14:tracePt t="220821" x="3581400" y="5530850"/>
          <p14:tracePt t="220870" x="3575050" y="5530850"/>
          <p14:tracePt t="220905" x="3568700" y="5530850"/>
          <p14:tracePt t="220911" x="3568700" y="5537200"/>
          <p14:tracePt t="220940" x="3568700" y="5543550"/>
          <p14:tracePt t="220960" x="3568700" y="5549900"/>
          <p14:tracePt t="220976" x="3568700" y="5556250"/>
          <p14:tracePt t="220989" x="3568700" y="5568950"/>
          <p14:tracePt t="220996" x="3568700" y="5581650"/>
          <p14:tracePt t="221008" x="3568700" y="5588000"/>
          <p14:tracePt t="221025" x="3575050" y="5626100"/>
          <p14:tracePt t="221042" x="3575050" y="5638800"/>
          <p14:tracePt t="221059" x="3581400" y="5676900"/>
          <p14:tracePt t="221075" x="3587750" y="5715000"/>
          <p14:tracePt t="221091" x="3587750" y="5727700"/>
          <p14:tracePt t="221108" x="3594100" y="5734050"/>
          <p14:tracePt t="221124" x="3594100" y="5740400"/>
          <p14:tracePt t="221178" x="3594100" y="5734050"/>
          <p14:tracePt t="221185" x="3594100" y="5727700"/>
          <p14:tracePt t="221199" x="3594100" y="5721350"/>
          <p14:tracePt t="221213" x="3594100" y="5715000"/>
          <p14:tracePt t="221224" x="3594100" y="5702300"/>
          <p14:tracePt t="221241" x="3594100" y="5683250"/>
          <p14:tracePt t="221257" x="3587750" y="5651500"/>
          <p14:tracePt t="221274" x="3581400" y="5613400"/>
          <p14:tracePt t="221291" x="3581400" y="5594350"/>
          <p14:tracePt t="221307" x="3575050" y="5568950"/>
          <p14:tracePt t="221324" x="3575050" y="5556250"/>
          <p14:tracePt t="221341" x="3575050" y="5537200"/>
          <p14:tracePt t="221357" x="3568700" y="5524500"/>
          <p14:tracePt t="221390" x="3568700" y="5511800"/>
          <p14:tracePt t="221407" x="3568700" y="5499100"/>
          <p14:tracePt t="221424" x="3568700" y="5486400"/>
          <p14:tracePt t="221487" x="3568700" y="5480050"/>
          <p14:tracePt t="221565" x="3568700" y="5486400"/>
          <p14:tracePt t="221579" x="3568700" y="5492750"/>
          <p14:tracePt t="221592" x="3568700" y="5499100"/>
          <p14:tracePt t="221628" x="3568700" y="5505450"/>
          <p14:tracePt t="221642" x="3568700" y="5511800"/>
          <p14:tracePt t="221649" x="3568700" y="5518150"/>
          <p14:tracePt t="221677" x="3575050" y="5524500"/>
          <p14:tracePt t="221698" x="3575050" y="5537200"/>
          <p14:tracePt t="221712" x="3575050" y="5543550"/>
          <p14:tracePt t="221726" x="3575050" y="5556250"/>
          <p14:tracePt t="221732" x="3575050" y="5568950"/>
          <p14:tracePt t="221747" x="3581400" y="5581650"/>
          <p14:tracePt t="221761" x="3581400" y="5594350"/>
          <p14:tracePt t="221776" x="3587750" y="5594350"/>
          <p14:tracePt t="221789" x="3587750" y="5607050"/>
          <p14:tracePt t="221806" x="3594100" y="5619750"/>
          <p14:tracePt t="221822" x="3594100" y="5632450"/>
          <p14:tracePt t="221839" x="3594100" y="5638800"/>
          <p14:tracePt t="221872" x="3600450" y="5638800"/>
          <p14:tracePt t="221950" x="3600450" y="5632450"/>
          <p14:tracePt t="221964" x="3600450" y="5626100"/>
          <p14:tracePt t="221979" x="3600450" y="5619750"/>
          <p14:tracePt t="222000" x="3600450" y="5613400"/>
          <p14:tracePt t="222013" x="3600450" y="5607050"/>
          <p14:tracePt t="222028" x="3594100" y="5600700"/>
          <p14:tracePt t="222048" x="3594100" y="5594350"/>
          <p14:tracePt t="222056" x="3594100" y="5581650"/>
          <p14:tracePt t="222069" x="3587750" y="5568950"/>
          <p14:tracePt t="222077" x="3587750" y="5562600"/>
          <p14:tracePt t="222088" x="3581400" y="5556250"/>
          <p14:tracePt t="222105" x="3581400" y="5530850"/>
          <p14:tracePt t="222122" x="3581400" y="5518150"/>
          <p14:tracePt t="222138" x="3575050" y="5511800"/>
          <p14:tracePt t="222155" x="3575050" y="5499100"/>
          <p14:tracePt t="222308" x="3575050" y="5511800"/>
          <p14:tracePt t="222336" x="3575050" y="5518150"/>
          <p14:tracePt t="222343" x="3575050" y="5524500"/>
          <p14:tracePt t="222385" x="3575050" y="5530850"/>
          <p14:tracePt t="222392" x="3575050" y="5537200"/>
          <p14:tracePt t="222407" x="3575050" y="5543550"/>
          <p14:tracePt t="222421" x="3575050" y="5568950"/>
          <p14:tracePt t="222437" x="3575050" y="5581650"/>
          <p14:tracePt t="222454" x="3581400" y="5607050"/>
          <p14:tracePt t="222470" x="3581400" y="5632450"/>
          <p14:tracePt t="222486" x="3581400" y="5638800"/>
          <p14:tracePt t="222503" x="3587750" y="5664200"/>
          <p14:tracePt t="222520" x="3587750" y="5683250"/>
          <p14:tracePt t="222536" x="3587750" y="5689600"/>
          <p14:tracePt t="222582" x="3594100" y="5695950"/>
          <p14:tracePt t="222638" x="3594100" y="5683250"/>
          <p14:tracePt t="222652" x="3594100" y="5676900"/>
          <p14:tracePt t="222666" x="3594100" y="5670550"/>
          <p14:tracePt t="222680" x="3594100" y="5664200"/>
          <p14:tracePt t="222694" x="3594100" y="5657850"/>
          <p14:tracePt t="222702" x="3594100" y="5645150"/>
          <p14:tracePt t="222719" x="3594100" y="5632450"/>
          <p14:tracePt t="222736" x="3587750" y="5600700"/>
          <p14:tracePt t="222752" x="3587750" y="5594350"/>
          <p14:tracePt t="222769" x="3587750" y="5581650"/>
          <p14:tracePt t="222786" x="3587750" y="5549900"/>
          <p14:tracePt t="222802" x="3587750" y="5543550"/>
          <p14:tracePt t="222819" x="3587750" y="5537200"/>
          <p14:tracePt t="222835" x="3587750" y="5530850"/>
          <p14:tracePt t="222852" x="3587750" y="5524500"/>
          <p14:tracePt t="222926" x="3587750" y="5518150"/>
          <p14:tracePt t="222961" x="3587750" y="5511800"/>
          <p14:tracePt t="223059" x="3587750" y="5518150"/>
          <p14:tracePt t="223094" x="3587750" y="5524500"/>
          <p14:tracePt t="223129" x="3581400" y="5530850"/>
          <p14:tracePt t="223150" x="3581400" y="5537200"/>
          <p14:tracePt t="223178" x="3581400" y="5543550"/>
          <p14:tracePt t="223185" x="3581400" y="5549900"/>
          <p14:tracePt t="223213" x="3568700" y="5549900"/>
          <p14:tracePt t="223227" x="3568700" y="5556250"/>
          <p14:tracePt t="223248" x="3556000" y="5556250"/>
          <p14:tracePt t="223262" x="3549650" y="5562600"/>
          <p14:tracePt t="223277" x="3530600" y="5575300"/>
          <p14:tracePt t="223286" x="3511550" y="5575300"/>
          <p14:tracePt t="223300" x="3486150" y="5594350"/>
          <p14:tracePt t="223317" x="3467100" y="5600700"/>
          <p14:tracePt t="223334" x="3416300" y="5607050"/>
          <p14:tracePt t="223350" x="3397250" y="5613400"/>
          <p14:tracePt t="223367" x="3359150" y="5619750"/>
          <p14:tracePt t="223383" x="3340100" y="5626100"/>
          <p14:tracePt t="223400" x="3333750" y="5626100"/>
          <p14:tracePt t="223418" x="3314700" y="5632450"/>
          <p14:tracePt t="223453" x="3308350" y="5632450"/>
          <p14:tracePt t="223480" x="3302000" y="5632450"/>
          <p14:tracePt t="223529" x="3295650" y="5626100"/>
          <p14:tracePt t="223564" x="3295650" y="5619750"/>
          <p14:tracePt t="223585" x="3295650" y="5613400"/>
          <p14:tracePt t="223607" x="3302000" y="5613400"/>
          <p14:tracePt t="223613" x="3308350" y="5613400"/>
          <p14:tracePt t="223634" x="3314700" y="5613400"/>
          <p14:tracePt t="223648" x="3314700" y="5607050"/>
          <p14:tracePt t="223669" x="3321050" y="5607050"/>
          <p14:tracePt t="223690" x="3321050" y="5600700"/>
          <p14:tracePt t="223719" x="3327400" y="5594350"/>
          <p14:tracePt t="223740" x="3333750" y="5594350"/>
          <p14:tracePt t="223761" x="3340100" y="5588000"/>
          <p14:tracePt t="223788" x="3352800" y="5581650"/>
          <p14:tracePt t="223810" x="3352800" y="5575300"/>
          <p14:tracePt t="223831" x="3365500" y="5575300"/>
          <p14:tracePt t="223859" x="3371850" y="5568950"/>
          <p14:tracePt t="223901" x="3378200" y="5556250"/>
          <p14:tracePt t="223908" x="3384550" y="5556250"/>
          <p14:tracePt t="223929" x="3384550" y="5549900"/>
          <p14:tracePt t="223964" x="3390900" y="5543550"/>
          <p14:tracePt t="223971" x="3397250" y="5543550"/>
          <p14:tracePt t="224014" x="3403600" y="5537200"/>
          <p14:tracePt t="224041" x="3409950" y="5537200"/>
          <p14:tracePt t="224084" x="3409950" y="5543550"/>
          <p14:tracePt t="224111" x="3409950" y="5549900"/>
          <p14:tracePt t="224118" x="3409950" y="5556250"/>
          <p14:tracePt t="224175" x="3403600" y="5562600"/>
          <p14:tracePt t="224189" x="3403600" y="5568950"/>
          <p14:tracePt t="224238" x="3397250" y="5581650"/>
          <p14:tracePt t="224259" x="3390900" y="5588000"/>
          <p14:tracePt t="224286" x="3390900" y="5594350"/>
          <p14:tracePt t="224294" x="3390900" y="5600700"/>
          <p14:tracePt t="224322" x="3384550" y="5600700"/>
          <p14:tracePt t="224371" x="3384550" y="5607050"/>
          <p14:tracePt t="224406" x="3378200" y="5613400"/>
          <p14:tracePt t="224512" x="3384550" y="5613400"/>
          <p14:tracePt t="224533" x="3384550" y="5607050"/>
          <p14:tracePt t="224540" x="3390900" y="5607050"/>
          <p14:tracePt t="224561" x="3397250" y="5607050"/>
          <p14:tracePt t="224582" x="3397250" y="5600700"/>
          <p14:tracePt t="224603" x="3403600" y="5594350"/>
          <p14:tracePt t="224610" x="3403600" y="5588000"/>
          <p14:tracePt t="224631" x="3409950" y="5581650"/>
          <p14:tracePt t="224652" x="3409950" y="5575300"/>
          <p14:tracePt t="224673" x="3416300" y="5575300"/>
          <p14:tracePt t="224680" x="3416300" y="5568950"/>
          <p14:tracePt t="224701" x="3422650" y="5562600"/>
          <p14:tracePt t="224722" x="3429000" y="5556250"/>
          <p14:tracePt t="224743" x="3429000" y="5549900"/>
          <p14:tracePt t="224771" x="3435350" y="5543550"/>
          <p14:tracePt t="224807" x="3435350" y="5537200"/>
          <p14:tracePt t="224813" x="3441700" y="5537200"/>
          <p14:tracePt t="224863" x="3441700" y="5530850"/>
          <p14:tracePt t="224884" x="3441700" y="5524500"/>
          <p14:tracePt t="224933" x="3448050" y="5518150"/>
          <p14:tracePt t="225494" x="3473450" y="5492750"/>
          <p14:tracePt t="225501" x="3524250" y="5429250"/>
          <p14:tracePt t="225515" x="3594100" y="5372100"/>
          <p14:tracePt t="225526" x="3651250" y="5308600"/>
          <p14:tracePt t="225543" x="3803650" y="5168900"/>
          <p14:tracePt t="225559" x="3917950" y="5080000"/>
          <p14:tracePt t="225576" x="4127500" y="4940300"/>
          <p14:tracePt t="225592" x="4413250" y="4756150"/>
          <p14:tracePt t="225609" x="4565650" y="4654550"/>
          <p14:tracePt t="225627" x="4921250" y="4451350"/>
          <p14:tracePt t="225642" x="5219700" y="4286250"/>
          <p14:tracePt t="225659" x="5321300" y="4248150"/>
          <p14:tracePt t="225676" x="5499100" y="4152900"/>
          <p14:tracePt t="225692" x="5657850" y="4070350"/>
          <p14:tracePt t="225709" x="5727700" y="4032250"/>
          <p14:tracePt t="225726" x="5829300" y="3956050"/>
          <p14:tracePt t="225742" x="5930900" y="3879850"/>
          <p14:tracePt t="225759" x="5975350" y="3867150"/>
          <p14:tracePt t="225775" x="6032500" y="3829050"/>
          <p14:tracePt t="225792" x="6064250" y="3810000"/>
          <p14:tracePt t="225809" x="6184900" y="3740150"/>
          <p14:tracePt t="225825" x="6210300" y="3733800"/>
          <p14:tracePt t="225842" x="6254750" y="3721100"/>
          <p14:tracePt t="225859" x="6337300" y="3695700"/>
          <p14:tracePt t="225875" x="6400800" y="3670300"/>
          <p14:tracePt t="225878" x="6432550" y="3663950"/>
          <p14:tracePt t="225893" x="6470650" y="3651250"/>
          <p14:tracePt t="225908" x="6489700" y="3638550"/>
          <p14:tracePt t="225925" x="6553200" y="3625850"/>
          <p14:tracePt t="225942" x="6572250" y="3619500"/>
          <p14:tracePt t="225958" x="6623050" y="3613150"/>
          <p14:tracePt t="225974" x="6654800" y="3594100"/>
          <p14:tracePt t="225992" x="6692900" y="3587750"/>
          <p14:tracePt t="226008" x="6711950" y="3587750"/>
          <p14:tracePt t="226024" x="6724650" y="3581400"/>
          <p14:tracePt t="226042" x="6756400" y="3575050"/>
          <p14:tracePt t="226058" x="6762750" y="3575050"/>
          <p14:tracePt t="226074" x="6769100" y="3575050"/>
          <p14:tracePt t="226092" x="6775450" y="3575050"/>
          <p14:tracePt t="226108" x="6775450" y="3568700"/>
          <p14:tracePt t="226140" x="6775450" y="3562350"/>
          <p14:tracePt t="226157" x="6775450" y="3549650"/>
          <p14:tracePt t="226174" x="6775450" y="3543300"/>
          <p14:tracePt t="226196" x="6769100" y="3536950"/>
          <p14:tracePt t="226216" x="6762750" y="3536950"/>
          <p14:tracePt t="226226" x="6756400" y="3536950"/>
          <p14:tracePt t="226240" x="6743700" y="3536950"/>
          <p14:tracePt t="226257" x="6705600" y="3536950"/>
          <p14:tracePt t="226274" x="6648450" y="3524250"/>
          <p14:tracePt t="226291" x="6604000" y="3524250"/>
          <p14:tracePt t="226308" x="6527800" y="3524250"/>
          <p14:tracePt t="226323" x="6438900" y="3524250"/>
          <p14:tracePt t="226340" x="6400800" y="3524250"/>
          <p14:tracePt t="226357" x="6305550" y="3530600"/>
          <p14:tracePt t="226373" x="6229350" y="3530600"/>
          <p14:tracePt t="226390" x="6184900" y="3530600"/>
          <p14:tracePt t="226407" x="6121400" y="3530600"/>
          <p14:tracePt t="226423" x="6076950" y="3536950"/>
          <p14:tracePt t="226441" x="5949950" y="3536950"/>
          <p14:tracePt t="226456" x="5905500" y="3543300"/>
          <p14:tracePt t="226473" x="5854700" y="3543300"/>
          <p14:tracePt t="226491" x="5753100" y="3556000"/>
          <p14:tracePt t="226506" x="5670550" y="3562350"/>
          <p14:tracePt t="226523" x="5645150" y="3562350"/>
          <p14:tracePt t="226539" x="5594350" y="3568700"/>
          <p14:tracePt t="226556" x="5568950" y="3575050"/>
          <p14:tracePt t="226572" x="5556250" y="3581400"/>
          <p14:tracePt t="226590" x="5549900" y="3587750"/>
          <p14:tracePt t="226625" x="5549900" y="3594100"/>
          <p14:tracePt t="226645" x="5556250" y="3594100"/>
          <p14:tracePt t="226655" x="5568950" y="3594100"/>
          <p14:tracePt t="226672" x="5600700" y="3594100"/>
          <p14:tracePt t="226689" x="5619750" y="3594100"/>
          <p14:tracePt t="226706" x="5638800" y="3594100"/>
          <p14:tracePt t="226723" x="5753100" y="3568700"/>
          <p14:tracePt t="226739" x="5803900" y="3568700"/>
          <p14:tracePt t="226755" x="5867400" y="3568700"/>
          <p14:tracePt t="226772" x="5994400" y="3562350"/>
          <p14:tracePt t="226788" x="6127750" y="3549650"/>
          <p14:tracePt t="226806" x="6203950" y="3556000"/>
          <p14:tracePt t="226822" x="6337300" y="3562350"/>
          <p14:tracePt t="226839" x="6438900" y="3581400"/>
          <p14:tracePt t="226855" x="6534150" y="3594100"/>
          <p14:tracePt t="226872" x="6559550" y="3594100"/>
          <p14:tracePt t="226875" x="6584950" y="3594100"/>
          <p14:tracePt t="226888" x="6604000" y="3594100"/>
          <p14:tracePt t="226905" x="6623050" y="3594100"/>
          <p14:tracePt t="226922" x="6629400" y="3594100"/>
          <p14:tracePt t="226939" x="6635750" y="3594100"/>
          <p14:tracePt t="226954" x="6648450" y="3594100"/>
          <p14:tracePt t="226988" x="6654800" y="3594100"/>
          <p14:tracePt t="227010" x="6661150" y="3587750"/>
          <p14:tracePt t="227052" x="6661150" y="3581400"/>
          <p14:tracePt t="227171" x="6654800" y="3575050"/>
          <p14:tracePt t="227262" x="6648450" y="3568700"/>
          <p14:tracePt t="227297" x="6642100" y="3568700"/>
          <p14:tracePt t="227353" x="6635750" y="3562350"/>
          <p14:tracePt t="227831" x="6629400" y="3562350"/>
          <p14:tracePt t="227838" x="6616700" y="3562350"/>
          <p14:tracePt t="227852" x="6610350" y="3562350"/>
          <p14:tracePt t="227868" x="6565900" y="3581400"/>
          <p14:tracePt t="227885" x="6521450" y="3594100"/>
          <p14:tracePt t="227888" x="6464300" y="3625850"/>
          <p14:tracePt t="227903" x="6369050" y="3651250"/>
          <p14:tracePt t="227918" x="6146800" y="3771900"/>
          <p14:tracePt t="227934" x="5975350" y="3854450"/>
          <p14:tracePt t="227951" x="5575300" y="4064000"/>
          <p14:tracePt t="227968" x="5372100" y="4178300"/>
          <p14:tracePt t="227985" x="4718050" y="4552950"/>
          <p14:tracePt t="228001" x="4514850" y="4686300"/>
          <p14:tracePt t="228017" x="4356100" y="4787900"/>
          <p14:tracePt t="228034" x="4019550" y="5048250"/>
          <p14:tracePt t="228051" x="3937000" y="5111750"/>
          <p14:tracePt t="228067" x="3879850" y="5168900"/>
          <p14:tracePt t="228084" x="3784600" y="5264150"/>
          <p14:tracePt t="228101" x="3714750" y="5334000"/>
          <p14:tracePt t="228117" x="3689350" y="5353050"/>
          <p14:tracePt t="228134" x="3670300" y="5391150"/>
          <p14:tracePt t="228150" x="3657600" y="5403850"/>
          <p14:tracePt t="228168" x="3651250" y="5410200"/>
          <p14:tracePt t="228184" x="3651250" y="5422900"/>
          <p14:tracePt t="228200" x="3644900" y="5435600"/>
          <p14:tracePt t="228217" x="3644900" y="5448300"/>
          <p14:tracePt t="228233" x="3644900" y="5454650"/>
          <p14:tracePt t="228266" x="3638550" y="5492750"/>
          <p14:tracePt t="228283" x="3638550" y="5511800"/>
          <p14:tracePt t="228301" x="3632200" y="5549900"/>
          <p14:tracePt t="228316" x="3632200" y="5568950"/>
          <p14:tracePt t="228333" x="3632200" y="5607050"/>
          <p14:tracePt t="228350" x="3632200" y="5638800"/>
          <p14:tracePt t="228366" x="3632200" y="5645150"/>
          <p14:tracePt t="228383" x="3632200" y="5657850"/>
          <p14:tracePt t="228400" x="3644900" y="5670550"/>
          <p14:tracePt t="228416" x="3651250" y="5670550"/>
          <p14:tracePt t="228433" x="3663950" y="5670550"/>
          <p14:tracePt t="228449" x="3683000" y="5670550"/>
          <p14:tracePt t="228466" x="3695700" y="5670550"/>
          <p14:tracePt t="228483" x="3721100" y="5657850"/>
          <p14:tracePt t="228499" x="3759200" y="5638800"/>
          <p14:tracePt t="228516" x="3784600" y="5638800"/>
          <p14:tracePt t="228533" x="3841750" y="5613400"/>
          <p14:tracePt t="228549" x="3917950" y="5568950"/>
          <p14:tracePt t="228566" x="3962400" y="5549900"/>
          <p14:tracePt t="228582" x="4038600" y="5518150"/>
          <p14:tracePt t="228599" x="4076700" y="5511800"/>
          <p14:tracePt t="228617" x="4140200" y="5486400"/>
          <p14:tracePt t="228632" x="4152900" y="5486400"/>
          <p14:tracePt t="228649" x="4171950" y="5486400"/>
          <p14:tracePt t="228666" x="4191000" y="5480050"/>
          <p14:tracePt t="228682" x="4210050" y="5480050"/>
          <p14:tracePt t="228698" x="4222750" y="5473700"/>
          <p14:tracePt t="228715" x="4235450" y="5473700"/>
          <p14:tracePt t="228751" x="4241800" y="5473700"/>
          <p14:tracePt t="228765" x="4248150" y="5473700"/>
          <p14:tracePt t="228781" x="4254500" y="5473700"/>
          <p14:tracePt t="228933" x="4248150" y="5473700"/>
          <p14:tracePt t="228982" x="4241800" y="5473700"/>
          <p14:tracePt t="229044" x="4235450" y="5467350"/>
          <p14:tracePt t="229463" x="4210050" y="5492750"/>
          <p14:tracePt t="229469" x="4171950" y="5549900"/>
          <p14:tracePt t="229483" x="4133850" y="5607050"/>
          <p14:tracePt t="229497" x="4095750" y="5676900"/>
          <p14:tracePt t="229512" x="4006850" y="5829300"/>
          <p14:tracePt t="229529" x="3968750" y="5899150"/>
          <p14:tracePt t="229546" x="3886200" y="6038850"/>
          <p14:tracePt t="229562" x="3797300" y="6210300"/>
          <p14:tracePt t="229579" x="3752850" y="6305550"/>
          <p14:tracePt t="229596" x="3695700" y="6438900"/>
          <p14:tracePt t="229612" x="3651250" y="6527800"/>
          <p14:tracePt t="229629" x="3638550" y="6559550"/>
          <p14:tracePt t="229645" x="3625850" y="6584950"/>
          <p14:tracePt t="229662" x="3619500" y="6591300"/>
          <p14:tracePt t="229678" x="3613150" y="6610350"/>
          <p14:tracePt t="229696" x="3613150" y="6623050"/>
          <p14:tracePt t="229712" x="3613150" y="6629400"/>
          <p14:tracePt t="229729" x="3606800" y="6648450"/>
          <p14:tracePt t="229744" x="3606800" y="6673850"/>
          <p14:tracePt t="229761" x="3606800" y="6686550"/>
          <p14:tracePt t="229778" x="3606800" y="6692900"/>
          <p14:tracePt t="229795" x="3606800" y="6699250"/>
          <p14:tracePt t="229828" x="3606800" y="6711950"/>
          <p14:tracePt t="229864" x="3606800" y="6718300"/>
          <p14:tracePt t="230024" x="3613150" y="6718300"/>
          <p14:tracePt t="230052" x="3619500" y="6718300"/>
          <p14:tracePt t="230073" x="3619500" y="6711950"/>
          <p14:tracePt t="230101" x="3625850" y="6705600"/>
          <p14:tracePt t="230136" x="3625850" y="6699250"/>
          <p14:tracePt t="230206" x="3625850" y="6692900"/>
          <p14:tracePt t="230276" x="3632200" y="6686550"/>
          <p14:tracePt t="230311" x="3632200" y="6680200"/>
          <p14:tracePt t="230347" x="3632200" y="6673850"/>
          <p14:tracePt t="230375" x="3632200" y="6667500"/>
          <p14:tracePt t="230382" x="3625850" y="6667500"/>
          <p14:tracePt t="230402" x="3619500" y="6667500"/>
          <p14:tracePt t="230424" x="3613150" y="6661150"/>
          <p14:tracePt t="230445" x="3606800" y="6661150"/>
          <p14:tracePt t="230466" x="3600450" y="6654800"/>
          <p14:tracePt t="230487" x="3594100" y="6648450"/>
          <p14:tracePt t="230514" x="3587750" y="6642100"/>
          <p14:tracePt t="230521" x="3581400" y="6642100"/>
          <p14:tracePt t="230535" x="3575050" y="6635750"/>
          <p14:tracePt t="230557" x="3568700" y="6629400"/>
          <p14:tracePt t="230564" x="3562350" y="6629400"/>
          <p14:tracePt t="230585" x="3556000" y="6623050"/>
          <p14:tracePt t="230613" x="3549650" y="6623050"/>
          <p14:tracePt t="230634" x="3543300" y="6616700"/>
          <p14:tracePt t="230641" x="3536950" y="6616700"/>
          <p14:tracePt t="230662" x="3524250" y="6610350"/>
          <p14:tracePt t="230683" x="3517900" y="6604000"/>
          <p14:tracePt t="230705" x="3511550" y="6597650"/>
          <p14:tracePt t="230732" x="3511550" y="6591300"/>
          <p14:tracePt t="230754" x="3498850" y="6584950"/>
          <p14:tracePt t="230775" x="3492500" y="6578600"/>
          <p14:tracePt t="230802" x="3486150" y="6578600"/>
          <p14:tracePt t="230817" x="3486150" y="6572250"/>
          <p14:tracePt t="230823" x="3479800" y="6572250"/>
          <p14:tracePt t="230845" x="3473450" y="6565900"/>
          <p14:tracePt t="230859" x="3467100" y="6559550"/>
          <p14:tracePt t="230873" x="3467100" y="6553200"/>
          <p14:tracePt t="230887" x="3467100" y="6546850"/>
          <p14:tracePt t="230894" x="3460750" y="6546850"/>
          <p14:tracePt t="230910" x="3460750" y="6540500"/>
          <p14:tracePt t="230924" x="3454400" y="6540500"/>
          <p14:tracePt t="230941" x="3448050" y="6534150"/>
          <p14:tracePt t="230957" x="3441700" y="6521450"/>
          <p14:tracePt t="230990" x="3435350" y="6515100"/>
          <p14:tracePt t="231007" x="3435350" y="6508750"/>
          <p14:tracePt t="231034" x="3429000" y="6502400"/>
          <p14:tracePt t="231055" x="3429000" y="6496050"/>
          <p14:tracePt t="231083" x="3429000" y="6489700"/>
          <p14:tracePt t="231104" x="3429000" y="6483350"/>
          <p14:tracePt t="231125" x="3422650" y="6477000"/>
          <p14:tracePt t="231189" x="3422650" y="6470650"/>
          <p14:tracePt t="231224" x="3416300" y="6464300"/>
          <p14:tracePt t="231244" x="3416300" y="6457950"/>
          <p14:tracePt t="231266" x="3416300" y="6451600"/>
          <p14:tracePt t="231287" x="3416300" y="6445250"/>
          <p14:tracePt t="231315" x="3416300" y="6438900"/>
          <p14:tracePt t="231363" x="3416300" y="6432550"/>
          <p14:tracePt t="231497" x="3416300" y="6438900"/>
          <p14:tracePt t="231525" x="3422650" y="6445250"/>
          <p14:tracePt t="231560" x="3422650" y="6451600"/>
          <p14:tracePt t="231574" x="3429000" y="6451600"/>
          <p14:tracePt t="231595" x="3429000" y="6457950"/>
          <p14:tracePt t="231610" x="3435350" y="6464300"/>
          <p14:tracePt t="231617" x="3441700" y="6464300"/>
          <p14:tracePt t="231638" x="3448050" y="6464300"/>
          <p14:tracePt t="231645" x="3454400" y="6470650"/>
          <p14:tracePt t="231658" x="3460750" y="6470650"/>
          <p14:tracePt t="231671" x="3473450" y="6483350"/>
          <p14:tracePt t="231688" x="3505200" y="6496050"/>
          <p14:tracePt t="231705" x="3524250" y="6515100"/>
          <p14:tracePt t="231722" x="3575050" y="6527800"/>
          <p14:tracePt t="231738" x="3625850" y="6546850"/>
          <p14:tracePt t="231755" x="3657600" y="6553200"/>
          <p14:tracePt t="231771" x="3714750" y="6572250"/>
          <p14:tracePt t="231788" x="3765550" y="6584950"/>
          <p14:tracePt t="231804" x="3797300" y="6584950"/>
          <p14:tracePt t="231821" x="3816350" y="6584950"/>
          <p14:tracePt t="231838" x="3854450" y="6584950"/>
          <p14:tracePt t="231855" x="3898900" y="6578600"/>
          <p14:tracePt t="231871" x="3924300" y="6565900"/>
          <p14:tracePt t="231887" x="3943350" y="6559550"/>
          <p14:tracePt t="231905" x="3962400" y="6540500"/>
          <p14:tracePt t="231921" x="3981450" y="6534150"/>
          <p14:tracePt t="231937" x="3981450" y="6527800"/>
          <p14:tracePt t="231941" x="3994150" y="6527800"/>
          <p14:tracePt t="231954" x="3994150" y="6521450"/>
          <p14:tracePt t="231971" x="4000500" y="6508750"/>
          <p14:tracePt t="231987" x="4006850" y="6508750"/>
          <p14:tracePt t="232003" x="4013200" y="6502400"/>
          <p14:tracePt t="232039" x="4019550" y="6496050"/>
          <p14:tracePt t="232059" x="4019550" y="6489700"/>
          <p14:tracePt t="232088" x="4025900" y="6483350"/>
          <p14:tracePt t="232122" x="4025900" y="6477000"/>
          <p14:tracePt t="232129" x="4025900" y="6470650"/>
          <p14:tracePt t="232137" x="4025900" y="6464300"/>
          <p14:tracePt t="232205" x="4025900" y="6457950"/>
          <p14:tracePt t="232227" x="4025900" y="6451600"/>
          <p14:tracePt t="232276" x="4025900" y="6445250"/>
          <p14:tracePt t="232297" x="4025900" y="6438900"/>
          <p14:tracePt t="232318" x="4025900" y="6432550"/>
          <p14:tracePt t="232361" x="4019550" y="6432550"/>
          <p14:tracePt t="232389" x="4013200" y="6432550"/>
          <p14:tracePt t="232417" x="4006850" y="6438900"/>
          <p14:tracePt t="232438" x="4006850" y="6445250"/>
          <p14:tracePt t="232459" x="4000500" y="6451600"/>
          <p14:tracePt t="232480" x="4000500" y="6457950"/>
          <p14:tracePt t="232508" x="3987800" y="6464300"/>
          <p14:tracePt t="232529" x="3981450" y="6464300"/>
          <p14:tracePt t="232543" x="3975100" y="6464300"/>
          <p14:tracePt t="232549" x="3968750" y="6470650"/>
          <p14:tracePt t="232556" x="3962400" y="6477000"/>
          <p14:tracePt t="232571" x="3956050" y="6477000"/>
          <p14:tracePt t="232585" x="3943350" y="6489700"/>
          <p14:tracePt t="232602" x="3898900" y="6502400"/>
          <p14:tracePt t="232619" x="3879850" y="6515100"/>
          <p14:tracePt t="232635" x="3816350" y="6534150"/>
          <p14:tracePt t="232651" x="3746500" y="6553200"/>
          <p14:tracePt t="232669" x="3689350" y="6559550"/>
          <p14:tracePt t="232684" x="3657600" y="6565900"/>
          <p14:tracePt t="232702" x="3600450" y="6565900"/>
          <p14:tracePt t="232718" x="3562350" y="6565900"/>
          <p14:tracePt t="232734" x="3543300" y="6565900"/>
          <p14:tracePt t="232751" x="3530600" y="6565900"/>
          <p14:tracePt t="232768" x="3505200" y="6559550"/>
          <p14:tracePt t="232784" x="3498850" y="6559550"/>
          <p14:tracePt t="232801" x="3492500" y="6553200"/>
          <p14:tracePt t="232818" x="3492500" y="6546850"/>
          <p14:tracePt t="232834" x="3486150" y="6546850"/>
          <p14:tracePt t="232851" x="3479800" y="6540500"/>
          <p14:tracePt t="232867" x="3473450" y="6540500"/>
          <p14:tracePt t="232884" x="3473450" y="6534150"/>
          <p14:tracePt t="232917" x="3473450" y="6527800"/>
          <p14:tracePt t="232934" x="3473450" y="6521450"/>
          <p14:tracePt t="232964" x="3473450" y="6515100"/>
          <p14:tracePt t="232978" x="3473450" y="6508750"/>
          <p14:tracePt t="232999" x="3473450" y="6502400"/>
          <p14:tracePt t="233062" x="3473450" y="6496050"/>
          <p14:tracePt t="233069" x="3473450" y="6489700"/>
          <p14:tracePt t="233153" x="3473450" y="6483350"/>
          <p14:tracePt t="233182" x="3479800" y="6483350"/>
          <p14:tracePt t="233188" x="3479800" y="6489700"/>
          <p14:tracePt t="233230" x="3486150" y="6496050"/>
          <p14:tracePt t="233280" x="3492500" y="6496050"/>
          <p14:tracePt t="233301" x="3498850" y="6496050"/>
          <p14:tracePt t="233322" x="3511550" y="6496050"/>
          <p14:tracePt t="233343" x="3517900" y="6489700"/>
          <p14:tracePt t="233350" x="3524250" y="6489700"/>
          <p14:tracePt t="233364" x="3524250" y="6483350"/>
          <p14:tracePt t="233371" x="3530600" y="6470650"/>
          <p14:tracePt t="233386" x="3536950" y="6457950"/>
          <p14:tracePt t="233399" x="3568700" y="6432550"/>
          <p14:tracePt t="233415" x="3575050" y="6419850"/>
          <p14:tracePt t="233432" x="3587750" y="6394450"/>
          <p14:tracePt t="233449" x="3613150" y="6369050"/>
          <p14:tracePt t="233465" x="3638550" y="6343650"/>
          <p14:tracePt t="233483" x="3663950" y="6324600"/>
          <p14:tracePt t="233498" x="3670300" y="6311900"/>
          <p14:tracePt t="233515" x="3676650" y="6299200"/>
          <p14:tracePt t="233532" x="3683000" y="6292850"/>
          <p14:tracePt t="233548" x="3689350" y="6286500"/>
          <p14:tracePt t="233565" x="3689350" y="6280150"/>
          <p14:tracePt t="233598" x="3695700" y="6280150"/>
          <p14:tracePt t="233722" x="3695700" y="6286500"/>
          <p14:tracePt t="233743" x="3689350" y="6299200"/>
          <p14:tracePt t="233764" x="3683000" y="6305550"/>
          <p14:tracePt t="233792" x="3683000" y="6311900"/>
          <p14:tracePt t="233805" x="3676650" y="6318250"/>
          <p14:tracePt t="233834" x="3676650" y="6324600"/>
          <p14:tracePt t="233841" x="3676650" y="6330950"/>
          <p14:tracePt t="233855" x="3676650" y="6337300"/>
          <p14:tracePt t="233863" x="3676650" y="6343650"/>
          <p14:tracePt t="233881" x="3676650" y="6350000"/>
          <p14:tracePt t="233897" x="3676650" y="6356350"/>
          <p14:tracePt t="233926" x="3676650" y="6362700"/>
          <p14:tracePt t="233933" x="3676650" y="6369050"/>
          <p14:tracePt t="233948" x="3676650" y="6375400"/>
          <p14:tracePt t="233982" x="3676650" y="6381750"/>
          <p14:tracePt t="234073" x="3676650" y="6375400"/>
          <p14:tracePt t="234087" x="3676650" y="6369050"/>
          <p14:tracePt t="234093" x="3683000" y="6362700"/>
          <p14:tracePt t="234115" x="3683000" y="6356350"/>
          <p14:tracePt t="234122" x="3689350" y="6343650"/>
          <p14:tracePt t="234136" x="3689350" y="6330950"/>
          <p14:tracePt t="234146" x="3695700" y="6311900"/>
          <p14:tracePt t="234163" x="3702050" y="6286500"/>
          <p14:tracePt t="234179" x="3708400" y="6254750"/>
          <p14:tracePt t="234196" x="3721100" y="6216650"/>
          <p14:tracePt t="234214" x="3727450" y="6191250"/>
          <p14:tracePt t="234229" x="3727450" y="6184900"/>
          <p14:tracePt t="234246" x="3727450" y="6172200"/>
          <p14:tracePt t="234263" x="3727450" y="6165850"/>
          <p14:tracePt t="234353" x="3727450" y="6172200"/>
          <p14:tracePt t="234375" x="3727450" y="6178550"/>
          <p14:tracePt t="234397" x="3727450" y="6184900"/>
          <p14:tracePt t="234403" x="3727450" y="6191250"/>
          <p14:tracePt t="234437" x="3721100" y="6191250"/>
          <p14:tracePt t="234466" x="3721100" y="6197600"/>
          <p14:tracePt t="234487" x="3714750" y="6203950"/>
          <p14:tracePt t="234494" x="3714750" y="6210300"/>
          <p14:tracePt t="234515" x="3708400" y="6223000"/>
          <p14:tracePt t="234522" x="3702050" y="6229350"/>
          <p14:tracePt t="234536" x="3702050" y="6235700"/>
          <p14:tracePt t="234545" x="3702050" y="6242050"/>
          <p14:tracePt t="234561" x="3689350" y="6254750"/>
          <p14:tracePt t="234578" x="3683000" y="6305550"/>
          <p14:tracePt t="234595" x="3663950" y="6350000"/>
          <p14:tracePt t="234611" x="3651250" y="6375400"/>
          <p14:tracePt t="234628" x="3638550" y="6413500"/>
          <p14:tracePt t="234645" x="3632200" y="6432550"/>
          <p14:tracePt t="234662" x="3619500" y="6451600"/>
          <p14:tracePt t="234678" x="3613150" y="6470650"/>
          <p14:tracePt t="234694" x="3606800" y="6470650"/>
          <p14:tracePt t="234712" x="3594100" y="6477000"/>
          <p14:tracePt t="234728" x="3581400" y="6477000"/>
          <p14:tracePt t="234744" x="3568700" y="6477000"/>
          <p14:tracePt t="234761" x="3549650" y="6477000"/>
          <p14:tracePt t="234777" x="3498850" y="6464300"/>
          <p14:tracePt t="234794" x="3467100" y="6464300"/>
          <p14:tracePt t="234811" x="3390900" y="6451600"/>
          <p14:tracePt t="234827" x="3308350" y="6445250"/>
          <p14:tracePt t="234845" x="3213100" y="6432550"/>
          <p14:tracePt t="234860" x="3175000" y="6432550"/>
          <p14:tracePt t="234877" x="3098800" y="6432550"/>
          <p14:tracePt t="234894" x="3028950" y="6426200"/>
          <p14:tracePt t="234910" x="2997200" y="6426200"/>
          <p14:tracePt t="234927" x="2971800" y="6426200"/>
          <p14:tracePt t="234944" x="2908300" y="6426200"/>
          <p14:tracePt t="234960" x="2901950" y="6426200"/>
          <p14:tracePt t="234977" x="2889250" y="6426200"/>
          <p14:tracePt t="234993" x="2882900" y="6426200"/>
          <p14:tracePt t="235034" x="2889250" y="6426200"/>
          <p14:tracePt t="235048" x="2901950" y="6426200"/>
          <p14:tracePt t="235055" x="2914650" y="6426200"/>
          <p14:tracePt t="235069" x="2927350" y="6426200"/>
          <p14:tracePt t="235079" x="2940050" y="6426200"/>
          <p14:tracePt t="235093" x="2959100" y="6419850"/>
          <p14:tracePt t="235111" x="3028950" y="6419850"/>
          <p14:tracePt t="235126" x="3168650" y="6419850"/>
          <p14:tracePt t="235143" x="3282950" y="6419850"/>
          <p14:tracePt t="235160" x="3594100" y="6438900"/>
          <p14:tracePt t="235176" x="4019550" y="6451600"/>
          <p14:tracePt t="235192" x="4229100" y="6451600"/>
          <p14:tracePt t="235210" x="4578350" y="6477000"/>
          <p14:tracePt t="235226" x="4806950" y="6470650"/>
          <p14:tracePt t="235242" x="4883150" y="6470650"/>
          <p14:tracePt t="235259" x="5003800" y="6451600"/>
          <p14:tracePt t="235276" x="5041900" y="6451600"/>
          <p14:tracePt t="235292" x="5092700" y="6451600"/>
          <p14:tracePt t="235309" x="5118100" y="6445250"/>
          <p14:tracePt t="235326" x="5124450" y="6438900"/>
          <p14:tracePt t="235343" x="5130800" y="6438900"/>
          <p14:tracePt t="235364" x="5130800" y="6432550"/>
          <p14:tracePt t="235379" x="5130800" y="6426200"/>
          <p14:tracePt t="235392" x="5124450" y="6426200"/>
          <p14:tracePt t="235408" x="5105400" y="6426200"/>
          <p14:tracePt t="235442" x="5086350" y="6426200"/>
          <p14:tracePt t="235458" x="5060950" y="6426200"/>
          <p14:tracePt t="235476" x="5048250" y="6426200"/>
          <p14:tracePt t="235491" x="4991100" y="6438900"/>
          <p14:tracePt t="235508" x="4851400" y="6445250"/>
          <p14:tracePt t="235525" x="4775200" y="6445250"/>
          <p14:tracePt t="235541" x="4546600" y="6445250"/>
          <p14:tracePt t="235558" x="4419600" y="6438900"/>
          <p14:tracePt t="235575" x="4044950" y="6432550"/>
          <p14:tracePt t="235591" x="3930650" y="6432550"/>
          <p14:tracePt t="235608" x="3816350" y="6432550"/>
          <p14:tracePt t="235625" x="3625850" y="6432550"/>
          <p14:tracePt t="235641" x="3498850" y="6432550"/>
          <p14:tracePt t="235658" x="3448050" y="6432550"/>
          <p14:tracePt t="235674" x="3365500" y="6432550"/>
          <p14:tracePt t="235691" x="3308350" y="6432550"/>
          <p14:tracePt t="235709" x="3282950" y="6445250"/>
          <p14:tracePt t="235724" x="3270250" y="6445250"/>
          <p14:tracePt t="235741" x="3257550" y="6445250"/>
          <p14:tracePt t="236016" x="3270250" y="6445250"/>
          <p14:tracePt t="236031" x="3276600" y="6445250"/>
          <p14:tracePt t="236037" x="3282950" y="6438900"/>
          <p14:tracePt t="236052" x="3289300" y="6438900"/>
          <p14:tracePt t="236059" x="3308350" y="6432550"/>
          <p14:tracePt t="236073" x="3333750" y="6426200"/>
          <p14:tracePt t="236090" x="3435350" y="6407150"/>
          <p14:tracePt t="236107" x="3524250" y="6400800"/>
          <p14:tracePt t="236123" x="3740150" y="6369050"/>
          <p14:tracePt t="236139" x="3956050" y="6350000"/>
          <p14:tracePt t="236156" x="4051300" y="6337300"/>
          <p14:tracePt t="236173" x="4178300" y="6324600"/>
          <p14:tracePt t="236189" x="4216400" y="6318250"/>
          <p14:tracePt t="236207" x="4267200" y="6311900"/>
          <p14:tracePt t="236223" x="4273550" y="6311900"/>
          <p14:tracePt t="236256" x="4267200" y="6311900"/>
          <p14:tracePt t="236272" x="4254500" y="6311900"/>
          <p14:tracePt t="236289" x="4248150" y="6311900"/>
          <p14:tracePt t="236305" x="4241800" y="6324600"/>
          <p14:tracePt t="236322" x="4210050" y="6330950"/>
          <p14:tracePt t="236340" x="4133850" y="6343650"/>
          <p14:tracePt t="236355" x="4095750" y="6356350"/>
          <p14:tracePt t="236372" x="3949700" y="6381750"/>
          <p14:tracePt t="236389" x="3810000" y="6394450"/>
          <p14:tracePt t="236405" x="3740150" y="6400800"/>
          <p14:tracePt t="236422" x="3625850" y="6400800"/>
          <p14:tracePt t="236439" x="3536950" y="6400800"/>
          <p14:tracePt t="236455" x="3498850" y="6400800"/>
          <p14:tracePt t="236472" x="3460750" y="6400800"/>
          <p14:tracePt t="236488" x="3397250" y="6400800"/>
          <p14:tracePt t="236505" x="3384550" y="6400800"/>
          <p14:tracePt t="236522" x="3371850" y="6407150"/>
          <p14:tracePt t="236538" x="3365500" y="6407150"/>
          <p14:tracePt t="236578" x="3365500" y="6413500"/>
          <p14:tracePt t="236648" x="3371850" y="6413500"/>
          <p14:tracePt t="236662" x="3378200" y="6413500"/>
          <p14:tracePt t="236669" x="3384550" y="6413500"/>
          <p14:tracePt t="236683" x="3390900" y="6413500"/>
          <p14:tracePt t="236697" x="3397250" y="6413500"/>
          <p14:tracePt t="236732" x="3403600" y="6413500"/>
          <p14:tracePt t="236739" x="3409950" y="6407150"/>
          <p14:tracePt t="236752" x="3416300" y="6407150"/>
          <p14:tracePt t="236760" x="3422650" y="6400800"/>
          <p14:tracePt t="236771" x="3435350" y="6394450"/>
          <p14:tracePt t="236787" x="3454400" y="6388100"/>
          <p14:tracePt t="236804" x="3498850" y="6369050"/>
          <p14:tracePt t="236820" x="3517900" y="6343650"/>
          <p14:tracePt t="236838" x="3613150" y="6292850"/>
          <p14:tracePt t="236853" x="3644900" y="6273800"/>
          <p14:tracePt t="236871" x="3670300" y="6261100"/>
          <p14:tracePt t="236888" x="3702050" y="6223000"/>
          <p14:tracePt t="236903" x="3721100" y="6203950"/>
          <p14:tracePt t="236920" x="3733800" y="6197600"/>
          <p14:tracePt t="236937" x="3740150" y="6184900"/>
          <p14:tracePt t="236953" x="3746500" y="6178550"/>
          <p14:tracePt t="237020" x="3746500" y="6184900"/>
          <p14:tracePt t="237048" x="3746500" y="6191250"/>
          <p14:tracePt t="237104" x="3746500" y="6197600"/>
          <p14:tracePt t="237111" x="3752850" y="6197600"/>
          <p14:tracePt t="237119" x="3759200" y="6197600"/>
          <p14:tracePt t="237139" x="3765550" y="6197600"/>
          <p14:tracePt t="237174" x="3771900" y="6197600"/>
          <p14:tracePt t="237181" x="3778250" y="6191250"/>
          <p14:tracePt t="237189" x="3784600" y="6191250"/>
          <p14:tracePt t="237205" x="3797300" y="6184900"/>
          <p14:tracePt t="237218" x="3810000" y="6184900"/>
          <p14:tracePt t="237236" x="3854450" y="6165850"/>
          <p14:tracePt t="237252" x="3905250" y="6146800"/>
          <p14:tracePt t="237269" x="3930650" y="6134100"/>
          <p14:tracePt t="237286" x="3994150" y="6108700"/>
          <p14:tracePt t="237302" x="4044950" y="6096000"/>
          <p14:tracePt t="237319" x="4057650" y="6089650"/>
          <p14:tracePt t="237336" x="4076700" y="6083300"/>
          <p14:tracePt t="237352" x="4083050" y="6076950"/>
          <p14:tracePt t="237399" x="4076700" y="6076950"/>
          <p14:tracePt t="237420" x="4070350" y="6076950"/>
          <p14:tracePt t="237441" x="4070350" y="6083300"/>
          <p14:tracePt t="239346" x="4070350" y="6089650"/>
          <p14:tracePt t="239380" x="4070350" y="6096000"/>
          <p14:tracePt t="239429" x="4070350" y="6108700"/>
          <p14:tracePt t="239463" x="4070350" y="6115050"/>
          <p14:tracePt t="239496" x="4070350" y="6121400"/>
          <p14:tracePt t="239513" x="4076700" y="6127750"/>
          <p14:tracePt t="239562" x="4089400" y="6134100"/>
          <p14:tracePt t="239613" x="4102100" y="6134100"/>
          <p14:tracePt t="239628" x="4108450" y="6134100"/>
          <p14:tracePt t="239646" x="4114800" y="6134100"/>
          <p14:tracePt t="239679" x="4133850" y="6134100"/>
          <p14:tracePt t="239696" x="4152900" y="6134100"/>
          <p14:tracePt t="239712" x="4178300" y="6127750"/>
          <p14:tracePt t="239729" x="4203700" y="6115050"/>
          <p14:tracePt t="239744" x="4279900" y="6083300"/>
          <p14:tracePt t="239761" x="4387850" y="6057900"/>
          <p14:tracePt t="239779" x="4508500" y="6013450"/>
          <p14:tracePt t="239794" x="4591050" y="5981700"/>
          <p14:tracePt t="239812" x="4724400" y="5930900"/>
          <p14:tracePt t="239829" x="4864100" y="5873750"/>
          <p14:tracePt t="239845" x="4927600" y="5854700"/>
          <p14:tracePt t="239861" x="5060950" y="5803900"/>
          <p14:tracePt t="239879" x="5175250" y="5772150"/>
          <p14:tracePt t="239894" x="5226050" y="5759450"/>
          <p14:tracePt t="239910" x="5321300" y="5734050"/>
          <p14:tracePt t="239927" x="5410200" y="5708650"/>
          <p14:tracePt t="239943" x="5448300" y="5689600"/>
          <p14:tracePt t="239961" x="5499100" y="5676900"/>
          <p14:tracePt t="239976" x="5549900" y="5664200"/>
          <p14:tracePt t="239993" x="5581650" y="5664200"/>
          <p14:tracePt t="240010" x="5613400" y="5664200"/>
          <p14:tracePt t="240026" x="5632450" y="5664200"/>
          <p14:tracePt t="240043" x="5683250" y="5676900"/>
          <p14:tracePt t="240060" x="5734050" y="5708650"/>
          <p14:tracePt t="240076" x="5765800" y="5721350"/>
          <p14:tracePt t="240092" x="5822950" y="5759450"/>
          <p14:tracePt t="240109" x="5861050" y="5797550"/>
          <p14:tracePt t="240125" x="5880100" y="5810250"/>
          <p14:tracePt t="240143" x="5911850" y="5848350"/>
          <p14:tracePt t="240159" x="5937250" y="5861050"/>
          <p14:tracePt t="240175" x="5969000" y="5911850"/>
          <p14:tracePt t="240192" x="6019800" y="5969000"/>
          <p14:tracePt t="240209" x="6064250" y="6013450"/>
          <p14:tracePt t="240225" x="6083300" y="6032500"/>
          <p14:tracePt t="240242" x="6121400" y="6070600"/>
          <p14:tracePt t="240259" x="6140450" y="6089650"/>
          <p14:tracePt t="240276" x="6153150" y="6096000"/>
          <p14:tracePt t="240292" x="6159500" y="6102350"/>
          <p14:tracePt t="240308" x="6159500" y="6108700"/>
          <p14:tracePt t="240325" x="6165850" y="6115050"/>
          <p14:tracePt t="240347" x="6172200" y="6115050"/>
          <p14:tracePt t="240382" x="6172200" y="6121400"/>
          <p14:tracePt t="240389" x="6172200" y="6127750"/>
          <p14:tracePt t="240424" x="6165850" y="6127750"/>
          <p14:tracePt t="240445" x="6165850" y="6134100"/>
          <p14:tracePt t="240821" x="6184900" y="6146800"/>
          <p14:tracePt t="240828" x="6223000" y="6153150"/>
          <p14:tracePt t="240843" x="6280150" y="6184900"/>
          <p14:tracePt t="240857" x="6330950" y="6191250"/>
          <p14:tracePt t="240873" x="6451600" y="6223000"/>
          <p14:tracePt t="240890" x="6521450" y="6229350"/>
          <p14:tracePt t="240906" x="6642100" y="6254750"/>
          <p14:tracePt t="240923" x="6743700" y="6254750"/>
          <p14:tracePt t="240941" x="6826250" y="6273800"/>
          <p14:tracePt t="240956" x="6864350" y="6273800"/>
          <p14:tracePt t="240972" x="6915150" y="6273800"/>
          <p14:tracePt t="240990" x="6965950" y="6280150"/>
          <p14:tracePt t="241006" x="6985000" y="6280150"/>
          <p14:tracePt t="241023" x="7010400" y="6267450"/>
          <p14:tracePt t="241039" x="7035800" y="6254750"/>
          <p14:tracePt t="241056" x="7048500" y="6248400"/>
          <p14:tracePt t="241073" x="7054850" y="6248400"/>
          <p14:tracePt t="241088" x="7080250" y="6235700"/>
          <p14:tracePt t="241105" x="7092950" y="6229350"/>
          <p14:tracePt t="241125" x="7105650" y="6223000"/>
          <p14:tracePt t="241139" x="7118350" y="6223000"/>
          <p14:tracePt t="241155" x="7137400" y="6210300"/>
          <p14:tracePt t="241172" x="7162800" y="6197600"/>
          <p14:tracePt t="241188" x="7181850" y="6184900"/>
          <p14:tracePt t="241205" x="7219950" y="6178550"/>
          <p14:tracePt t="241222" x="7251700" y="6159500"/>
          <p14:tracePt t="241238" x="7270750" y="6153150"/>
          <p14:tracePt t="241256" x="7308850" y="6134100"/>
          <p14:tracePt t="241271" x="7334250" y="6127750"/>
          <p14:tracePt t="241288" x="7340600" y="6127750"/>
          <p14:tracePt t="241340" x="7334250" y="6127750"/>
          <p14:tracePt t="241347" x="7327900" y="6127750"/>
          <p14:tracePt t="241361" x="7321550" y="6127750"/>
          <p14:tracePt t="241371" x="7308850" y="6127750"/>
          <p14:tracePt t="241387" x="7296150" y="6127750"/>
          <p14:tracePt t="241404" x="7245350" y="6146800"/>
          <p14:tracePt t="241421" x="7181850" y="6165850"/>
          <p14:tracePt t="241439" x="6921500" y="6216650"/>
          <p14:tracePt t="241454" x="6807200" y="6248400"/>
          <p14:tracePt t="241471" x="6699250" y="6267450"/>
          <p14:tracePt t="241488" x="6470650" y="6305550"/>
          <p14:tracePt t="241504" x="6261100" y="6350000"/>
          <p14:tracePt t="241521" x="6172200" y="6362700"/>
          <p14:tracePt t="241524" x="6108700" y="6381750"/>
          <p14:tracePt t="241537" x="6051550" y="6388100"/>
          <p14:tracePt t="241554" x="5956300" y="6413500"/>
          <p14:tracePt t="241572" x="5899150" y="6426200"/>
          <p14:tracePt t="241587" x="5880100" y="6438900"/>
          <p14:tracePt t="241604" x="5835650" y="6451600"/>
          <p14:tracePt t="241622" x="5810250" y="6464300"/>
          <p14:tracePt t="241637" x="5797550" y="6464300"/>
          <p14:tracePt t="241654" x="5772150" y="6470650"/>
          <p14:tracePt t="241671" x="5753100" y="6477000"/>
          <p14:tracePt t="241687" x="5740400" y="6477000"/>
          <p14:tracePt t="241704" x="5734050" y="6477000"/>
          <p14:tracePt t="241720" x="5727700" y="6477000"/>
          <p14:tracePt t="241754" x="5721350" y="6483350"/>
          <p14:tracePt t="241866" x="5721350" y="6477000"/>
          <p14:tracePt t="242272" x="5727700" y="6477000"/>
          <p14:tracePt t="242279" x="5753100" y="6477000"/>
          <p14:tracePt t="242293" x="5784850" y="6477000"/>
          <p14:tracePt t="242301" x="5829300" y="6477000"/>
          <p14:tracePt t="242318" x="5880100" y="6477000"/>
          <p14:tracePt t="242335" x="5988050" y="6477000"/>
          <p14:tracePt t="242351" x="6051550" y="6464300"/>
          <p14:tracePt t="242368" x="6178550" y="6457950"/>
          <p14:tracePt t="242385" x="6324600" y="6438900"/>
          <p14:tracePt t="242401" x="6388100" y="6438900"/>
          <p14:tracePt t="242419" x="6534150" y="6419850"/>
          <p14:tracePt t="242434" x="6648450" y="6400800"/>
          <p14:tracePt t="242451" x="6705600" y="6400800"/>
          <p14:tracePt t="242467" x="6807200" y="6400800"/>
          <p14:tracePt t="242484" x="6883400" y="6400800"/>
          <p14:tracePt t="242501" x="6921500" y="6400800"/>
          <p14:tracePt t="242518" x="6978650" y="6400800"/>
          <p14:tracePt t="242534" x="7035800" y="6413500"/>
          <p14:tracePt t="242550" x="7073900" y="6413500"/>
          <p14:tracePt t="242568" x="7169150" y="6419850"/>
          <p14:tracePt t="242584" x="7194550" y="6419850"/>
          <p14:tracePt t="242601" x="7226300" y="6426200"/>
          <p14:tracePt t="242618" x="7264400" y="6432550"/>
          <p14:tracePt t="242634" x="7296150" y="6432550"/>
          <p14:tracePt t="242652" x="7334250" y="6432550"/>
          <p14:tracePt t="242666" x="7378700" y="6432550"/>
          <p14:tracePt t="242683" x="7397750" y="6432550"/>
          <p14:tracePt t="242701" x="7429500" y="6432550"/>
          <p14:tracePt t="242717" x="7448550" y="6426200"/>
          <p14:tracePt t="242733" x="7480300" y="6419850"/>
          <p14:tracePt t="242750" x="7594600" y="6394450"/>
          <p14:tracePt t="242766" x="7632700" y="6375400"/>
          <p14:tracePt t="242783" x="7696200" y="6362700"/>
          <p14:tracePt t="242800" x="7734300" y="6350000"/>
          <p14:tracePt t="242817" x="7778750" y="6337300"/>
          <p14:tracePt t="242833" x="7804150" y="6324600"/>
          <p14:tracePt t="242849" x="7823200" y="6305550"/>
          <p14:tracePt t="242866" x="7848600" y="6292850"/>
          <p14:tracePt t="242883" x="7867650" y="6280150"/>
          <p14:tracePt t="242900" x="7874000" y="6280150"/>
          <p14:tracePt t="242918" x="7893050" y="6267450"/>
          <p14:tracePt t="242932" x="7899400" y="6267450"/>
          <p14:tracePt t="242969" x="7899400" y="6261100"/>
          <p14:tracePt t="243023" x="7886700" y="6261100"/>
          <p14:tracePt t="243044" x="7880350" y="6261100"/>
          <p14:tracePt t="243058" x="7874000" y="6261100"/>
          <p14:tracePt t="243066" x="7867650" y="6261100"/>
          <p14:tracePt t="243086" x="7854950" y="6267450"/>
          <p14:tracePt t="243093" x="7829550" y="6280150"/>
          <p14:tracePt t="243107" x="7804150" y="6286500"/>
          <p14:tracePt t="243120" x="7759700" y="6305550"/>
          <p14:tracePt t="243132" x="7702550" y="6324600"/>
          <p14:tracePt t="243149" x="7556500" y="6369050"/>
          <p14:tracePt t="243165" x="7397750" y="6432550"/>
          <p14:tracePt t="243182" x="7315200" y="6464300"/>
          <p14:tracePt t="243199" x="7156450" y="6502400"/>
          <p14:tracePt t="243215" x="7016750" y="6527800"/>
          <p14:tracePt t="243232" x="6959600" y="6540500"/>
          <p14:tracePt t="243249" x="6864350" y="6565900"/>
          <p14:tracePt t="243265" x="6819900" y="6584950"/>
          <p14:tracePt t="243282" x="6711950" y="6597650"/>
          <p14:tracePt t="243298" x="6692900" y="6604000"/>
          <p14:tracePt t="243314" x="6661150" y="6610350"/>
          <p14:tracePt t="243332" x="6629400" y="6623050"/>
          <p14:tracePt t="243348" x="6610350" y="6629400"/>
          <p14:tracePt t="243364" x="6604000" y="6629400"/>
          <p14:tracePt t="243381" x="6597650" y="6642100"/>
          <p14:tracePt t="243398" x="6597650" y="6648450"/>
          <p14:tracePt t="243431" x="6616700" y="6648450"/>
          <p14:tracePt t="243448" x="6642100" y="6648450"/>
          <p14:tracePt t="243465" x="6654800" y="6635750"/>
          <p14:tracePt t="243481" x="6680200" y="6635750"/>
          <p14:tracePt t="243497" x="6731000" y="6616700"/>
          <p14:tracePt t="243514" x="6769100" y="6604000"/>
          <p14:tracePt t="243531" x="6889750" y="6565900"/>
          <p14:tracePt t="243547" x="6972300" y="6559550"/>
          <p14:tracePt t="243565" x="7137400" y="6508750"/>
          <p14:tracePt t="243580" x="7219950" y="6508750"/>
          <p14:tracePt t="243597" x="7283450" y="6489700"/>
          <p14:tracePt t="243614" x="7404100" y="6464300"/>
          <p14:tracePt t="243630" x="7448550" y="6451600"/>
          <p14:tracePt t="243647" x="7486650" y="6445250"/>
          <p14:tracePt t="243664" x="7493000" y="6438900"/>
          <p14:tracePt t="243680" x="7499350" y="6438900"/>
          <p14:tracePt t="243713" x="7493000" y="6438900"/>
          <p14:tracePt t="243730" x="7486650" y="6438900"/>
          <p14:tracePt t="243747" x="7454900" y="6451600"/>
          <p14:tracePt t="243763" x="7448550" y="6451600"/>
          <p14:tracePt t="243780" x="7416800" y="6464300"/>
          <p14:tracePt t="243796" x="7378700" y="6483350"/>
          <p14:tracePt t="243813" x="7340600" y="6496050"/>
          <p14:tracePt t="243830" x="7219950" y="6534150"/>
          <p14:tracePt t="243846" x="7048500" y="6572250"/>
          <p14:tracePt t="243863" x="6953250" y="6591300"/>
          <p14:tracePt t="243880" x="6762750" y="6635750"/>
          <p14:tracePt t="243896" x="6686550" y="6642100"/>
          <p14:tracePt t="243913" x="6502400" y="6673850"/>
          <p14:tracePt t="243929" x="6299200" y="6692900"/>
          <p14:tracePt t="243946" x="6223000" y="6705600"/>
          <p14:tracePt t="243963" x="6076950" y="6731000"/>
          <p14:tracePt t="243979" x="5943600" y="6743700"/>
          <p14:tracePt t="243996" x="5892800" y="6750050"/>
          <p14:tracePt t="244012" x="5797550" y="6756400"/>
          <p14:tracePt t="244029" x="5727700" y="6775450"/>
          <p14:tracePt t="244046" x="5708650" y="6775450"/>
          <p14:tracePt t="244049" x="5695950" y="6781800"/>
          <p14:tracePt t="244062" x="5689600" y="6788150"/>
          <p14:tracePt t="244079" x="5676900" y="6794500"/>
          <p14:tracePt t="244096" x="5670550" y="6794500"/>
          <p14:tracePt t="244128" x="5670550" y="6800850"/>
          <p14:tracePt t="244237" x="5670550" y="6807200"/>
          <p14:tracePt t="244264" x="5676900" y="6807200"/>
          <p14:tracePt t="244279" x="5683250" y="6807200"/>
          <p14:tracePt t="244286" x="5695950" y="6800850"/>
          <p14:tracePt t="244300" x="5702300" y="6800850"/>
          <p14:tracePt t="244311" x="5715000" y="6800850"/>
          <p14:tracePt t="244328" x="5746750" y="6788150"/>
          <p14:tracePt t="244344" x="5772150" y="6781800"/>
          <p14:tracePt t="244361" x="5854700" y="6775450"/>
          <p14:tracePt t="244378" x="5975350" y="6756400"/>
          <p14:tracePt t="244394" x="6051550" y="6756400"/>
          <p14:tracePt t="244411" x="6203950" y="6737350"/>
          <p14:tracePt t="244427" x="6369050" y="6737350"/>
          <p14:tracePt t="244444" x="6438900" y="6737350"/>
          <p14:tracePt t="244461" x="6540500" y="6737350"/>
          <p14:tracePt t="244477" x="6604000" y="6737350"/>
          <p14:tracePt t="244494" x="6623050" y="6743700"/>
          <p14:tracePt t="244511" x="6648450" y="6743700"/>
          <p14:tracePt t="244527" x="6654800" y="6743700"/>
          <p14:tracePt t="244560" x="6661150" y="6743700"/>
          <p14:tracePt t="244580" x="6667500" y="6743700"/>
          <p14:tracePt t="244594" x="6673850" y="6743700"/>
          <p14:tracePt t="244610" x="6680200" y="6743700"/>
          <p14:tracePt t="244627" x="6686550" y="6743700"/>
          <p14:tracePt t="244644" x="6692900" y="6743700"/>
          <p14:tracePt t="244660" x="6711950" y="6743700"/>
          <p14:tracePt t="244677" x="6724650" y="6743700"/>
          <p14:tracePt t="244693" x="6756400" y="6737350"/>
          <p14:tracePt t="244710" x="6800850" y="6737350"/>
          <p14:tracePt t="244727" x="6826250" y="6731000"/>
          <p14:tracePt t="244743" x="6889750" y="6724650"/>
          <p14:tracePt t="244760" x="6934200" y="6724650"/>
          <p14:tracePt t="244777" x="6959600" y="6718300"/>
          <p14:tracePt t="244840" x="6953250" y="6718300"/>
          <p14:tracePt t="244847" x="6946900" y="6718300"/>
          <p14:tracePt t="244859" x="6934200" y="6718300"/>
          <p14:tracePt t="244876" x="6927850" y="6718300"/>
          <p14:tracePt t="245197" x="6858000" y="6711950"/>
          <p14:tracePt t="245211" x="6743700" y="6699250"/>
          <p14:tracePt t="245218" x="6616700" y="6692900"/>
          <p14:tracePt t="245232" x="6477000" y="6667500"/>
          <p14:tracePt t="245241" x="6337300" y="6661150"/>
          <p14:tracePt t="245257" x="6223000" y="6635750"/>
          <p14:tracePt t="245274" x="5905500" y="6578600"/>
          <p14:tracePt t="245291" x="5575300" y="6553200"/>
          <p14:tracePt t="245308" x="5435600" y="6546850"/>
          <p14:tracePt t="245324" x="5181600" y="6502400"/>
          <p14:tracePt t="245341" x="4914900" y="6489700"/>
          <p14:tracePt t="245359" x="4711700" y="6483350"/>
          <p14:tracePt t="245374" x="4622800" y="6470650"/>
          <p14:tracePt t="245391" x="4546600" y="6464300"/>
          <p14:tracePt t="245408" x="4311650" y="6464300"/>
          <p14:tracePt t="245424" x="4260850" y="6464300"/>
          <p14:tracePt t="245441" x="4184650" y="6464300"/>
          <p14:tracePt t="245457" x="4102100" y="6470650"/>
          <p14:tracePt t="245474" x="4032250" y="6489700"/>
          <p14:tracePt t="245491" x="3975100" y="6496050"/>
          <p14:tracePt t="245507" x="3956050" y="6502400"/>
          <p14:tracePt t="245524" x="3911600" y="6515100"/>
          <p14:tracePt t="245541" x="3860800" y="6521450"/>
          <p14:tracePt t="245557" x="3835400" y="6534150"/>
          <p14:tracePt t="245574" x="3790950" y="6540500"/>
          <p14:tracePt t="245591" x="3746500" y="6546850"/>
          <p14:tracePt t="245606" x="3721100" y="6553200"/>
          <p14:tracePt t="245623" x="3663950" y="6559550"/>
          <p14:tracePt t="245640" x="3606800" y="6559550"/>
          <p14:tracePt t="245656" x="3581400" y="6565900"/>
          <p14:tracePt t="245674" x="3517900" y="6565900"/>
          <p14:tracePt t="245690" x="3460750" y="6572250"/>
          <p14:tracePt t="245706" x="3435350" y="6572250"/>
          <p14:tracePt t="245723" x="3384550" y="6572250"/>
          <p14:tracePt t="245739" x="3340100" y="6572250"/>
          <p14:tracePt t="245756" x="3321050" y="6572250"/>
          <p14:tracePt t="245773" x="3289300" y="6572250"/>
          <p14:tracePt t="245789" x="3270250" y="6565900"/>
          <p14:tracePt t="245807" x="3238500" y="6565900"/>
          <p14:tracePt t="245823" x="3219450" y="6559550"/>
          <p14:tracePt t="245839" x="3206750" y="6553200"/>
          <p14:tracePt t="245857" x="3181350" y="6546850"/>
          <p14:tracePt t="245872" x="3175000" y="6540500"/>
          <p14:tracePt t="245906" x="3162300" y="6534150"/>
          <p14:tracePt t="245922" x="3149600" y="6527800"/>
          <p14:tracePt t="245955" x="3143250" y="6515100"/>
          <p14:tracePt t="246004" x="3143250" y="6508750"/>
          <p14:tracePt t="246039" x="3143250" y="6502400"/>
          <p14:tracePt t="246130" x="3155950" y="6502400"/>
          <p14:tracePt t="246158" x="3162300" y="6502400"/>
          <p14:tracePt t="246179" x="3168650" y="6502400"/>
          <p14:tracePt t="246200" x="3175000" y="6502400"/>
          <p14:tracePt t="246242" x="3181350" y="6502400"/>
          <p14:tracePt t="246263" x="3187700" y="6502400"/>
          <p14:tracePt t="246270" x="3194050" y="6502400"/>
          <p14:tracePt t="246285" x="3200400" y="6502400"/>
          <p14:tracePt t="246291" x="3200400" y="6496050"/>
          <p14:tracePt t="246305" x="3206750" y="6496050"/>
          <p14:tracePt t="246321" x="3213100" y="6489700"/>
          <p14:tracePt t="246337" x="3219450" y="6483350"/>
          <p14:tracePt t="246355" x="3244850" y="6470650"/>
          <p14:tracePt t="246371" x="3270250" y="6451600"/>
          <p14:tracePt t="246387" x="3289300" y="6438900"/>
          <p14:tracePt t="246404" x="3308350" y="6394450"/>
          <p14:tracePt t="246421" x="3314700" y="6375400"/>
          <p14:tracePt t="246438" x="3327400" y="6337300"/>
          <p14:tracePt t="246454" x="3327400" y="6305550"/>
          <p14:tracePt t="246471" x="3321050" y="6286500"/>
          <p14:tracePt t="246488" x="3295650" y="6261100"/>
          <p14:tracePt t="246503" x="3257550" y="6235700"/>
          <p14:tracePt t="246520" x="3238500" y="6229350"/>
          <p14:tracePt t="246537" x="3187700" y="6216650"/>
          <p14:tracePt t="246554" x="3155950" y="6210300"/>
          <p14:tracePt t="246570" x="3124200" y="6210300"/>
          <p14:tracePt t="246574" x="3111500" y="6210300"/>
          <p14:tracePt t="246587" x="3086100" y="6210300"/>
          <p14:tracePt t="246603" x="3054350" y="6210300"/>
          <p14:tracePt t="246620" x="3028950" y="6216650"/>
          <p14:tracePt t="246636" x="3016250" y="6229350"/>
          <p14:tracePt t="246653" x="3003550" y="6248400"/>
          <p14:tracePt t="246671" x="2997200" y="6273800"/>
          <p14:tracePt t="246686" x="2997200" y="6286500"/>
          <p14:tracePt t="246703" x="2990850" y="6299200"/>
          <p14:tracePt t="246720" x="2990850" y="6324600"/>
          <p14:tracePt t="246737" x="2990850" y="6337300"/>
          <p14:tracePt t="246752" x="2990850" y="6350000"/>
          <p14:tracePt t="246770" x="2990850" y="6400800"/>
          <p14:tracePt t="246786" x="2997200" y="6426200"/>
          <p14:tracePt t="246803" x="3009900" y="6445250"/>
          <p14:tracePt t="246819" x="3048000" y="6489700"/>
          <p14:tracePt t="246836" x="3092450" y="6527800"/>
          <p14:tracePt t="246853" x="3136900" y="6553200"/>
          <p14:tracePt t="246869" x="3155950" y="6559550"/>
          <p14:tracePt t="246886" x="3194050" y="6578600"/>
          <p14:tracePt t="246902" x="3232150" y="6597650"/>
          <p14:tracePt t="246919" x="3251200" y="6597650"/>
          <p14:tracePt t="246935" x="3276600" y="6604000"/>
          <p14:tracePt t="246952" x="3302000" y="6604000"/>
          <p14:tracePt t="246969" x="3308350" y="6604000"/>
          <p14:tracePt t="246986" x="3314700" y="6604000"/>
          <p14:tracePt t="247002" x="3327400" y="6597650"/>
          <p14:tracePt t="247019" x="3333750" y="6597650"/>
          <p14:tracePt t="247051" x="3340100" y="6591300"/>
          <p14:tracePt t="247072" x="3346450" y="6591300"/>
          <p14:tracePt t="247112" x="3346450" y="6584950"/>
          <p14:tracePt t="247140" x="3352800" y="6578600"/>
          <p14:tracePt t="247197" x="3359150" y="6578600"/>
          <p14:tracePt t="247211" x="3365500" y="6578600"/>
          <p14:tracePt t="247225" x="3371850" y="6578600"/>
          <p14:tracePt t="247234" x="3378200" y="6578600"/>
          <p14:tracePt t="247251" x="3390900" y="6578600"/>
          <p14:tracePt t="247268" x="3422650" y="6578600"/>
          <p14:tracePt t="247284" x="3448050" y="6572250"/>
          <p14:tracePt t="247302" x="3594100" y="6565900"/>
          <p14:tracePt t="247317" x="3657600" y="6553200"/>
          <p14:tracePt t="247334" x="3714750" y="6546850"/>
          <p14:tracePt t="247351" x="3816350" y="6540500"/>
          <p14:tracePt t="247367" x="3898900" y="6521450"/>
          <p14:tracePt t="247384" x="3930650" y="6502400"/>
          <p14:tracePt t="247401" x="3968750" y="6489700"/>
          <p14:tracePt t="247417" x="3994150" y="6477000"/>
          <p14:tracePt t="247434" x="4000500" y="6477000"/>
          <p14:tracePt t="247451" x="4006850" y="6470650"/>
          <p14:tracePt t="247467" x="4013200" y="6464300"/>
          <p14:tracePt t="247487" x="4013200" y="6457950"/>
          <p14:tracePt t="247505" x="4013200" y="6451600"/>
          <p14:tracePt t="247535" x="4013200" y="6445250"/>
          <p14:tracePt t="247554" x="4013200" y="6438900"/>
          <p14:tracePt t="247582" x="4013200" y="6432550"/>
          <p14:tracePt t="247603" x="4006850" y="6426200"/>
          <p14:tracePt t="247632" x="4000500" y="6419850"/>
          <p14:tracePt t="247652" x="4000500" y="6413500"/>
          <p14:tracePt t="247674" x="3994150" y="6407150"/>
          <p14:tracePt t="247695" x="3987800" y="6407150"/>
          <p14:tracePt t="247709" x="3981450" y="6400800"/>
          <p14:tracePt t="247723" x="3975100" y="6394450"/>
          <p14:tracePt t="247737" x="3975100" y="6388100"/>
          <p14:tracePt t="247749" x="3968750" y="6381750"/>
          <p14:tracePt t="247766" x="3943350" y="6356350"/>
          <p14:tracePt t="247782" x="3930650" y="6343650"/>
          <p14:tracePt t="247800" x="3892550" y="6305550"/>
          <p14:tracePt t="247815" x="3854450" y="6261100"/>
          <p14:tracePt t="247832" x="3841750" y="6248400"/>
          <p14:tracePt t="247849" x="3822700" y="6223000"/>
          <p14:tracePt t="247866" x="3803650" y="6203950"/>
          <p14:tracePt t="247882" x="3797300" y="6197600"/>
          <p14:tracePt t="247899" x="3790950" y="6191250"/>
          <p14:tracePt t="247916" x="3784600" y="6191250"/>
          <p14:tracePt t="247954" x="3778250" y="6184900"/>
          <p14:tracePt t="248004" x="3771900" y="6184900"/>
          <p14:tracePt t="248024" x="3765550" y="6184900"/>
          <p14:tracePt t="248067" x="3765550" y="6191250"/>
          <p14:tracePt t="248074" x="3759200" y="6191250"/>
          <p14:tracePt t="248088" x="3759200" y="6197600"/>
          <p14:tracePt t="248098" x="3759200" y="6203950"/>
          <p14:tracePt t="248117" x="3752850" y="6203950"/>
          <p14:tracePt t="248131" x="3752850" y="6210300"/>
          <p14:tracePt t="248148" x="3752850" y="6216650"/>
          <p14:tracePt t="248167" x="3746500" y="6223000"/>
          <p14:tracePt t="248186" x="3746500" y="6229350"/>
          <p14:tracePt t="248207" x="3746500" y="6235700"/>
          <p14:tracePt t="248217" x="3740150" y="6248400"/>
          <p14:tracePt t="248231" x="3733800" y="6254750"/>
          <p14:tracePt t="248248" x="3733800" y="6267450"/>
          <p14:tracePt t="248264" x="3714750" y="6311900"/>
          <p14:tracePt t="248281" x="3708400" y="6324600"/>
          <p14:tracePt t="248299" x="3695700" y="6350000"/>
          <p14:tracePt t="248314" x="3683000" y="6375400"/>
          <p14:tracePt t="248331" x="3683000" y="6388100"/>
          <p14:tracePt t="248348" x="3683000" y="6400800"/>
          <p14:tracePt t="248380" x="3676650" y="6407150"/>
          <p14:tracePt t="248404" x="3676650" y="6413500"/>
          <p14:tracePt t="248488" x="3676650" y="6407150"/>
          <p14:tracePt t="248495" x="3676650" y="6400800"/>
          <p14:tracePt t="248509" x="3676650" y="6394450"/>
          <p14:tracePt t="248516" x="3676650" y="6388100"/>
          <p14:tracePt t="248537" x="3676650" y="6381750"/>
          <p14:tracePt t="248546" x="3676650" y="6375400"/>
          <p14:tracePt t="248566" x="3676650" y="6362700"/>
          <p14:tracePt t="248580" x="3676650" y="6356350"/>
          <p14:tracePt t="248596" x="3676650" y="6350000"/>
          <p14:tracePt t="248615" x="3676650" y="6299200"/>
          <p14:tracePt t="248630" x="3676650" y="6280150"/>
          <p14:tracePt t="248646" x="3676650" y="6261100"/>
          <p14:tracePt t="248663" x="3676650" y="6229350"/>
          <p14:tracePt t="248679" x="3676650" y="6203950"/>
          <p14:tracePt t="248696" x="3676650" y="6191250"/>
          <p14:tracePt t="248712" x="3670300" y="6165850"/>
          <p14:tracePt t="248729" x="3670300" y="6159500"/>
          <p14:tracePt t="248763" x="3670300" y="6153150"/>
          <p14:tracePt t="248779" x="3670300" y="6146800"/>
          <p14:tracePt t="248937" x="3670300" y="6153150"/>
          <p14:tracePt t="249042" x="3670300" y="6159500"/>
          <p14:tracePt t="249048" x="3670300" y="6165850"/>
          <p14:tracePt t="249105" x="3670300" y="6172200"/>
          <p14:tracePt t="249140" x="3670300" y="6178550"/>
          <p14:tracePt t="249147" x="3670300" y="6184900"/>
          <p14:tracePt t="249168" x="3670300" y="6191250"/>
          <p14:tracePt t="249177" x="3670300" y="6197600"/>
          <p14:tracePt t="249195" x="3670300" y="6203950"/>
          <p14:tracePt t="249212" x="3683000" y="6235700"/>
          <p14:tracePt t="249228" x="3689350" y="6267450"/>
          <p14:tracePt t="249244" x="3708400" y="6324600"/>
          <p14:tracePt t="249261" x="3733800" y="6388100"/>
          <p14:tracePt t="249277" x="3746500" y="6419850"/>
          <p14:tracePt t="249295" x="3778250" y="6470650"/>
          <p14:tracePt t="249311" x="3810000" y="6508750"/>
          <p14:tracePt t="249328" x="3822700" y="6521450"/>
          <p14:tracePt t="249344" x="3841750" y="6540500"/>
          <p14:tracePt t="249360" x="3854450" y="6546850"/>
          <p14:tracePt t="249377" x="3867150" y="6546850"/>
          <p14:tracePt t="249393" x="3879850" y="6546850"/>
          <p14:tracePt t="249410" x="3892550" y="6546850"/>
          <p14:tracePt t="249443" x="3898900" y="6540500"/>
          <p14:tracePt t="249460" x="3905250" y="6540500"/>
          <p14:tracePt t="249477" x="3917950" y="6527800"/>
          <p14:tracePt t="249493" x="3924300" y="6527800"/>
          <p14:tracePt t="249510" x="3930650" y="6527800"/>
          <p14:tracePt t="249526" x="3943350" y="6515100"/>
          <p14:tracePt t="249543" x="3981450" y="6496050"/>
          <p14:tracePt t="249560" x="4000500" y="6477000"/>
          <p14:tracePt t="249577" x="4032250" y="6457950"/>
          <p14:tracePt t="249593" x="4076700" y="6438900"/>
          <p14:tracePt t="249609" x="4108450" y="6419850"/>
          <p14:tracePt t="249613" x="4121150" y="6407150"/>
          <p14:tracePt t="249626" x="4140200" y="6400800"/>
          <p14:tracePt t="249643" x="4178300" y="6381750"/>
          <p14:tracePt t="249660" x="4210050" y="6362700"/>
          <p14:tracePt t="249676" x="4222750" y="6356350"/>
          <p14:tracePt t="249693" x="4241800" y="6343650"/>
          <p14:tracePt t="249709" x="4254500" y="6330950"/>
          <p14:tracePt t="249726" x="4254500" y="6324600"/>
          <p14:tracePt t="249744" x="4267200" y="6311900"/>
          <p14:tracePt t="249759" x="4279900" y="6311900"/>
          <p14:tracePt t="249776" x="4286250" y="6305550"/>
          <p14:tracePt t="249793" x="4286250" y="6299200"/>
          <p14:tracePt t="249809" x="4292600" y="6286500"/>
          <p14:tracePt t="249826" x="4298950" y="6280150"/>
          <p14:tracePt t="249858" x="4298950" y="6273800"/>
          <p14:tracePt t="249954" x="4305300" y="6267450"/>
          <p14:tracePt t="250130" x="4298950" y="6267450"/>
          <p14:tracePt t="250248" x="4292600" y="6267450"/>
          <p14:tracePt t="250376" x="4286250" y="6267450"/>
          <p14:tracePt t="250481" x="4286250" y="6273800"/>
          <p14:tracePt t="250543" x="4279900" y="6273800"/>
          <p14:tracePt t="251084" x="4273550" y="6273800"/>
          <p14:tracePt t="251112" x="4273550" y="6280150"/>
          <p14:tracePt t="251147" x="4267200" y="6280150"/>
          <p14:tracePt t="251182" x="4260850" y="6280150"/>
          <p14:tracePt t="251203" x="4254500" y="6286500"/>
          <p14:tracePt t="251217" x="4248150" y="6286500"/>
          <p14:tracePt t="251231" x="4235450" y="6286500"/>
          <p14:tracePt t="251245" x="4229100" y="6286500"/>
          <p14:tracePt t="251254" x="4210050" y="6292850"/>
          <p14:tracePt t="251271" x="4191000" y="6299200"/>
          <p14:tracePt t="251287" x="4102100" y="6305550"/>
          <p14:tracePt t="251304" x="3956050" y="6324600"/>
          <p14:tracePt t="251320" x="3867150" y="6337300"/>
          <p14:tracePt t="251338" x="3676650" y="6356350"/>
          <p14:tracePt t="251353" x="3479800" y="6388100"/>
          <p14:tracePt t="251370" x="3390900" y="6394450"/>
          <p14:tracePt t="251387" x="3225800" y="6407150"/>
          <p14:tracePt t="251403" x="3105150" y="6413500"/>
          <p14:tracePt t="251421" x="3067050" y="6413500"/>
          <p14:tracePt t="251436" x="3016250" y="6426200"/>
          <p14:tracePt t="251453" x="3009900" y="6426200"/>
          <p14:tracePt t="251471" x="2990850" y="6426200"/>
          <p14:tracePt t="251533" x="2990850" y="6432550"/>
          <p14:tracePt t="251554" x="2997200" y="6432550"/>
          <p14:tracePt t="251561" x="3003550" y="6432550"/>
          <p14:tracePt t="251575" x="3009900" y="6432550"/>
          <p14:tracePt t="251586" x="3016250" y="6432550"/>
          <p14:tracePt t="251603" x="3028950" y="6432550"/>
          <p14:tracePt t="251619" x="3054350" y="6426200"/>
          <p14:tracePt t="251636" x="3086100" y="6419850"/>
          <p14:tracePt t="251653" x="3149600" y="6407150"/>
          <p14:tracePt t="251669" x="3187700" y="6407150"/>
          <p14:tracePt t="251686" x="3225800" y="6400800"/>
          <p14:tracePt t="251702" x="3359150" y="6369050"/>
          <p14:tracePt t="251719" x="3530600" y="6343650"/>
          <p14:tracePt t="251735" x="3619500" y="6330950"/>
          <p14:tracePt t="251752" x="3822700" y="6299200"/>
          <p14:tracePt t="251769" x="4006850" y="6292850"/>
          <p14:tracePt t="251786" x="4133850" y="6292850"/>
          <p14:tracePt t="251802" x="4171950" y="6280150"/>
          <p14:tracePt t="251818" x="4241800" y="6280150"/>
          <p14:tracePt t="251836" x="4279900" y="6280150"/>
          <p14:tracePt t="251852" x="4286250" y="6280150"/>
          <p14:tracePt t="251868" x="4298950" y="6280150"/>
          <p14:tracePt t="251885" x="4305300" y="6280150"/>
          <p14:tracePt t="251926" x="4298950" y="6280150"/>
          <p14:tracePt t="251935" x="4292600" y="6280150"/>
          <p14:tracePt t="251951" x="4279900" y="6280150"/>
          <p14:tracePt t="251971" x="4267200" y="6280150"/>
          <p14:tracePt t="251985" x="4254500" y="6280150"/>
          <p14:tracePt t="252001" x="4222750" y="6286500"/>
          <p14:tracePt t="252018" x="4152900" y="6292850"/>
          <p14:tracePt t="252034" x="4102100" y="6292850"/>
          <p14:tracePt t="252051" x="3924300" y="6299200"/>
          <p14:tracePt t="252068" x="3695700" y="6299200"/>
          <p14:tracePt t="252084" x="3581400" y="6299200"/>
          <p14:tracePt t="252102" x="3365500" y="6311900"/>
          <p14:tracePt t="252117" x="3200400" y="6324600"/>
          <p14:tracePt t="252134" x="3136900" y="6324600"/>
          <p14:tracePt t="252138" x="3092450" y="6324600"/>
          <p14:tracePt t="252151" x="3067050" y="6324600"/>
          <p14:tracePt t="252167" x="3035300" y="6330950"/>
          <p14:tracePt t="252184" x="3028950" y="6330950"/>
          <p14:tracePt t="252201" x="3022600" y="6337300"/>
          <p14:tracePt t="252263" x="3028950" y="6337300"/>
          <p14:tracePt t="252297" x="3035300" y="6337300"/>
          <p14:tracePt t="252318" x="3041650" y="6337300"/>
          <p14:tracePt t="252326" x="3048000" y="6343650"/>
          <p14:tracePt t="252336" x="3054350" y="6343650"/>
          <p14:tracePt t="252350" x="3060700" y="6343650"/>
          <p14:tracePt t="252367" x="3067050" y="6343650"/>
          <p14:tracePt t="252383" x="3073400" y="6343650"/>
          <p14:tracePt t="252400" x="3086100" y="6343650"/>
          <p14:tracePt t="252417" x="3098800" y="6343650"/>
          <p14:tracePt t="252433" x="3111500" y="6343650"/>
          <p14:tracePt t="252450" x="3155950" y="6343650"/>
          <p14:tracePt t="252467" x="3270250" y="6343650"/>
          <p14:tracePt t="252483" x="3365500" y="6356350"/>
          <p14:tracePt t="252499" x="3600450" y="6356350"/>
          <p14:tracePt t="252516" x="3898900" y="6375400"/>
          <p14:tracePt t="252532" x="4038600" y="6388100"/>
          <p14:tracePt t="252549" x="4152900" y="6388100"/>
          <p14:tracePt t="252566" x="4381500" y="6407150"/>
          <p14:tracePt t="252582" x="4413250" y="6407150"/>
          <p14:tracePt t="252600" x="4438650" y="6407150"/>
          <p14:tracePt t="252617" x="4445000" y="6407150"/>
          <p14:tracePt t="252656" x="4438650" y="6407150"/>
          <p14:tracePt t="252670" x="4432300" y="6407150"/>
          <p14:tracePt t="252682" x="4425950" y="6413500"/>
          <p14:tracePt t="252699" x="4419600" y="6413500"/>
          <p14:tracePt t="252715" x="4413250" y="6413500"/>
          <p14:tracePt t="252733" x="4394200" y="6419850"/>
          <p14:tracePt t="252748" x="4375150" y="6419850"/>
          <p14:tracePt t="252765" x="4356100" y="6419850"/>
          <p14:tracePt t="252782" x="4292600" y="6419850"/>
          <p14:tracePt t="252798" x="4210050" y="6419850"/>
          <p14:tracePt t="252815" x="4159250" y="6413500"/>
          <p14:tracePt t="252833" x="4032250" y="6407150"/>
          <p14:tracePt t="252848" x="3873500" y="6388100"/>
          <p14:tracePt t="252865" x="3810000" y="6388100"/>
          <p14:tracePt t="252882" x="3689350" y="6369050"/>
          <p14:tracePt t="252898" x="3600450" y="6362700"/>
          <p14:tracePt t="252916" x="3536950" y="6362700"/>
          <p14:tracePt t="252931" x="3517900" y="6362700"/>
          <p14:tracePt t="252947" x="3492500" y="6362700"/>
          <p14:tracePt t="252965" x="3479800" y="6362700"/>
          <p14:tracePt t="252981" x="3473450" y="6362700"/>
          <p14:tracePt t="253014" x="3467100" y="6362700"/>
          <p14:tracePt t="253070" x="3460750" y="6369050"/>
          <p14:tracePt t="253098" x="3460750" y="6375400"/>
          <p14:tracePt t="253175" x="3467100" y="6375400"/>
          <p14:tracePt t="253195" x="3473450" y="6375400"/>
          <p14:tracePt t="253218" x="3479800" y="6375400"/>
          <p14:tracePt t="253232" x="3479800" y="6369050"/>
          <p14:tracePt t="253245" x="3486150" y="6362700"/>
          <p14:tracePt t="253267" x="3492500" y="6362700"/>
          <p14:tracePt t="253281" x="3498850" y="6362700"/>
          <p14:tracePt t="253288" x="3505200" y="6356350"/>
          <p14:tracePt t="253302" x="3511550" y="6356350"/>
          <p14:tracePt t="253313" x="3511550" y="6350000"/>
          <p14:tracePt t="253331" x="3530600" y="6343650"/>
          <p14:tracePt t="253347" x="3536950" y="6343650"/>
          <p14:tracePt t="253363" x="3562350" y="6343650"/>
          <p14:tracePt t="253380" x="3575050" y="6343650"/>
          <p14:tracePt t="253396" x="3587750" y="6343650"/>
          <p14:tracePt t="253414" x="3600450" y="6343650"/>
          <p14:tracePt t="253430" x="3606800" y="6343650"/>
          <p14:tracePt t="253447" x="3613150" y="6343650"/>
          <p14:tracePt t="253463" x="3613150" y="6350000"/>
          <p14:tracePt t="253496" x="3619500" y="6356350"/>
          <p14:tracePt t="253519" x="3625850" y="6362700"/>
          <p14:tracePt t="253540" x="3625850" y="6369050"/>
          <p14:tracePt t="253549" x="3632200" y="6369050"/>
          <p14:tracePt t="253603" x="3638550" y="6369050"/>
          <p14:tracePt t="253631" x="3644900" y="6375400"/>
          <p14:tracePt t="253639" x="3651250" y="6375400"/>
          <p14:tracePt t="253660" x="3657600" y="6375400"/>
          <p14:tracePt t="253842" x="3657600" y="6369050"/>
          <p14:tracePt t="253891" x="3657600" y="6362700"/>
          <p14:tracePt t="253940" x="3657600" y="6356350"/>
          <p14:tracePt t="253954" x="3657600" y="6350000"/>
          <p14:tracePt t="253963" x="3657600" y="6343650"/>
          <p14:tracePt t="253982" x="3657600" y="6337300"/>
          <p14:tracePt t="254010" x="3657600" y="6324600"/>
          <p14:tracePt t="254025" x="3657600" y="6318250"/>
          <p14:tracePt t="254031" x="3657600" y="6311900"/>
          <p14:tracePt t="254045" x="3651250" y="6305550"/>
          <p14:tracePt t="254061" x="3644900" y="6273800"/>
          <p14:tracePt t="254077" x="3644900" y="6248400"/>
          <p14:tracePt t="254096" x="3632200" y="6184900"/>
          <p14:tracePt t="254111" x="3613150" y="6115050"/>
          <p14:tracePt t="254127" x="3606800" y="6076950"/>
          <p14:tracePt t="254144" x="3587750" y="5994400"/>
          <p14:tracePt t="254160" x="3575050" y="5918200"/>
          <p14:tracePt t="254177" x="3568700" y="5892800"/>
          <p14:tracePt t="254194" x="3549650" y="5829300"/>
          <p14:tracePt t="254211" x="3543300" y="5797550"/>
          <p14:tracePt t="254228" x="3530600" y="5746750"/>
          <p14:tracePt t="254243" x="3524250" y="5727700"/>
          <p14:tracePt t="254260" x="3517900" y="5715000"/>
          <p14:tracePt t="254277" x="3505200" y="5683250"/>
          <p14:tracePt t="254293" x="3492500" y="5657850"/>
          <p14:tracePt t="254310" x="3486150" y="5645150"/>
          <p14:tracePt t="254327" x="3473450" y="5632450"/>
          <p14:tracePt t="254343" x="3467100" y="5619750"/>
          <p14:tracePt t="254360" x="3460750" y="5613400"/>
          <p14:tracePt t="254376" x="3448050" y="5594350"/>
          <p14:tracePt t="254393" x="3441700" y="5581650"/>
          <p14:tracePt t="254410" x="3441700" y="5575300"/>
          <p14:tracePt t="254426" x="3435350" y="5568950"/>
          <p14:tracePt t="254443" x="3435350" y="5562600"/>
          <p14:tracePt t="254460" x="3435350" y="5549900"/>
          <p14:tracePt t="254492" x="3429000" y="5543550"/>
          <p14:tracePt t="254565" x="3422650" y="5537200"/>
          <p14:tracePt t="254579" x="3422650" y="5530850"/>
          <p14:tracePt t="254614" x="3422650" y="5524500"/>
          <p14:tracePt t="254740" x="3429000" y="5524500"/>
          <p14:tracePt t="254796" x="3435350" y="5524500"/>
          <p14:tracePt t="254846" x="3435350" y="5530850"/>
          <p14:tracePt t="254972" x="3441700" y="5530850"/>
          <p14:tracePt t="255056" x="3441700" y="5537200"/>
          <p14:tracePt t="255898" x="3441700" y="5549900"/>
          <p14:tracePt t="255912" x="3441700" y="5562600"/>
          <p14:tracePt t="255926" x="3448050" y="5575300"/>
          <p14:tracePt t="255933" x="3448050" y="5594350"/>
          <p14:tracePt t="255947" x="3454400" y="5626100"/>
          <p14:tracePt t="255957" x="3467100" y="5664200"/>
          <p14:tracePt t="255971" x="3486150" y="5721350"/>
          <p14:tracePt t="255987" x="3505200" y="5791200"/>
          <p14:tracePt t="256004" x="3562350" y="6013450"/>
          <p14:tracePt t="256021" x="3581400" y="6083300"/>
          <p14:tracePt t="256037" x="3600450" y="6146800"/>
          <p14:tracePt t="256054" x="3638550" y="6280150"/>
          <p14:tracePt t="256071" x="3663950" y="6375400"/>
          <p14:tracePt t="256088" x="3689350" y="6451600"/>
          <p14:tracePt t="256104" x="3689350" y="6470650"/>
          <p14:tracePt t="256120" x="3702050" y="6502400"/>
          <p14:tracePt t="256137" x="3714750" y="6534150"/>
          <p14:tracePt t="256153" x="3714750" y="6540500"/>
          <p14:tracePt t="256170" x="3721100" y="6553200"/>
          <p14:tracePt t="256207" x="3721100" y="6559550"/>
          <p14:tracePt t="256256" x="3721100" y="6565900"/>
          <p14:tracePt t="256376" x="3721100" y="6572250"/>
          <p14:tracePt t="256698" x="3714750" y="6572250"/>
          <p14:tracePt t="256726" x="3708400" y="6572250"/>
          <p14:tracePt t="256755" x="3702050" y="6572250"/>
          <p14:tracePt t="256776" x="3695700" y="6565900"/>
          <p14:tracePt t="256811" x="3689350" y="6565900"/>
          <p14:tracePt t="256819" x="3683000" y="6565900"/>
          <p14:tracePt t="256825" x="3676650" y="6565900"/>
          <p14:tracePt t="256846" x="3663950" y="6565900"/>
          <p14:tracePt t="256860" x="3657600" y="6565900"/>
          <p14:tracePt t="256868" x="3651250" y="6559550"/>
          <p14:tracePt t="256885" x="3625850" y="6553200"/>
          <p14:tracePt t="256901" x="3600450" y="6546850"/>
          <p14:tracePt t="256917" x="3568700" y="6540500"/>
          <p14:tracePt t="256934" x="3556000" y="6534150"/>
          <p14:tracePt t="256952" x="3530600" y="6527800"/>
          <p14:tracePt t="256967" x="3511550" y="6521450"/>
          <p14:tracePt t="256983" x="3505200" y="6521450"/>
          <p14:tracePt t="257001" x="3505200" y="6515100"/>
          <p14:tracePt t="257017" x="3505200" y="6508750"/>
          <p14:tracePt t="257034" x="3498850" y="6508750"/>
          <p14:tracePt t="257051" x="3498850" y="6502400"/>
          <p14:tracePt t="257091" x="3492500" y="6496050"/>
          <p14:tracePt t="257106" x="3492500" y="6489700"/>
          <p14:tracePt t="257127" x="3492500" y="6483350"/>
          <p14:tracePt t="257176" x="3486150" y="6477000"/>
          <p14:tracePt t="257233" x="3479800" y="6470650"/>
          <p14:tracePt t="257316" x="3473450" y="6477000"/>
          <p14:tracePt t="257337" x="3473450" y="6483350"/>
          <p14:tracePt t="257358" x="3473450" y="6489700"/>
          <p14:tracePt t="257386" x="3467100" y="6489700"/>
          <p14:tracePt t="257401" x="3467100" y="6496050"/>
          <p14:tracePt t="257407" x="3467100" y="6502400"/>
          <p14:tracePt t="257421" x="3460750" y="6502400"/>
          <p14:tracePt t="257442" x="3448050" y="6508750"/>
          <p14:tracePt t="257452" x="3441700" y="6515100"/>
          <p14:tracePt t="257466" x="3435350" y="6521450"/>
          <p14:tracePt t="257483" x="3409950" y="6540500"/>
          <p14:tracePt t="257499" x="3378200" y="6559550"/>
          <p14:tracePt t="257515" x="3365500" y="6572250"/>
          <p14:tracePt t="257533" x="3333750" y="6597650"/>
          <p14:tracePt t="257549" x="3321050" y="6610350"/>
          <p14:tracePt t="257565" x="3314700" y="6616700"/>
          <p14:tracePt t="257583" x="3302000" y="6623050"/>
          <p14:tracePt t="257599" x="3295650" y="6629400"/>
          <p14:tracePt t="257632" x="3289300" y="6635750"/>
          <p14:tracePt t="257702" x="3295650" y="6635750"/>
          <p14:tracePt t="257709" x="3302000" y="6635750"/>
          <p14:tracePt t="257723" x="3308350" y="6635750"/>
          <p14:tracePt t="257732" x="3314700" y="6635750"/>
          <p14:tracePt t="257751" x="3321050" y="6635750"/>
          <p14:tracePt t="257765" x="3327400" y="6629400"/>
          <p14:tracePt t="257781" x="3359150" y="6623050"/>
          <p14:tracePt t="257798" x="3371850" y="6623050"/>
          <p14:tracePt t="257815" x="3422650" y="6610350"/>
          <p14:tracePt t="257831" x="3479800" y="6591300"/>
          <p14:tracePt t="257848" x="3511550" y="6584950"/>
          <p14:tracePt t="257864" x="3594100" y="6572250"/>
          <p14:tracePt t="257881" x="3625850" y="6553200"/>
          <p14:tracePt t="257898" x="3752850" y="6521450"/>
          <p14:tracePt t="257914" x="3784600" y="6502400"/>
          <p14:tracePt t="257931" x="3822700" y="6496050"/>
          <p14:tracePt t="257948" x="3886200" y="6470650"/>
          <p14:tracePt t="257964" x="3924300" y="6451600"/>
          <p14:tracePt t="257981" x="3949700" y="6445250"/>
          <p14:tracePt t="257997" x="3981450" y="6432550"/>
          <p14:tracePt t="258014" x="4000500" y="6419850"/>
          <p14:tracePt t="258030" x="4013200" y="6413500"/>
          <p14:tracePt t="258047" x="4019550" y="6407150"/>
          <p14:tracePt t="258063" x="4025900" y="6400800"/>
          <p14:tracePt t="258109" x="4032250" y="6394450"/>
          <p14:tracePt t="258144" x="4032250" y="6388100"/>
          <p14:tracePt t="258214" x="4032250" y="6381750"/>
          <p14:tracePt t="258320" x="4025900" y="6381750"/>
          <p14:tracePt t="258361" x="4019550" y="6381750"/>
          <p14:tracePt t="258390" x="4019550" y="6388100"/>
          <p14:tracePt t="258425" x="4013200" y="6388100"/>
          <p14:tracePt t="258453" x="4006850" y="6394450"/>
          <p14:tracePt t="258501" x="4000500" y="6394450"/>
          <p14:tracePt t="258530" x="3994150" y="6400800"/>
          <p14:tracePt t="258565" x="3994150" y="6407150"/>
          <p14:tracePt t="258593" x="3987800" y="6413500"/>
          <p14:tracePt t="258600" x="3987800" y="6419850"/>
          <p14:tracePt t="258621" x="3975100" y="6419850"/>
          <p14:tracePt t="258635" x="3975100" y="6426200"/>
          <p14:tracePt t="258656" x="3968750" y="6438900"/>
          <p14:tracePt t="258678" x="3956050" y="6438900"/>
          <p14:tracePt t="258692" x="3956050" y="6445250"/>
          <p14:tracePt t="258706" x="3949700" y="6445250"/>
          <p14:tracePt t="258714" x="3943350" y="6451600"/>
          <p14:tracePt t="258728" x="3943350" y="6457950"/>
          <p14:tracePt t="258744" x="3937000" y="6464300"/>
          <p14:tracePt t="258762" x="3937000" y="6470650"/>
          <p14:tracePt t="258778" x="3930650" y="6470650"/>
          <p14:tracePt t="258794" x="3924300" y="6470650"/>
          <p14:tracePt t="258811" x="3917950" y="6477000"/>
          <p14:tracePt t="258827" x="3911600" y="6483350"/>
          <p14:tracePt t="258847" x="3905250" y="6489700"/>
          <p14:tracePt t="258861" x="3905250" y="6496050"/>
          <p14:tracePt t="258881" x="3898900" y="6496050"/>
          <p14:tracePt t="258902" x="3892550" y="6502400"/>
          <p14:tracePt t="258923" x="3886200" y="6508750"/>
          <p14:tracePt t="258937" x="3879850" y="6508750"/>
          <p14:tracePt t="258972" x="3873500" y="6515100"/>
          <p14:tracePt t="258986" x="3867150" y="6515100"/>
          <p14:tracePt t="258992" x="3867150" y="6521450"/>
          <p14:tracePt t="259021" x="3860800" y="6527800"/>
          <p14:tracePt t="259043" x="3854450" y="6527800"/>
          <p14:tracePt t="259063" x="3848100" y="6534150"/>
          <p14:tracePt t="259091" x="3841750" y="6540500"/>
          <p14:tracePt t="259112" x="3835400" y="6540500"/>
          <p14:tracePt t="259141" x="3829050" y="6546850"/>
          <p14:tracePt t="259197" x="3822700" y="6546850"/>
          <p14:tracePt t="259211" x="3816350" y="6546850"/>
          <p14:tracePt t="259232" x="3810000" y="6546850"/>
          <p14:tracePt t="259246" x="3803650" y="6546850"/>
          <p14:tracePt t="259261" x="3797300" y="6546850"/>
          <p14:tracePt t="259274" x="3790950" y="6546850"/>
          <p14:tracePt t="259295" x="3784600" y="6546850"/>
          <p14:tracePt t="259302" x="3771900" y="6546850"/>
          <p14:tracePt t="259316" x="3759200" y="6540500"/>
          <p14:tracePt t="259326" x="3740150" y="6534150"/>
          <p14:tracePt t="259343" x="3714750" y="6534150"/>
          <p14:tracePt t="259359" x="3670300" y="6527800"/>
          <p14:tracePt t="259376" x="3613150" y="6527800"/>
          <p14:tracePt t="259393" x="3581400" y="6527800"/>
          <p14:tracePt t="259409" x="3524250" y="6527800"/>
          <p14:tracePt t="259425" x="3467100" y="6527800"/>
          <p14:tracePt t="259443" x="3416300" y="6527800"/>
          <p14:tracePt t="259459" x="3397250" y="6527800"/>
          <p14:tracePt t="259475" x="3365500" y="6534150"/>
          <p14:tracePt t="259492" x="3340100" y="6540500"/>
          <p14:tracePt t="259509" x="3333750" y="6540500"/>
          <p14:tracePt t="259526" x="3314700" y="6540500"/>
          <p14:tracePt t="259542" x="3308350" y="6540500"/>
          <p14:tracePt t="259559" x="3302000" y="6534150"/>
          <p14:tracePt t="259576" x="3295650" y="6534150"/>
          <p14:tracePt t="259592" x="3282950" y="6527800"/>
          <p14:tracePt t="259608" x="3276600" y="6527800"/>
          <p14:tracePt t="259641" x="3270250" y="6521450"/>
          <p14:tracePt t="259658" x="3263900" y="6515100"/>
          <p14:tracePt t="259675" x="3251200" y="6515100"/>
          <p14:tracePt t="259702" x="3244850" y="6515100"/>
          <p14:tracePt t="259765" x="3238500" y="6508750"/>
          <p14:tracePt t="259772" x="3238500" y="6502400"/>
          <p14:tracePt t="259800" x="3244850" y="6502400"/>
          <p14:tracePt t="259814" x="3251200" y="6496050"/>
          <p14:tracePt t="259828" x="3257550" y="6496050"/>
          <p14:tracePt t="259835" x="3263900" y="6496050"/>
          <p14:tracePt t="259844" x="3270250" y="6496050"/>
          <p14:tracePt t="259864" x="3282950" y="6496050"/>
          <p14:tracePt t="259877" x="3295650" y="6496050"/>
          <p14:tracePt t="259891" x="3314700" y="6496050"/>
          <p14:tracePt t="259907" x="3365500" y="6489700"/>
          <p14:tracePt t="259924" x="3397250" y="6489700"/>
          <p14:tracePt t="259941" x="3473450" y="6489700"/>
          <p14:tracePt t="259958" x="3562350" y="6477000"/>
          <p14:tracePt t="259974" x="3619500" y="6477000"/>
          <p14:tracePt t="259991" x="3708400" y="6477000"/>
          <p14:tracePt t="260007" x="3778250" y="6477000"/>
          <p14:tracePt t="260024" x="3816350" y="6470650"/>
          <p14:tracePt t="260041" x="3860800" y="6470650"/>
          <p14:tracePt t="260057" x="3886200" y="6464300"/>
          <p14:tracePt t="260075" x="3930650" y="6464300"/>
          <p14:tracePt t="260090" x="3937000" y="6464300"/>
          <p14:tracePt t="260106" x="3943350" y="6464300"/>
          <p14:tracePt t="260123" x="3956050" y="6457950"/>
          <p14:tracePt t="260140" x="3968750" y="6457950"/>
          <p14:tracePt t="260157" x="3975100" y="6457950"/>
          <p14:tracePt t="260173" x="3981450" y="6457950"/>
          <p14:tracePt t="260189" x="3981450" y="6451600"/>
          <p14:tracePt t="260235" x="3981450" y="6445250"/>
          <p14:tracePt t="260277" x="3981450" y="6438900"/>
          <p14:tracePt t="260298" x="3975100" y="6438900"/>
          <p14:tracePt t="260305" x="3968750" y="6438900"/>
          <p14:tracePt t="260319" x="3962400" y="6438900"/>
          <p14:tracePt t="260326" x="3956050" y="6438900"/>
          <p14:tracePt t="260348" x="3943350" y="6438900"/>
          <p14:tracePt t="260369" x="3930650" y="6438900"/>
          <p14:tracePt t="260375" x="3917950" y="6438900"/>
          <p14:tracePt t="260392" x="3898900" y="6438900"/>
          <p14:tracePt t="260405" x="3848100" y="6438900"/>
          <p14:tracePt t="260421" x="3822700" y="6438900"/>
          <p14:tracePt t="260439" x="3740150" y="6438900"/>
          <p14:tracePt t="260455" x="3702050" y="6438900"/>
          <p14:tracePt t="260473" x="3619500" y="6438900"/>
          <p14:tracePt t="260489" x="3530600" y="6438900"/>
          <p14:tracePt t="260505" x="3492500" y="6438900"/>
          <p14:tracePt t="260523" x="3435350" y="6438900"/>
          <p14:tracePt t="260538" x="3384550" y="6438900"/>
          <p14:tracePt t="260555" x="3371850" y="6438900"/>
          <p14:tracePt t="260572" x="3359150" y="6438900"/>
          <p14:tracePt t="260589" x="3352800" y="6438900"/>
          <p14:tracePt t="260606" x="3346450" y="6438900"/>
          <p14:tracePt t="260677" x="3346450" y="6432550"/>
          <p14:tracePt t="260698" x="3352800" y="6432550"/>
          <p14:tracePt t="260720" x="3359150" y="6426200"/>
          <p14:tracePt t="260726" x="3371850" y="6426200"/>
          <p14:tracePt t="260747" x="3384550" y="6426200"/>
          <p14:tracePt t="260756" x="3397250" y="6426200"/>
          <p14:tracePt t="260771" x="3409950" y="6426200"/>
          <p14:tracePt t="260788" x="3429000" y="6419850"/>
          <p14:tracePt t="260805" x="3479800" y="6413500"/>
          <p14:tracePt t="260821" x="3556000" y="6413500"/>
          <p14:tracePt t="260838" x="3613150" y="6407150"/>
          <p14:tracePt t="260853" x="3727450" y="6388100"/>
          <p14:tracePt t="260871" x="3860800" y="6388100"/>
          <p14:tracePt t="260888" x="4000500" y="6388100"/>
          <p14:tracePt t="260904" x="4051300" y="6388100"/>
          <p14:tracePt t="260921" x="4140200" y="6388100"/>
          <p14:tracePt t="260937" x="4191000" y="6388100"/>
          <p14:tracePt t="260954" x="4203700" y="6388100"/>
          <p14:tracePt t="260970" x="4216400" y="6388100"/>
          <p14:tracePt t="260987" x="4222750" y="6388100"/>
          <p14:tracePt t="261028" x="4216400" y="6388100"/>
          <p14:tracePt t="261041" x="4210050" y="6388100"/>
          <p14:tracePt t="261049" x="4203700" y="6388100"/>
          <p14:tracePt t="261056" x="4191000" y="6388100"/>
          <p14:tracePt t="261072" x="4184650" y="6388100"/>
          <p14:tracePt t="261086" x="4178300" y="6388100"/>
          <p14:tracePt t="261103" x="4159250" y="6394450"/>
          <p14:tracePt t="261120" x="4127500" y="6394450"/>
          <p14:tracePt t="261136" x="4108450" y="6394450"/>
          <p14:tracePt t="261154" x="4038600" y="6394450"/>
          <p14:tracePt t="261169" x="3962400" y="6394450"/>
          <p14:tracePt t="261186" x="3924300" y="6394450"/>
          <p14:tracePt t="261203" x="3841750" y="6394450"/>
          <p14:tracePt t="261219" x="3778250" y="6394450"/>
          <p14:tracePt t="261236" x="3746500" y="6394450"/>
          <p14:tracePt t="261240" x="3727450" y="6394450"/>
          <p14:tracePt t="261253" x="3708400" y="6394450"/>
          <p14:tracePt t="261269" x="3683000" y="6400800"/>
          <p14:tracePt t="261286" x="3670300" y="6407150"/>
          <p14:tracePt t="261302" x="3657600" y="6413500"/>
          <p14:tracePt t="261319" x="3644900" y="6413500"/>
          <p14:tracePt t="261371" x="3638550" y="6413500"/>
          <p14:tracePt t="262372" x="3651250" y="6413500"/>
          <p14:tracePt t="262379" x="3663950" y="6413500"/>
          <p14:tracePt t="262393" x="3676650" y="6413500"/>
          <p14:tracePt t="262401" x="3695700" y="6407150"/>
          <p14:tracePt t="262416" x="3733800" y="6407150"/>
          <p14:tracePt t="262432" x="3816350" y="6407150"/>
          <p14:tracePt t="262449" x="3905250" y="6400800"/>
          <p14:tracePt t="262465" x="3968750" y="6400800"/>
          <p14:tracePt t="262482" x="4019550" y="6400800"/>
          <p14:tracePt t="262499" x="4203700" y="6400800"/>
          <p14:tracePt t="262515" x="4254500" y="6400800"/>
          <p14:tracePt t="262531" x="4292600" y="6400800"/>
          <p14:tracePt t="262548" x="4362450" y="6394450"/>
          <p14:tracePt t="262564" x="4394200" y="6394450"/>
          <p14:tracePt t="262582" x="4419600" y="6394450"/>
          <p14:tracePt t="262597" x="4432300" y="6388100"/>
          <p14:tracePt t="262614" x="4451350" y="6388100"/>
          <p14:tracePt t="262632" x="4457700" y="6381750"/>
          <p14:tracePt t="262648" x="4457700" y="6375400"/>
          <p14:tracePt t="262665" x="4464050" y="6375400"/>
          <p14:tracePt t="262697" x="4470400" y="6375400"/>
          <p14:tracePt t="262714" x="4476750" y="6369050"/>
          <p14:tracePt t="262731" x="4476750" y="6362700"/>
          <p14:tracePt t="262758" x="4476750" y="6356350"/>
          <p14:tracePt t="262779" x="4476750" y="6350000"/>
          <p14:tracePt t="262786" x="4483100" y="6350000"/>
          <p14:tracePt t="262801" x="4489450" y="6350000"/>
          <p14:tracePt t="263626" x="4457700" y="6350000"/>
          <p14:tracePt t="263633" x="4419600" y="6350000"/>
          <p14:tracePt t="263647" x="4368800" y="6350000"/>
          <p14:tracePt t="263662" x="4311650" y="6362700"/>
          <p14:tracePt t="263678" x="4235450" y="6369050"/>
          <p14:tracePt t="263695" x="4203700" y="6369050"/>
          <p14:tracePt t="263711" x="4146550" y="6369050"/>
          <p14:tracePt t="263727" x="4089400" y="6369050"/>
          <p14:tracePt t="263746" x="4000500" y="6375400"/>
          <p14:tracePt t="263761" x="3956050" y="6388100"/>
          <p14:tracePt t="263777" x="3854450" y="6394450"/>
          <p14:tracePt t="263794" x="3746500" y="6407150"/>
          <p14:tracePt t="263810" x="3695700" y="6413500"/>
          <p14:tracePt t="263827" x="3625850" y="6426200"/>
          <p14:tracePt t="263844" x="3587750" y="6438900"/>
          <p14:tracePt t="263860" x="3562350" y="6438900"/>
          <p14:tracePt t="263878" x="3543300" y="6438900"/>
          <p14:tracePt t="263894" x="3517900" y="6438900"/>
          <p14:tracePt t="263910" x="3505200" y="6438900"/>
          <p14:tracePt t="263928" x="3492500" y="6438900"/>
          <p14:tracePt t="263943" x="3479800" y="6438900"/>
          <p14:tracePt t="263984" x="3473450" y="6438900"/>
          <p14:tracePt t="264033" x="3467100" y="6438900"/>
          <p14:tracePt t="264054" x="3460750" y="6438900"/>
          <p14:tracePt t="264075" x="3454400" y="6438900"/>
          <p14:tracePt t="264103" x="3448050" y="6438900"/>
          <p14:tracePt t="264117" x="3441700" y="6438900"/>
          <p14:tracePt t="264187" x="3435350" y="6438900"/>
          <p14:tracePt t="264194" x="3429000" y="6438900"/>
          <p14:tracePt t="264215" x="3422650" y="6438900"/>
          <p14:tracePt t="264285" x="3416300" y="6438900"/>
          <p14:tracePt t="264398" x="3422650" y="6438900"/>
          <p14:tracePt t="264447" x="3429000" y="6432550"/>
          <p14:tracePt t="264489" x="3435350" y="6426200"/>
          <p14:tracePt t="264545" x="3435350" y="6419850"/>
          <p14:tracePt t="264587" x="3441700" y="6419850"/>
          <p14:tracePt t="264629" x="3448050" y="6413500"/>
          <p14:tracePt t="264664" x="3454400" y="6413500"/>
          <p14:tracePt t="264727" x="3460750" y="6407150"/>
          <p14:tracePt t="264868" x="3460750" y="6400800"/>
          <p14:tracePt t="264945" x="3460750" y="6394450"/>
          <p14:tracePt t="265008" x="3460750" y="6388100"/>
          <p14:tracePt t="265063" x="3460750" y="6381750"/>
          <p14:tracePt t="265365" x="3460750" y="6375400"/>
          <p14:tracePt t="266229" x="3467100" y="6381750"/>
          <p14:tracePt t="266257" x="3467100" y="6388100"/>
          <p14:tracePt t="266348" x="3467100" y="6394450"/>
          <p14:tracePt t="266383" x="3467100" y="6400800"/>
          <p14:tracePt t="266460" x="3467100" y="6407150"/>
          <p14:tracePt t="266488" x="3467100" y="6413500"/>
          <p14:tracePt t="266509" x="3467100" y="6419850"/>
          <p14:tracePt t="266537" x="3467100" y="6426200"/>
          <p14:tracePt t="266559" x="3467100" y="6432550"/>
          <p14:tracePt t="266600" x="3467100" y="6445250"/>
          <p14:tracePt t="266643" x="3467100" y="6451600"/>
          <p14:tracePt t="266671" x="3467100" y="6457950"/>
          <p14:tracePt t="266678" x="3467100" y="6464300"/>
          <p14:tracePt t="266699" x="3467100" y="6470650"/>
          <p14:tracePt t="266720" x="3467100" y="6477000"/>
          <p14:tracePt t="266783" x="3473450" y="6483350"/>
          <p14:tracePt t="266817" x="3473450" y="6489700"/>
          <p14:tracePt t="266839" x="3473450" y="6496050"/>
          <p14:tracePt t="266860" x="3473450" y="6502400"/>
          <p14:tracePt t="266881" x="3473450" y="6508750"/>
          <p14:tracePt t="266888" x="3479800" y="6508750"/>
          <p14:tracePt t="266930" x="3486150" y="6515100"/>
          <p14:tracePt t="267000" x="3486150" y="6502400"/>
          <p14:tracePt t="267021" x="3492500" y="6496050"/>
          <p14:tracePt t="267050" x="3492500" y="6489700"/>
          <p14:tracePt t="267085" x="3492500" y="6483350"/>
          <p14:tracePt t="267120" x="3492500" y="6477000"/>
          <p14:tracePt t="267141" x="3498850" y="6470650"/>
          <p14:tracePt t="267162" x="3505200" y="6470650"/>
          <p14:tracePt t="267176" x="3505200" y="6464300"/>
          <p14:tracePt t="267185" x="3511550" y="6457950"/>
          <p14:tracePt t="267198" x="3511550" y="6451600"/>
          <p14:tracePt t="267215" x="3517900" y="6445250"/>
          <p14:tracePt t="267232" x="3536950" y="6419850"/>
          <p14:tracePt t="267248" x="3543300" y="6419850"/>
          <p14:tracePt t="267265" x="3568700" y="6381750"/>
          <p14:tracePt t="267283" x="3600450" y="6356350"/>
          <p14:tracePt t="267298" x="3613150" y="6343650"/>
          <p14:tracePt t="267315" x="3625850" y="6330950"/>
          <p14:tracePt t="267331" x="3657600" y="6286500"/>
          <p14:tracePt t="267348" x="3670300" y="6273800"/>
          <p14:tracePt t="267365" x="3683000" y="6261100"/>
          <p14:tracePt t="267398" x="3689350" y="6261100"/>
          <p14:tracePt t="267415" x="3689350" y="6254750"/>
          <p14:tracePt t="267632" x="3695700" y="6254750"/>
          <p14:tracePt t="267723" x="3702050" y="6254750"/>
          <p14:tracePt t="267794" x="3702050" y="6261100"/>
          <p14:tracePt t="268025" x="3702050" y="6267450"/>
          <p14:tracePt t="268053" x="3695700" y="6267450"/>
          <p14:tracePt t="268074" x="3689350" y="6267450"/>
          <p14:tracePt t="268081" x="3683000" y="6267450"/>
          <p14:tracePt t="268102" x="3676650" y="6267450"/>
          <p14:tracePt t="268116" x="3670300" y="6267450"/>
          <p14:tracePt t="268137" x="3663950" y="6273800"/>
          <p14:tracePt t="268143" x="3657600" y="6273800"/>
          <p14:tracePt t="268151" x="3644900" y="6273800"/>
          <p14:tracePt t="268166" x="3632200" y="6273800"/>
          <p14:tracePt t="268179" x="3613150" y="6273800"/>
          <p14:tracePt t="268195" x="3562350" y="6273800"/>
          <p14:tracePt t="268212" x="3524250" y="6273800"/>
          <p14:tracePt t="268229" x="3479800" y="6273800"/>
          <p14:tracePt t="268245" x="3429000" y="6273800"/>
          <p14:tracePt t="268262" x="3397250" y="6273800"/>
          <p14:tracePt t="268278" x="3365500" y="6273800"/>
          <p14:tracePt t="268295" x="3340100" y="6273800"/>
          <p14:tracePt t="268313" x="3333750" y="6273800"/>
          <p14:tracePt t="268328" x="3327400" y="6273800"/>
          <p14:tracePt t="268362" x="3314700" y="6273800"/>
          <p14:tracePt t="268397" x="3308350" y="6273800"/>
          <p14:tracePt t="268432" x="3302000" y="6280150"/>
          <p14:tracePt t="268467" x="3295650" y="6280150"/>
          <p14:tracePt t="268495" x="3289300" y="6280150"/>
          <p14:tracePt t="268516" x="3282950" y="6280150"/>
          <p14:tracePt t="268544" x="3276600" y="6286500"/>
          <p14:tracePt t="268572" x="3270250" y="6286500"/>
          <p14:tracePt t="268594" x="3263900" y="6286500"/>
          <p14:tracePt t="268614" x="3257550" y="6292850"/>
          <p14:tracePt t="268678" x="3251200" y="6292850"/>
          <p14:tracePt t="268713" x="3244850" y="6292850"/>
          <p14:tracePt t="268783" x="3238500" y="6292850"/>
          <p14:tracePt t="268894" x="3238500" y="6286500"/>
          <p14:tracePt t="268916" x="3244850" y="6286500"/>
          <p14:tracePt t="268944" x="3251200" y="6286500"/>
          <p14:tracePt t="268979" x="3257550" y="6286500"/>
          <p14:tracePt t="268986" x="3263900" y="6286500"/>
          <p14:tracePt t="268995" x="3270250" y="6286500"/>
          <p14:tracePt t="269010" x="3276600" y="6286500"/>
          <p14:tracePt t="269026" x="3282950" y="6286500"/>
          <p14:tracePt t="269042" x="3289300" y="6286500"/>
          <p14:tracePt t="269059" x="3302000" y="6286500"/>
          <p14:tracePt t="269075" x="3321050" y="6286500"/>
          <p14:tracePt t="269093" x="3352800" y="6286500"/>
          <p14:tracePt t="269109" x="3397250" y="6286500"/>
          <p14:tracePt t="269127" x="3441700" y="6286500"/>
          <p14:tracePt t="269142" x="3467100" y="6286500"/>
          <p14:tracePt t="269159" x="3511550" y="6286500"/>
          <p14:tracePt t="269176" x="3543300" y="6286500"/>
          <p14:tracePt t="269192" x="3581400" y="6286500"/>
          <p14:tracePt t="269209" x="3600450" y="6286500"/>
          <p14:tracePt t="269226" x="3651250" y="6286500"/>
          <p14:tracePt t="269242" x="3657600" y="6286500"/>
          <p14:tracePt t="269258" x="3663950" y="6286500"/>
          <p14:tracePt t="269275" x="3676650" y="6286500"/>
          <p14:tracePt t="269292" x="3683000" y="6286500"/>
          <p14:tracePt t="269309" x="3689350" y="6286500"/>
          <p14:tracePt t="269325" x="3695700" y="6286500"/>
          <p14:tracePt t="269351" x="3695700" y="6292850"/>
          <p14:tracePt t="269618" x="3683000" y="6292850"/>
          <p14:tracePt t="269625" x="3676650" y="6292850"/>
          <p14:tracePt t="269646" x="3670300" y="6292850"/>
          <p14:tracePt t="269660" x="3663950" y="6292850"/>
          <p14:tracePt t="269667" x="3657600" y="6292850"/>
          <p14:tracePt t="269681" x="3651250" y="6292850"/>
          <p14:tracePt t="269689" x="3638550" y="6292850"/>
          <p14:tracePt t="269706" x="3619500" y="6292850"/>
          <p14:tracePt t="269723" x="3575050" y="6292850"/>
          <p14:tracePt t="269740" x="3511550" y="6292850"/>
          <p14:tracePt t="269756" x="3473450" y="6292850"/>
          <p14:tracePt t="269773" x="3403600" y="6292850"/>
          <p14:tracePt t="269790" x="3346450" y="6292850"/>
          <p14:tracePt t="269807" x="3295650" y="6292850"/>
          <p14:tracePt t="269823" x="3282950" y="6299200"/>
          <p14:tracePt t="269840" x="3257550" y="6299200"/>
          <p14:tracePt t="269856" x="3244850" y="6299200"/>
          <p14:tracePt t="269873" x="3238500" y="6299200"/>
          <p14:tracePt t="269906" x="3225800" y="6299200"/>
          <p14:tracePt t="269939" x="3219450" y="6305550"/>
          <p14:tracePt t="269955" x="3213100" y="6305550"/>
          <p14:tracePt t="269976" x="3213100" y="6311900"/>
          <p14:tracePt t="269997" x="3206750" y="6311900"/>
          <p14:tracePt t="270032" x="3200400" y="6311900"/>
          <p14:tracePt t="270130" x="3206750" y="6311900"/>
          <p14:tracePt t="270151" x="3213100" y="6311900"/>
          <p14:tracePt t="270158" x="3219450" y="6311900"/>
          <p14:tracePt t="270174" x="3225800" y="6311900"/>
          <p14:tracePt t="270188" x="3251200" y="6311900"/>
          <p14:tracePt t="270205" x="3270250" y="6311900"/>
          <p14:tracePt t="270222" x="3314700" y="6305550"/>
          <p14:tracePt t="270238" x="3340100" y="6305550"/>
          <p14:tracePt t="270257" x="3448050" y="6305550"/>
          <p14:tracePt t="270272" x="3473450" y="6305550"/>
          <p14:tracePt t="270288" x="3511550" y="6305550"/>
          <p14:tracePt t="270291" x="3549650" y="6305550"/>
          <p14:tracePt t="270305" x="3581400" y="6299200"/>
          <p14:tracePt t="270321" x="3638550" y="6299200"/>
          <p14:tracePt t="270338" x="3657600" y="6299200"/>
          <p14:tracePt t="270355" x="3702050" y="6299200"/>
          <p14:tracePt t="270372" x="3733800" y="6299200"/>
          <p14:tracePt t="270388" x="3746500" y="6299200"/>
          <p14:tracePt t="270404" x="3759200" y="6299200"/>
          <p14:tracePt t="270421" x="3771900" y="6299200"/>
          <p14:tracePt t="270438" x="3778250" y="6299200"/>
          <p14:tracePt t="270470" x="3784600" y="6299200"/>
          <p14:tracePt t="270488" x="3790950" y="6299200"/>
          <p14:tracePt t="270621" x="3784600" y="6299200"/>
          <p14:tracePt t="270628" x="3778250" y="6299200"/>
          <p14:tracePt t="270642" x="3771900" y="6299200"/>
          <p14:tracePt t="270653" x="3765550" y="6299200"/>
          <p14:tracePt t="270673" x="3759200" y="6299200"/>
          <p14:tracePt t="270691" x="3752850" y="6299200"/>
          <p14:tracePt t="270712" x="3746500" y="6299200"/>
          <p14:tracePt t="270722" x="3740150" y="6299200"/>
          <p14:tracePt t="270736" x="3727450" y="6299200"/>
          <p14:tracePt t="270753" x="3702050" y="6299200"/>
          <p14:tracePt t="270770" x="3663950" y="6299200"/>
          <p14:tracePt t="270786" x="3632200" y="6299200"/>
          <p14:tracePt t="270790" x="3594100" y="6311900"/>
          <p14:tracePt t="270806" x="3543300" y="6311900"/>
          <p14:tracePt t="270819" x="3448050" y="6318250"/>
          <p14:tracePt t="270837" x="3397250" y="6318250"/>
          <p14:tracePt t="270853" x="3321050" y="6318250"/>
          <p14:tracePt t="270869" x="3276600" y="6324600"/>
          <p14:tracePt t="270886" x="3219450" y="6324600"/>
          <p14:tracePt t="270903" x="3175000" y="6330950"/>
          <p14:tracePt t="270919" x="3162300" y="6330950"/>
          <p14:tracePt t="270936" x="3136900" y="6337300"/>
          <p14:tracePt t="270953" x="3130550" y="6337300"/>
          <p14:tracePt t="270969" x="3124200" y="6343650"/>
          <p14:tracePt t="271042" x="3117850" y="6350000"/>
          <p14:tracePt t="271091" x="3124200" y="6350000"/>
          <p14:tracePt t="271098" x="3130550" y="6350000"/>
          <p14:tracePt t="271112" x="3136900" y="6350000"/>
          <p14:tracePt t="271121" x="3143250" y="6350000"/>
          <p14:tracePt t="271141" x="3155950" y="6350000"/>
          <p14:tracePt t="271155" x="3162300" y="6350000"/>
          <p14:tracePt t="271169" x="3168650" y="6350000"/>
          <p14:tracePt t="271185" x="3200400" y="6350000"/>
          <p14:tracePt t="271202" x="3219450" y="6350000"/>
          <p14:tracePt t="271218" x="3276600" y="6350000"/>
          <p14:tracePt t="271235" x="3340100" y="6350000"/>
          <p14:tracePt t="271252" x="3422650" y="6350000"/>
          <p14:tracePt t="271268" x="3473450" y="6350000"/>
          <p14:tracePt t="271285" x="3562350" y="6350000"/>
          <p14:tracePt t="271302" x="3644900" y="6343650"/>
          <p14:tracePt t="271318" x="3670300" y="6343650"/>
          <p14:tracePt t="271334" x="3721100" y="6343650"/>
          <p14:tracePt t="271351" x="3752850" y="6337300"/>
          <p14:tracePt t="271368" x="3765550" y="6337300"/>
          <p14:tracePt t="271384" x="3778250" y="6337300"/>
          <p14:tracePt t="271401" x="3790950" y="6337300"/>
          <p14:tracePt t="271437" x="3797300" y="6337300"/>
          <p14:tracePt t="271484" x="3790950" y="6337300"/>
          <p14:tracePt t="271491" x="3784600" y="6337300"/>
          <p14:tracePt t="271505" x="3778250" y="6337300"/>
          <p14:tracePt t="271517" x="3771900" y="6337300"/>
          <p14:tracePt t="271536" x="3765550" y="6337300"/>
          <p14:tracePt t="271551" x="3759200" y="6337300"/>
          <p14:tracePt t="271567" x="3746500" y="6343650"/>
          <p14:tracePt t="271584" x="3721100" y="6343650"/>
          <p14:tracePt t="271600" x="3702050" y="6343650"/>
          <p14:tracePt t="271617" x="3651250" y="6350000"/>
          <p14:tracePt t="271633" x="3575050" y="6350000"/>
          <p14:tracePt t="271650" x="3524250" y="6350000"/>
          <p14:tracePt t="271667" x="3422650" y="6356350"/>
          <p14:tracePt t="271683" x="3314700" y="6356350"/>
          <p14:tracePt t="271700" x="3289300" y="6356350"/>
          <p14:tracePt t="271716" x="3219450" y="6356350"/>
          <p14:tracePt t="271733" x="3168650" y="6356350"/>
          <p14:tracePt t="271751" x="3155950" y="6356350"/>
          <p14:tracePt t="271766" x="3130550" y="6356350"/>
          <p14:tracePt t="271783" x="3124200" y="6356350"/>
          <p14:tracePt t="271786" x="3117850" y="6356350"/>
          <p14:tracePt t="271800" x="3111500" y="6356350"/>
          <p14:tracePt t="271856" x="3117850" y="6356350"/>
          <p14:tracePt t="271870" x="3124200" y="6356350"/>
          <p14:tracePt t="271884" x="3130550" y="6350000"/>
          <p14:tracePt t="271891" x="3143250" y="6350000"/>
          <p14:tracePt t="271905" x="3149600" y="6350000"/>
          <p14:tracePt t="271915" x="3155950" y="6350000"/>
          <p14:tracePt t="271933" x="3162300" y="6343650"/>
          <p14:tracePt t="271950" x="3175000" y="6343650"/>
          <p14:tracePt t="271966" x="3194050" y="6343650"/>
          <p14:tracePt t="271983" x="3232150" y="6343650"/>
          <p14:tracePt t="271999" x="3263900" y="6337300"/>
          <p14:tracePt t="272016" x="3340100" y="6337300"/>
          <p14:tracePt t="272032" x="3435350" y="6330950"/>
          <p14:tracePt t="272049" x="3498850" y="6330950"/>
          <p14:tracePt t="272067" x="3606800" y="6318250"/>
          <p14:tracePt t="272082" x="3657600" y="6318250"/>
          <p14:tracePt t="272099" x="3733800" y="6311900"/>
          <p14:tracePt t="272115" x="3790950" y="6305550"/>
          <p14:tracePt t="272132" x="3816350" y="6305550"/>
          <p14:tracePt t="272148" x="3841750" y="6299200"/>
          <p14:tracePt t="272165" x="3854450" y="6299200"/>
          <p14:tracePt t="272182" x="3860800" y="6299200"/>
          <p14:tracePt t="272242" x="3854450" y="6299200"/>
          <p14:tracePt t="272256" x="3848100" y="6299200"/>
          <p14:tracePt t="272263" x="3841750" y="6299200"/>
          <p14:tracePt t="272277" x="3829050" y="6299200"/>
          <p14:tracePt t="272285" x="3822700" y="6299200"/>
          <p14:tracePt t="272301" x="3810000" y="6299200"/>
          <p14:tracePt t="272314" x="3803650" y="6305550"/>
          <p14:tracePt t="272331" x="3790950" y="6305550"/>
          <p14:tracePt t="272348" x="3765550" y="6311900"/>
          <p14:tracePt t="272364" x="3727450" y="6311900"/>
          <p14:tracePt t="272382" x="3657600" y="6318250"/>
          <p14:tracePt t="272397" x="3625850" y="6318250"/>
          <p14:tracePt t="272414" x="3587750" y="6324600"/>
          <p14:tracePt t="272431" x="3441700" y="6330950"/>
          <p14:tracePt t="272447" x="3403600" y="6330950"/>
          <p14:tracePt t="272464" x="3365500" y="6330950"/>
          <p14:tracePt t="272481" x="3308350" y="6330950"/>
          <p14:tracePt t="272497" x="3263900" y="6330950"/>
          <p14:tracePt t="272514" x="3251200" y="6330950"/>
          <p14:tracePt t="272530" x="3225800" y="6330950"/>
          <p14:tracePt t="272547" x="3213100" y="6330950"/>
          <p14:tracePt t="272564" x="3206750" y="6330950"/>
          <p14:tracePt t="272804" x="3206750" y="6324600"/>
          <p14:tracePt t="272818" x="3213100" y="6324600"/>
          <p14:tracePt t="272825" x="3219450" y="6324600"/>
          <p14:tracePt t="272839" x="3232150" y="6324600"/>
          <p14:tracePt t="272848" x="3244850" y="6324600"/>
          <p14:tracePt t="272862" x="3263900" y="6318250"/>
          <p14:tracePt t="272879" x="3314700" y="6318250"/>
          <p14:tracePt t="272896" x="3390900" y="6311900"/>
          <p14:tracePt t="272913" x="3448050" y="6305550"/>
          <p14:tracePt t="272930" x="3536950" y="6292850"/>
          <p14:tracePt t="272945" x="3619500" y="6280150"/>
          <p14:tracePt t="272962" x="3651250" y="6280150"/>
          <p14:tracePt t="272979" x="3708400" y="6267450"/>
          <p14:tracePt t="272995" x="3727450" y="6261100"/>
          <p14:tracePt t="273012" x="3765550" y="6261100"/>
          <p14:tracePt t="273029" x="3771900" y="6254750"/>
          <p14:tracePt t="273045" x="3778250" y="6254750"/>
          <p14:tracePt t="273084" x="3771900" y="6254750"/>
          <p14:tracePt t="273105" x="3759200" y="6254750"/>
          <p14:tracePt t="273119" x="3752850" y="6254750"/>
          <p14:tracePt t="273128" x="3746500" y="6254750"/>
          <p14:tracePt t="273144" x="3740150" y="6254750"/>
          <p14:tracePt t="273161" x="3727450" y="6254750"/>
          <p14:tracePt t="273178" x="3714750" y="6261100"/>
          <p14:tracePt t="273195" x="3708400" y="6261100"/>
          <p14:tracePt t="273211" x="3689350" y="6267450"/>
          <p14:tracePt t="273228" x="3676650" y="6267450"/>
          <p14:tracePt t="273245" x="3638550" y="6273800"/>
          <p14:tracePt t="273261" x="3619500" y="6273800"/>
          <p14:tracePt t="273278" x="3562350" y="6280150"/>
          <p14:tracePt t="273295" x="3492500" y="6299200"/>
          <p14:tracePt t="273311" x="3454400" y="6305550"/>
          <p14:tracePt t="273327" x="3422650" y="6305550"/>
          <p14:tracePt t="273344" x="3340100" y="6311900"/>
          <p14:tracePt t="273361" x="3308350" y="6318250"/>
          <p14:tracePt t="273377" x="3289300" y="6318250"/>
          <p14:tracePt t="273395" x="3251200" y="6324600"/>
          <p14:tracePt t="273411" x="3244850" y="6324600"/>
          <p14:tracePt t="273427" x="3232150" y="6330950"/>
          <p14:tracePt t="273460" x="3225800" y="6337300"/>
          <p14:tracePt t="273634" x="3232150" y="6337300"/>
          <p14:tracePt t="273640" x="3238500" y="6337300"/>
          <p14:tracePt t="273661" x="3244850" y="6337300"/>
          <p14:tracePt t="273675" x="3251200" y="6337300"/>
          <p14:tracePt t="273683" x="3257550" y="6337300"/>
          <p14:tracePt t="273704" x="3263900" y="6337300"/>
          <p14:tracePt t="273712" x="3276600" y="6337300"/>
          <p14:tracePt t="273726" x="3295650" y="6337300"/>
          <p14:tracePt t="273742" x="3321050" y="6330950"/>
          <p14:tracePt t="273760" x="3365500" y="6330950"/>
          <p14:tracePt t="273776" x="3441700" y="6330950"/>
          <p14:tracePt t="273792" x="3498850" y="6330950"/>
          <p14:tracePt t="273796" x="3549650" y="6324600"/>
          <p14:tracePt t="273809" x="3600450" y="6324600"/>
          <p14:tracePt t="273826" x="3695700" y="6311900"/>
          <p14:tracePt t="273842" x="3733800" y="6311900"/>
          <p14:tracePt t="273859" x="3803650" y="6311900"/>
          <p14:tracePt t="273876" x="3848100" y="6311900"/>
          <p14:tracePt t="273893" x="3860800" y="6305550"/>
          <p14:tracePt t="273909" x="3879850" y="6305550"/>
          <p14:tracePt t="273925" x="3886200" y="6305550"/>
          <p14:tracePt t="273942" x="3892550" y="6305550"/>
          <p14:tracePt t="273978" x="3886200" y="6305550"/>
          <p14:tracePt t="273992" x="3873500" y="6311900"/>
          <p14:tracePt t="274008" x="3860800" y="6311900"/>
          <p14:tracePt t="274026" x="3854450" y="6318250"/>
          <p14:tracePt t="274042" x="3848100" y="6318250"/>
          <p14:tracePt t="274058" x="3835400" y="6324600"/>
          <p14:tracePt t="274075" x="3822700" y="6324600"/>
          <p14:tracePt t="274092" x="3816350" y="6324600"/>
          <p14:tracePt t="274108" x="3803650" y="6330950"/>
          <p14:tracePt t="274125" x="3778250" y="6330950"/>
          <p14:tracePt t="274141" x="3759200" y="6330950"/>
          <p14:tracePt t="274158" x="3689350" y="6330950"/>
          <p14:tracePt t="274175" x="3619500" y="6337300"/>
          <p14:tracePt t="274192" x="3581400" y="6343650"/>
          <p14:tracePt t="274208" x="3498850" y="6343650"/>
          <p14:tracePt t="274224" x="3441700" y="6350000"/>
          <p14:tracePt t="274241" x="3422650" y="6350000"/>
          <p14:tracePt t="274259" x="3384550" y="6350000"/>
          <p14:tracePt t="274274" x="3359150" y="6350000"/>
          <p14:tracePt t="274291" x="3352800" y="6350000"/>
          <p14:tracePt t="274294" x="3346450" y="6350000"/>
          <p14:tracePt t="274309" x="3340100" y="6350000"/>
          <p14:tracePt t="274342" x="3340100" y="6356350"/>
          <p14:tracePt t="274497" x="3346450" y="6356350"/>
          <p14:tracePt t="274504" x="3359150" y="6356350"/>
          <p14:tracePt t="274517" x="3365500" y="6356350"/>
          <p14:tracePt t="274526" x="3371850" y="6356350"/>
          <p14:tracePt t="274540" x="3384550" y="6350000"/>
          <p14:tracePt t="274556" x="3416300" y="6350000"/>
          <p14:tracePt t="274574" x="3435350" y="6350000"/>
          <p14:tracePt t="274590" x="3492500" y="6343650"/>
          <p14:tracePt t="274606" x="3517900" y="6343650"/>
          <p14:tracePt t="274623" x="3625850" y="6337300"/>
          <p14:tracePt t="274640" x="3663950" y="6337300"/>
          <p14:tracePt t="274656" x="3702050" y="6337300"/>
          <p14:tracePt t="274673" x="3752850" y="6330950"/>
          <p14:tracePt t="274689" x="3797300" y="6330950"/>
          <p14:tracePt t="274707" x="3816350" y="6324600"/>
          <p14:tracePt t="274739" x="3822700" y="6324600"/>
          <p14:tracePt t="274777" x="3822700" y="6318250"/>
          <p14:tracePt t="274805" x="3816350" y="6318250"/>
          <p14:tracePt t="274819" x="3810000" y="6318250"/>
          <p14:tracePt t="274841" x="3803650" y="6318250"/>
          <p14:tracePt t="274847" x="3797300" y="6318250"/>
          <p14:tracePt t="274860" x="3790950" y="6318250"/>
          <p14:tracePt t="274875" x="3784600" y="6324600"/>
          <p14:tracePt t="274903" x="3778250" y="6324600"/>
          <p14:tracePt t="274924" x="3771900" y="6324600"/>
          <p14:tracePt t="274946" x="3765550" y="6324600"/>
          <p14:tracePt t="274967" x="3759200" y="6324600"/>
          <p14:tracePt t="274974" x="3752850" y="6324600"/>
          <p14:tracePt t="274987" x="3746500" y="6324600"/>
          <p14:tracePt t="275009" x="3733800" y="6324600"/>
          <p14:tracePt t="275016" x="3721100" y="6324600"/>
          <p14:tracePt t="275030" x="3702050" y="6324600"/>
          <p14:tracePt t="275039" x="3676650" y="6324600"/>
          <p14:tracePt t="275055" x="3638550" y="6324600"/>
          <p14:tracePt t="275072" x="3575050" y="6337300"/>
          <p14:tracePt t="275088" x="3492500" y="6337300"/>
          <p14:tracePt t="275105" x="3454400" y="6343650"/>
          <p14:tracePt t="275122" x="3384550" y="6343650"/>
          <p14:tracePt t="275138" x="3333750" y="6350000"/>
          <p14:tracePt t="275155" x="3314700" y="6350000"/>
          <p14:tracePt t="275171" x="3282950" y="6350000"/>
          <p14:tracePt t="275188" x="3257550" y="6350000"/>
          <p14:tracePt t="275205" x="3244850" y="6350000"/>
          <p14:tracePt t="275221" x="3238500" y="6350000"/>
          <p14:tracePt t="275317" x="3232150" y="6350000"/>
          <p14:tracePt t="275577" x="3244850" y="6350000"/>
          <p14:tracePt t="275605" x="3251200" y="6350000"/>
          <p14:tracePt t="275626" x="3257550" y="6350000"/>
          <p14:tracePt t="275647" x="3263900" y="6350000"/>
          <p14:tracePt t="275668" x="3270250" y="6350000"/>
          <p14:tracePt t="275717" x="3276600" y="6350000"/>
          <p14:tracePt t="275738" x="3282950" y="6356350"/>
          <p14:tracePt t="275781" x="3289300" y="6356350"/>
          <p14:tracePt t="275787" x="3295650" y="6356350"/>
          <p14:tracePt t="275837" x="3302000" y="6356350"/>
          <p14:tracePt t="275871" x="3308350" y="6356350"/>
          <p14:tracePt t="275907" x="3314700" y="6362700"/>
          <p14:tracePt t="275928" x="3321050" y="6362700"/>
          <p14:tracePt t="275949" x="3327400" y="6362700"/>
          <p14:tracePt t="275991" x="3333750" y="6362700"/>
          <p14:tracePt t="276216" x="3333750" y="6369050"/>
          <p14:tracePt t="276236" x="3340100" y="6369050"/>
          <p14:tracePt t="276252" x="3340100" y="6375400"/>
          <p14:tracePt t="276257" x="3340100" y="6381750"/>
          <p14:tracePt t="276271" x="3340100" y="6388100"/>
          <p14:tracePt t="276293" x="3346450" y="6394450"/>
          <p14:tracePt t="276301" x="3346450" y="6400800"/>
          <p14:tracePt t="276321" x="3346450" y="6407150"/>
          <p14:tracePt t="276334" x="3346450" y="6413500"/>
          <p14:tracePt t="276350" x="3352800" y="6432550"/>
          <p14:tracePt t="276367" x="3359150" y="6445250"/>
          <p14:tracePt t="276384" x="3365500" y="6470650"/>
          <p14:tracePt t="276400" x="3371850" y="6483350"/>
          <p14:tracePt t="276417" x="3378200" y="6496050"/>
          <p14:tracePt t="276434" x="3384550" y="6508750"/>
          <p14:tracePt t="276450" x="3384550" y="6515100"/>
          <p14:tracePt t="276483" x="3390900" y="6521450"/>
          <p14:tracePt t="276500" x="3397250" y="6521450"/>
          <p14:tracePt t="276531" x="3397250" y="6527800"/>
          <p14:tracePt t="276538" x="3403600" y="6527800"/>
          <p14:tracePt t="276559" x="3409950" y="6527800"/>
          <p14:tracePt t="276580" x="3409950" y="6521450"/>
          <p14:tracePt t="276609" x="3409950" y="6515100"/>
          <p14:tracePt t="276629" x="3416300" y="6508750"/>
          <p14:tracePt t="276644" x="3416300" y="6502400"/>
          <p14:tracePt t="276652" x="3422650" y="6502400"/>
          <p14:tracePt t="276678" x="3429000" y="6489700"/>
          <p14:tracePt t="276700" x="3435350" y="6483350"/>
          <p14:tracePt t="276714" x="3435350" y="6477000"/>
          <p14:tracePt t="276720" x="3441700" y="6470650"/>
          <p14:tracePt t="276732" x="3441700" y="6464300"/>
          <p14:tracePt t="276749" x="3454400" y="6438900"/>
          <p14:tracePt t="276766" x="3454400" y="6419850"/>
          <p14:tracePt t="276782" x="3460750" y="6400800"/>
          <p14:tracePt t="276799" x="3479800" y="6330950"/>
          <p14:tracePt t="276815" x="3486150" y="6299200"/>
          <p14:tracePt t="276833" x="3492500" y="6286500"/>
          <p14:tracePt t="276848" x="3498850" y="6248400"/>
          <p14:tracePt t="276865" x="3505200" y="6216650"/>
          <p14:tracePt t="276882" x="3505200" y="6197600"/>
          <p14:tracePt t="276915" x="3505200" y="6191250"/>
          <p14:tracePt t="277135" x="3505200" y="6197600"/>
          <p14:tracePt t="277170" x="3505200" y="6203950"/>
          <p14:tracePt t="277190" x="3505200" y="6210300"/>
          <p14:tracePt t="277204" x="3505200" y="6216650"/>
          <p14:tracePt t="277211" x="3511550" y="6223000"/>
          <p14:tracePt t="277225" x="3511550" y="6229350"/>
          <p14:tracePt t="277234" x="3517900" y="6242050"/>
          <p14:tracePt t="277247" x="3524250" y="6242050"/>
          <p14:tracePt t="277264" x="3543300" y="6267450"/>
          <p14:tracePt t="277280" x="3556000" y="6292850"/>
          <p14:tracePt t="277297" x="3594100" y="6324600"/>
          <p14:tracePt t="277314" x="3644900" y="6362700"/>
          <p14:tracePt t="277331" x="3689350" y="6394450"/>
          <p14:tracePt t="277347" x="3708400" y="6407150"/>
          <p14:tracePt t="277363" x="3727450" y="6407150"/>
          <p14:tracePt t="277381" x="3765550" y="6419850"/>
          <p14:tracePt t="277397" x="3784600" y="6419850"/>
          <p14:tracePt t="277413" x="3797300" y="6419850"/>
          <p14:tracePt t="277430" x="3835400" y="6413500"/>
          <p14:tracePt t="277446" x="3879850" y="6407150"/>
          <p14:tracePt t="277463" x="3892550" y="6400800"/>
          <p14:tracePt t="277480" x="3930650" y="6394450"/>
          <p14:tracePt t="277496" x="3975100" y="6375400"/>
          <p14:tracePt t="277514" x="4006850" y="6362700"/>
          <p14:tracePt t="277530" x="4032250" y="6356350"/>
          <p14:tracePt t="277546" x="4070350" y="6356350"/>
          <p14:tracePt t="277563" x="4095750" y="6350000"/>
          <p14:tracePt t="277579" x="4108450" y="6343650"/>
          <p14:tracePt t="277596" x="4121150" y="6343650"/>
          <p14:tracePt t="277613" x="4133850" y="6337300"/>
          <p14:tracePt t="277629" x="4146550" y="6337300"/>
          <p14:tracePt t="277646" x="4159250" y="6330950"/>
          <p14:tracePt t="277662" x="4165600" y="6330950"/>
          <p14:tracePt t="277680" x="4171950" y="6330950"/>
          <p14:tracePt t="277696" x="4178300" y="6330950"/>
          <p14:tracePt t="277712" x="4184650" y="6330950"/>
          <p14:tracePt t="277844" x="4178300" y="6330950"/>
          <p14:tracePt t="277857" x="4171950" y="6330950"/>
          <p14:tracePt t="277892" x="4159250" y="6330950"/>
          <p14:tracePt t="277913" x="4152900" y="6337300"/>
          <p14:tracePt t="277927" x="4146550" y="6343650"/>
          <p14:tracePt t="277942" x="4140200" y="6350000"/>
          <p14:tracePt t="277956" x="4127500" y="6350000"/>
          <p14:tracePt t="277964" x="4114800" y="6356350"/>
          <p14:tracePt t="277978" x="4095750" y="6362700"/>
          <p14:tracePt t="277995" x="4070350" y="6369050"/>
          <p14:tracePt t="278012" x="3987800" y="6381750"/>
          <p14:tracePt t="278028" x="3949700" y="6381750"/>
          <p14:tracePt t="278044" x="3905250" y="6381750"/>
          <p14:tracePt t="278061" x="3822700" y="6375400"/>
          <p14:tracePt t="278078" x="3790950" y="6369050"/>
          <p14:tracePt t="278094" x="3771900" y="6362700"/>
          <p14:tracePt t="278111" x="3727450" y="6330950"/>
          <p14:tracePt t="278127" x="3702050" y="6311900"/>
          <p14:tracePt t="278145" x="3683000" y="6299200"/>
          <p14:tracePt t="278161" x="3676650" y="6292850"/>
          <p14:tracePt t="278177" x="3670300" y="6292850"/>
          <p14:tracePt t="278210" x="3663950" y="6286500"/>
          <p14:tracePt t="278242" x="3657600" y="6286500"/>
          <p14:tracePt t="278285" x="3657600" y="6292850"/>
          <p14:tracePt t="278306" x="3657600" y="6299200"/>
          <p14:tracePt t="278335" x="3657600" y="6305550"/>
          <p14:tracePt t="278362" x="3657600" y="6311900"/>
          <p14:tracePt t="278384" x="3657600" y="6318250"/>
          <p14:tracePt t="278405" x="3651250" y="6324600"/>
          <p14:tracePt t="278433" x="3644900" y="6324600"/>
          <p14:tracePt t="278447" x="3638550" y="6330950"/>
          <p14:tracePt t="278454" x="3638550" y="6337300"/>
          <p14:tracePt t="278468" x="3632200" y="6337300"/>
          <p14:tracePt t="278477" x="3625850" y="6337300"/>
          <p14:tracePt t="278493" x="3619500" y="6343650"/>
          <p14:tracePt t="278510" x="3594100" y="6356350"/>
          <p14:tracePt t="278526" x="3556000" y="6369050"/>
          <p14:tracePt t="278543" x="3524250" y="6375400"/>
          <p14:tracePt t="278560" x="3454400" y="6394450"/>
          <p14:tracePt t="278576" x="3384550" y="6407150"/>
          <p14:tracePt t="278593" x="3352800" y="6413500"/>
          <p14:tracePt t="278609" x="3295650" y="6419850"/>
          <p14:tracePt t="278626" x="3251200" y="6419850"/>
          <p14:tracePt t="278643" x="3213100" y="6419850"/>
          <p14:tracePt t="278659" x="3194050" y="6419850"/>
          <p14:tracePt t="278676" x="3155950" y="6413500"/>
          <p14:tracePt t="278692" x="3136900" y="6407150"/>
          <p14:tracePt t="278708" x="3130550" y="6407150"/>
          <p14:tracePt t="278725" x="3124200" y="6400800"/>
          <p14:tracePt t="278742" x="3111500" y="6400800"/>
          <p14:tracePt t="278825" x="3105150" y="6400800"/>
          <p14:tracePt t="278923" x="3111500" y="6400800"/>
          <p14:tracePt t="278931" x="3117850" y="6400800"/>
          <p14:tracePt t="278945" x="3130550" y="6400800"/>
          <p14:tracePt t="278961" x="3136900" y="6400800"/>
          <p14:tracePt t="278974" x="3162300" y="6400800"/>
          <p14:tracePt t="278992" x="3181350" y="6400800"/>
          <p14:tracePt t="279008" x="3219450" y="6400800"/>
          <p14:tracePt t="279024" x="3238500" y="6400800"/>
          <p14:tracePt t="279041" x="3289300" y="6400800"/>
          <p14:tracePt t="279058" x="3359150" y="6394450"/>
          <p14:tracePt t="279074" x="3384550" y="6394450"/>
          <p14:tracePt t="279091" x="3454400" y="6388100"/>
          <p14:tracePt t="279108" x="3511550" y="6388100"/>
          <p14:tracePt t="279125" x="3543300" y="6381750"/>
          <p14:tracePt t="279141" x="3587750" y="6375400"/>
          <p14:tracePt t="279157" x="3632200" y="6375400"/>
          <p14:tracePt t="279174" x="3644900" y="6369050"/>
          <p14:tracePt t="279191" x="3670300" y="6362700"/>
          <p14:tracePt t="279207" x="3683000" y="6362700"/>
          <p14:tracePt t="279225" x="3702050" y="6350000"/>
          <p14:tracePt t="279240" x="3708400" y="6350000"/>
          <p14:tracePt t="279257" x="3721100" y="6343650"/>
          <p14:tracePt t="279274" x="3733800" y="6330950"/>
          <p14:tracePt t="279290" x="3740150" y="6330950"/>
          <p14:tracePt t="279324" x="3746500" y="6324600"/>
          <p14:tracePt t="279340" x="3752850" y="6318250"/>
          <p14:tracePt t="279387" x="3759200" y="6318250"/>
          <p14:tracePt t="279429" x="3765550" y="6311900"/>
          <p14:tracePt t="279450" x="3765550" y="6305550"/>
          <p14:tracePt t="279477" x="3771900" y="6305550"/>
          <p14:tracePt t="279590" x="3771900" y="6311900"/>
          <p14:tracePt t="279625" x="3771900" y="6318250"/>
          <p14:tracePt t="279646" x="3771900" y="6324600"/>
          <p14:tracePt t="279660" x="3771900" y="6330950"/>
          <p14:tracePt t="279667" x="3771900" y="6337300"/>
          <p14:tracePt t="279689" x="3778250" y="6343650"/>
          <p14:tracePt t="279695" x="3778250" y="6350000"/>
          <p14:tracePt t="279709" x="3784600" y="6350000"/>
          <p14:tracePt t="279723" x="3790950" y="6362700"/>
          <p14:tracePt t="279739" x="3810000" y="6381750"/>
          <p14:tracePt t="279755" x="3822700" y="6394450"/>
          <p14:tracePt t="279772" x="3860800" y="6413500"/>
          <p14:tracePt t="279788" x="3892550" y="6432550"/>
          <p14:tracePt t="279805" x="3924300" y="6432550"/>
          <p14:tracePt t="279822" x="3968750" y="6438900"/>
          <p14:tracePt t="279838" x="4019550" y="6438900"/>
          <p14:tracePt t="279855" x="4051300" y="6438900"/>
          <p14:tracePt t="279872" x="4083050" y="6438900"/>
          <p14:tracePt t="279888" x="4095750" y="6432550"/>
          <p14:tracePt t="279905" x="4108450" y="6432550"/>
          <p14:tracePt t="279921" x="4114800" y="6419850"/>
          <p14:tracePt t="279957" x="4114800" y="6413500"/>
          <p14:tracePt t="279971" x="4108450" y="6407150"/>
          <p14:tracePt t="279987" x="4095750" y="6407150"/>
          <p14:tracePt t="280004" x="4083050" y="6407150"/>
          <p14:tracePt t="280021" x="4076700" y="6407150"/>
          <p14:tracePt t="280037" x="4064000" y="6407150"/>
          <p14:tracePt t="280054" x="4025900" y="6407150"/>
          <p14:tracePt t="280070" x="4000500" y="6407150"/>
          <p14:tracePt t="280088" x="3905250" y="6407150"/>
          <p14:tracePt t="280104" x="3867150" y="6407150"/>
          <p14:tracePt t="280121" x="3771900" y="6394450"/>
          <p14:tracePt t="280138" x="3702050" y="6394450"/>
          <p14:tracePt t="280154" x="3663950" y="6394450"/>
          <p14:tracePt t="280171" x="3606800" y="6394450"/>
          <p14:tracePt t="280187" x="3575050" y="6394450"/>
          <p14:tracePt t="280204" x="3543300" y="6394450"/>
          <p14:tracePt t="280221" x="3524250" y="6394450"/>
          <p14:tracePt t="280237" x="3498850" y="6394450"/>
          <p14:tracePt t="280253" x="3492500" y="6394450"/>
          <p14:tracePt t="280271" x="3486150" y="6394450"/>
          <p14:tracePt t="280287" x="3479800" y="6400800"/>
          <p14:tracePt t="280320" x="3473450" y="6400800"/>
          <p14:tracePt t="280460" x="3479800" y="6400800"/>
          <p14:tracePt t="280502" x="3479800" y="6407150"/>
          <p14:tracePt t="280529" x="3486150" y="6407150"/>
          <p14:tracePt t="280572" x="3492500" y="6407150"/>
          <p14:tracePt t="280621" x="3498850" y="6413500"/>
          <p14:tracePt t="280656" x="3505200" y="6413500"/>
          <p14:tracePt t="280712" x="3505200" y="6419850"/>
          <p14:tracePt t="280790" x="3511550" y="6419850"/>
          <p14:tracePt t="280817" x="3517900" y="6419850"/>
          <p14:tracePt t="280852" x="3524250" y="6419850"/>
          <p14:tracePt t="280881" x="3530600" y="6419850"/>
          <p14:tracePt t="280923" x="3536950" y="6419850"/>
          <p14:tracePt t="280951" x="3536950" y="6413500"/>
          <p14:tracePt t="280993" x="3543300" y="6407150"/>
          <p14:tracePt t="281028" x="3543300" y="6400800"/>
          <p14:tracePt t="281063" x="3549650" y="6400800"/>
          <p14:tracePt t="281091" x="3556000" y="6400800"/>
          <p14:tracePt t="281141" x="3562350" y="6394450"/>
          <p14:tracePt t="281182" x="3568700" y="6388100"/>
          <p14:tracePt t="281211" x="3575050" y="6388100"/>
          <p14:tracePt t="281218" x="3575050" y="6381750"/>
          <p14:tracePt t="281259" x="3581400" y="6375400"/>
          <p14:tracePt t="281309" x="3587750" y="6369050"/>
          <p14:tracePt t="281344" x="3594100" y="6369050"/>
          <p14:tracePt t="281351" x="3600450" y="6362700"/>
          <p14:tracePt t="281371" x="3606800" y="6362700"/>
          <p14:tracePt t="281484" x="3600450" y="6362700"/>
          <p14:tracePt t="281491" x="3594100" y="6362700"/>
          <p14:tracePt t="281499" x="3587750" y="6362700"/>
          <p14:tracePt t="281515" x="3581400" y="6362700"/>
          <p14:tracePt t="281535" x="3575050" y="6362700"/>
          <p14:tracePt t="281549" x="3556000" y="6362700"/>
          <p14:tracePt t="281566" x="3511550" y="6369050"/>
          <p14:tracePt t="281583" x="3467100" y="6381750"/>
          <p14:tracePt t="281599" x="3435350" y="6381750"/>
          <p14:tracePt t="281615" x="3378200" y="6394450"/>
          <p14:tracePt t="281632" x="3327400" y="6394450"/>
          <p14:tracePt t="281649" x="3308350" y="6400800"/>
          <p14:tracePt t="281665" x="3276600" y="6407150"/>
          <p14:tracePt t="281682" x="3257550" y="6407150"/>
          <p14:tracePt t="281699" x="3251200" y="6413500"/>
          <p14:tracePt t="281716" x="3244850" y="6413500"/>
          <p14:tracePt t="281748" x="3244850" y="6419850"/>
          <p14:tracePt t="281772" x="3251200" y="6419850"/>
          <p14:tracePt t="281781" x="3257550" y="6419850"/>
          <p14:tracePt t="281798" x="3270250" y="6419850"/>
          <p14:tracePt t="281815" x="3302000" y="6419850"/>
          <p14:tracePt t="281832" x="3321050" y="6419850"/>
          <p14:tracePt t="281848" x="3384550" y="6419850"/>
          <p14:tracePt t="281864" x="3486150" y="6419850"/>
          <p14:tracePt t="281881" x="3543300" y="6413500"/>
          <p14:tracePt t="281899" x="3644900" y="6413500"/>
          <p14:tracePt t="281915" x="3746500" y="6407150"/>
          <p14:tracePt t="281931" x="3803650" y="6394450"/>
          <p14:tracePt t="281948" x="3873500" y="6388100"/>
          <p14:tracePt t="281964" x="3930650" y="6381750"/>
          <p14:tracePt t="281981" x="3956050" y="6375400"/>
          <p14:tracePt t="281998" x="3981450" y="6369050"/>
          <p14:tracePt t="282015" x="4000500" y="6362700"/>
          <p14:tracePt t="282032" x="4000500" y="6356350"/>
          <p14:tracePt t="282064" x="4000500" y="6350000"/>
          <p14:tracePt t="282083" x="3994150" y="6350000"/>
          <p14:tracePt t="282097" x="3981450" y="6350000"/>
          <p14:tracePt t="282114" x="3968750" y="6350000"/>
          <p14:tracePt t="282131" x="3949700" y="6356350"/>
          <p14:tracePt t="282147" x="3917950" y="6356350"/>
          <p14:tracePt t="282164" x="3898900" y="6362700"/>
          <p14:tracePt t="282180" x="3829050" y="6381750"/>
          <p14:tracePt t="282197" x="3727450" y="6407150"/>
          <p14:tracePt t="282214" x="3613150" y="6426200"/>
          <p14:tracePt t="282231" x="3543300" y="6432550"/>
          <p14:tracePt t="282246" x="3429000" y="6451600"/>
          <p14:tracePt t="282263" x="3333750" y="6457950"/>
          <p14:tracePt t="282280" x="3295650" y="6457950"/>
          <p14:tracePt t="282296" x="3244850" y="6477000"/>
          <p14:tracePt t="282314" x="3225800" y="6477000"/>
          <p14:tracePt t="282330" x="3219450" y="6477000"/>
          <p14:tracePt t="282347" x="3213100" y="6477000"/>
          <p14:tracePt t="282410" x="3225800" y="6477000"/>
          <p14:tracePt t="282424" x="3238500" y="6477000"/>
          <p14:tracePt t="282432" x="3257550" y="6477000"/>
          <p14:tracePt t="282447" x="3276600" y="6477000"/>
          <p14:tracePt t="282462" x="3308350" y="6470650"/>
          <p14:tracePt t="282479" x="3390900" y="6464300"/>
          <p14:tracePt t="282496" x="3517900" y="6464300"/>
          <p14:tracePt t="282512" x="3594100" y="6464300"/>
          <p14:tracePt t="282530" x="3771900" y="6464300"/>
          <p14:tracePt t="282546" x="3860800" y="6457950"/>
          <p14:tracePt t="282562" x="3937000" y="6457950"/>
          <p14:tracePt t="282579" x="4083050" y="6438900"/>
          <p14:tracePt t="282595" x="4121150" y="6438900"/>
          <p14:tracePt t="282612" x="4184650" y="6426200"/>
          <p14:tracePt t="282629" x="4197350" y="6419850"/>
          <p14:tracePt t="282645" x="4203700" y="6413500"/>
          <p14:tracePt t="282691" x="4191000" y="6413500"/>
          <p14:tracePt t="282705" x="4171950" y="6413500"/>
          <p14:tracePt t="282719" x="4159250" y="6413500"/>
          <p14:tracePt t="282732" x="4140200" y="6413500"/>
          <p14:tracePt t="282745" x="4127500" y="6413500"/>
          <p14:tracePt t="282762" x="4102100" y="6413500"/>
          <p14:tracePt t="282778" x="4083050" y="6413500"/>
          <p14:tracePt t="282795" x="4025900" y="6419850"/>
          <p14:tracePt t="282811" x="3943350" y="6432550"/>
          <p14:tracePt t="282828" x="3860800" y="6451600"/>
          <p14:tracePt t="282846" x="3810000" y="6457950"/>
          <p14:tracePt t="282861" x="3790950" y="6457950"/>
          <p14:tracePt t="282878" x="3746500" y="6464300"/>
          <p14:tracePt t="282895" x="3721100" y="6470650"/>
          <p14:tracePt t="282911" x="3702050" y="6470650"/>
          <p14:tracePt t="282927" x="3689350" y="6477000"/>
          <p14:tracePt t="282945" x="3683000" y="6477000"/>
          <p14:tracePt t="282961" x="3676650" y="6477000"/>
          <p14:tracePt t="283007" x="3670300" y="6483350"/>
          <p14:tracePt t="283252" x="3670300" y="6477000"/>
          <p14:tracePt t="283275" x="3670300" y="6483350"/>
          <p14:tracePt t="283617" x="3670300" y="6477000"/>
          <p14:tracePt t="283624" x="3676650" y="6464300"/>
          <p14:tracePt t="283638" x="3676650" y="6451600"/>
          <p14:tracePt t="283645" x="3683000" y="6451600"/>
          <p14:tracePt t="283661" x="3689350" y="6445250"/>
          <p14:tracePt t="283674" x="3689350" y="6426200"/>
          <p14:tracePt t="283692" x="3689350" y="6419850"/>
          <p14:tracePt t="283709" x="3695700" y="6407150"/>
          <p14:tracePt t="283725" x="3695700" y="6394450"/>
          <p14:tracePt t="283742" x="3702050" y="6381750"/>
          <p14:tracePt t="283758" x="3702050" y="6369050"/>
          <p14:tracePt t="283775" x="3702050" y="6362700"/>
          <p14:tracePt t="283791" x="3702050" y="6356350"/>
          <p14:tracePt t="283808" x="3702050" y="6350000"/>
          <p14:tracePt t="283954" x="3695700" y="6356350"/>
          <p14:tracePt t="283996" x="3695700" y="6362700"/>
          <p14:tracePt t="284018" x="3689350" y="6375400"/>
          <p14:tracePt t="284045" x="3689350" y="6388100"/>
          <p14:tracePt t="284059" x="3683000" y="6388100"/>
          <p14:tracePt t="284066" x="3683000" y="6394450"/>
          <p14:tracePt t="284081" x="3683000" y="6400800"/>
          <p14:tracePt t="284090" x="3683000" y="6407150"/>
          <p14:tracePt t="284110" x="3683000" y="6413500"/>
          <p14:tracePt t="284136" x="3683000" y="6419850"/>
          <p14:tracePt t="284158" x="3676650" y="6419850"/>
          <p14:tracePt t="284165" x="3676650" y="6426200"/>
          <p14:tracePt t="284185" x="3676650" y="6432550"/>
          <p14:tracePt t="284298" x="3676650" y="6426200"/>
          <p14:tracePt t="284319" x="3676650" y="6419850"/>
          <p14:tracePt t="284341" x="3676650" y="6413500"/>
          <p14:tracePt t="284347" x="3676650" y="6407150"/>
          <p14:tracePt t="284361" x="3676650" y="6400800"/>
          <p14:tracePt t="284373" x="3676650" y="6394450"/>
          <p14:tracePt t="284390" x="3676650" y="6369050"/>
          <p14:tracePt t="284406" x="3676650" y="6362700"/>
          <p14:tracePt t="284422" x="3676650" y="6337300"/>
          <p14:tracePt t="284439" x="3676650" y="6311900"/>
          <p14:tracePt t="284456" x="3676650" y="6299200"/>
          <p14:tracePt t="284473" x="3676650" y="6280150"/>
          <p14:tracePt t="284488" x="3676650" y="6267450"/>
          <p14:tracePt t="284551" x="3676650" y="6261100"/>
          <p14:tracePt t="284747" x="3676650" y="6267450"/>
          <p14:tracePt t="284775" x="3676650" y="6273800"/>
          <p14:tracePt t="285183" x="3676650" y="6267450"/>
          <p14:tracePt t="285189" x="3676650" y="6254750"/>
          <p14:tracePt t="285206" x="3676650" y="6242050"/>
          <p14:tracePt t="285220" x="3683000" y="6210300"/>
          <p14:tracePt t="285237" x="3689350" y="6191250"/>
          <p14:tracePt t="285253" x="3689350" y="6159500"/>
          <p14:tracePt t="285269" x="3689350" y="6140450"/>
          <p14:tracePt t="285286" x="3695700" y="6102350"/>
          <p14:tracePt t="285303" x="3695700" y="6057900"/>
          <p14:tracePt t="285320" x="3695700" y="6026150"/>
          <p14:tracePt t="285337" x="3695700" y="5988050"/>
          <p14:tracePt t="285352" x="3689350" y="5949950"/>
          <p14:tracePt t="285386" x="3683000" y="5937250"/>
          <p14:tracePt t="285402" x="3683000" y="5930900"/>
          <p14:tracePt t="285485" x="3689350" y="5930900"/>
          <p14:tracePt t="285520" x="3695700" y="5930900"/>
          <p14:tracePt t="285541" x="3708400" y="5930900"/>
          <p14:tracePt t="285562" x="3714750" y="5930900"/>
          <p14:tracePt t="285570" x="3721100" y="5924550"/>
          <p14:tracePt t="285583" x="3727450" y="5924550"/>
          <p14:tracePt t="285603" x="3740150" y="5918200"/>
          <p14:tracePt t="285611" x="3765550" y="5911850"/>
          <p14:tracePt t="285625" x="3784600" y="5911850"/>
          <p14:tracePt t="285635" x="3810000" y="5905500"/>
          <p14:tracePt t="285652" x="3898900" y="5880100"/>
          <p14:tracePt t="285668" x="3937000" y="5867400"/>
          <p14:tracePt t="285685" x="4025900" y="5842000"/>
          <p14:tracePt t="285702" x="4083050" y="5829300"/>
          <p14:tracePt t="285718" x="4114800" y="5816600"/>
          <p14:tracePt t="285734" x="4146550" y="5797550"/>
          <p14:tracePt t="285752" x="4165600" y="5797550"/>
          <p14:tracePt t="285768" x="4171950" y="5797550"/>
          <p14:tracePt t="285784" x="4178300" y="5791200"/>
          <p14:tracePt t="286696" x="4184650" y="5784850"/>
          <p14:tracePt t="286703" x="4210050" y="5778500"/>
          <p14:tracePt t="286718" x="4229100" y="5765800"/>
          <p14:tracePt t="286732" x="4292600" y="5734050"/>
          <p14:tracePt t="286748" x="4337050" y="5715000"/>
          <p14:tracePt t="286764" x="4381500" y="5689600"/>
          <p14:tracePt t="286781" x="4470400" y="5632450"/>
          <p14:tracePt t="286797" x="4591050" y="5575300"/>
          <p14:tracePt t="286815" x="4673600" y="5537200"/>
          <p14:tracePt t="286831" x="4826000" y="5454650"/>
          <p14:tracePt t="286847" x="4946650" y="5378450"/>
          <p14:tracePt t="286865" x="5054600" y="5314950"/>
          <p14:tracePt t="286880" x="5099050" y="5276850"/>
          <p14:tracePt t="286897" x="5175250" y="5232400"/>
          <p14:tracePt t="286914" x="5251450" y="5175250"/>
          <p14:tracePt t="286931" x="5276850" y="5149850"/>
          <p14:tracePt t="286934" x="5308600" y="5124450"/>
          <p14:tracePt t="286947" x="5321300" y="5105400"/>
          <p14:tracePt t="286964" x="5346700" y="5080000"/>
          <p14:tracePt t="286980" x="5365750" y="5067300"/>
          <p14:tracePt t="286998" x="5391150" y="5035550"/>
          <p14:tracePt t="287013" x="5403850" y="5029200"/>
          <p14:tracePt t="287030" x="5403850" y="5022850"/>
          <p14:tracePt t="287047" x="5410200" y="5010150"/>
          <p14:tracePt t="287080" x="5416550" y="5010150"/>
          <p14:tracePt t="287096" x="5416550" y="5003800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3"/>
          <p:cNvSpPr>
            <a:spLocks noChangeArrowheads="1"/>
          </p:cNvSpPr>
          <p:nvPr/>
        </p:nvSpPr>
        <p:spPr bwMode="auto">
          <a:xfrm>
            <a:off x="0" y="0"/>
            <a:ext cx="9144000" cy="3048000"/>
          </a:xfrm>
          <a:prstGeom prst="rect">
            <a:avLst/>
          </a:prstGeom>
          <a:noFill/>
          <a:ln w="9525" algn="ctr">
            <a:noFill/>
            <a:round/>
            <a:headEnd/>
            <a:tailEnd/>
          </a:ln>
        </p:spPr>
        <p:txBody>
          <a:bodyPr/>
          <a:lstStyle/>
          <a:p>
            <a:pPr algn="ctr" eaLnBrk="1" hangingPunct="1"/>
            <a:r>
              <a:rPr kumimoji="1" lang="en-US" altLang="zh-TW" sz="4400" dirty="0">
                <a:solidFill>
                  <a:srgbClr val="333399"/>
                </a:solidFill>
                <a:latin typeface="Arial" charset="0"/>
              </a:rPr>
              <a:t>Some Awk Built-In Variables </a:t>
            </a:r>
          </a:p>
          <a:p>
            <a:pPr eaLnBrk="1" hangingPunct="1"/>
            <a:endParaRPr kumimoji="1" lang="en-US" altLang="zh-TW" sz="1600" b="1" dirty="0">
              <a:solidFill>
                <a:srgbClr val="000000"/>
              </a:solidFill>
              <a:latin typeface="Arial Narrow" pitchFamily="34" charset="0"/>
            </a:endParaRPr>
          </a:p>
          <a:p>
            <a:pPr lvl="1" eaLnBrk="1" hangingPunct="1"/>
            <a:r>
              <a:rPr kumimoji="1" lang="en-US" altLang="zh-TW" sz="2800" b="1" dirty="0">
                <a:solidFill>
                  <a:srgbClr val="808080"/>
                </a:solidFill>
                <a:latin typeface="Arial" charset="0"/>
              </a:rPr>
              <a:t>$0   -  The entire line</a:t>
            </a:r>
          </a:p>
          <a:p>
            <a:pPr lvl="1" eaLnBrk="1" hangingPunct="1"/>
            <a:r>
              <a:rPr kumimoji="1" lang="en-US" altLang="zh-TW" sz="2800" b="1" dirty="0">
                <a:solidFill>
                  <a:srgbClr val="808080"/>
                </a:solidFill>
                <a:latin typeface="Arial" charset="0"/>
              </a:rPr>
              <a:t>$</a:t>
            </a:r>
            <a:r>
              <a:rPr kumimoji="1" lang="en-US" altLang="zh-TW" sz="2800" b="1" i="1" dirty="0">
                <a:solidFill>
                  <a:srgbClr val="808080"/>
                </a:solidFill>
                <a:latin typeface="Arial" charset="0"/>
              </a:rPr>
              <a:t>n</a:t>
            </a:r>
            <a:r>
              <a:rPr kumimoji="1" lang="en-US" altLang="zh-TW" sz="2800" b="1" dirty="0">
                <a:solidFill>
                  <a:srgbClr val="808080"/>
                </a:solidFill>
                <a:latin typeface="Arial" charset="0"/>
              </a:rPr>
              <a:t>   -  Field </a:t>
            </a:r>
            <a:r>
              <a:rPr kumimoji="1" lang="en-US" altLang="zh-TW" sz="2800" b="1" i="1" dirty="0">
                <a:solidFill>
                  <a:srgbClr val="808080"/>
                </a:solidFill>
                <a:latin typeface="Arial" charset="0"/>
              </a:rPr>
              <a:t>n</a:t>
            </a:r>
          </a:p>
          <a:p>
            <a:pPr lvl="1" eaLnBrk="1" hangingPunct="1"/>
            <a:r>
              <a:rPr kumimoji="1" lang="en-US" altLang="zh-TW" sz="2800" b="1" dirty="0">
                <a:solidFill>
                  <a:srgbClr val="FF0000"/>
                </a:solidFill>
                <a:latin typeface="Arial" charset="0"/>
              </a:rPr>
              <a:t>NF </a:t>
            </a:r>
            <a:r>
              <a:rPr kumimoji="1" lang="en-US" altLang="zh-TW" sz="700" b="1" dirty="0">
                <a:solidFill>
                  <a:srgbClr val="FF0000"/>
                </a:solidFill>
                <a:latin typeface="Arial" charset="0"/>
              </a:rPr>
              <a:t> </a:t>
            </a:r>
            <a:r>
              <a:rPr kumimoji="1" lang="en-US" altLang="zh-TW" sz="2800" b="1" dirty="0">
                <a:solidFill>
                  <a:srgbClr val="FF0000"/>
                </a:solidFill>
                <a:latin typeface="Arial" charset="0"/>
              </a:rPr>
              <a:t> -  Number of fields in current line (or record)</a:t>
            </a:r>
          </a:p>
          <a:p>
            <a:pPr lvl="1" eaLnBrk="1" hangingPunct="1"/>
            <a:r>
              <a:rPr kumimoji="1" lang="en-US" altLang="zh-TW" sz="2800" b="1" dirty="0">
                <a:solidFill>
                  <a:srgbClr val="FF0000"/>
                </a:solidFill>
                <a:latin typeface="Arial" charset="0"/>
              </a:rPr>
              <a:t>NR </a:t>
            </a:r>
            <a:r>
              <a:rPr kumimoji="1" lang="en-US" altLang="zh-TW" sz="1600" b="1" dirty="0">
                <a:solidFill>
                  <a:srgbClr val="FF0000"/>
                </a:solidFill>
                <a:latin typeface="Arial" charset="0"/>
              </a:rPr>
              <a:t> </a:t>
            </a:r>
            <a:r>
              <a:rPr kumimoji="1" lang="en-US" altLang="zh-TW" sz="2800" b="1" dirty="0">
                <a:solidFill>
                  <a:srgbClr val="FF0000"/>
                </a:solidFill>
                <a:latin typeface="Arial" charset="0"/>
              </a:rPr>
              <a:t>-  Number of lines (or records) read so far</a:t>
            </a:r>
          </a:p>
        </p:txBody>
      </p:sp>
      <p:sp>
        <p:nvSpPr>
          <p:cNvPr id="22531" name="Rectangle 3"/>
          <p:cNvSpPr txBox="1">
            <a:spLocks noChangeArrowheads="1"/>
          </p:cNvSpPr>
          <p:nvPr/>
        </p:nvSpPr>
        <p:spPr bwMode="auto">
          <a:xfrm>
            <a:off x="228600" y="3048000"/>
            <a:ext cx="8915400" cy="3352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 eaLnBrk="1" hangingPunct="1">
              <a:spcBef>
                <a:spcPct val="20000"/>
              </a:spcBef>
              <a:buSzPct val="80000"/>
              <a:buFont typeface="Monotype Sorts" pitchFamily="2" charset="2"/>
              <a:buChar char="q"/>
            </a:pPr>
            <a:r>
              <a:rPr kumimoji="1" lang="en-US" altLang="zh-TW" sz="2700" b="1" dirty="0">
                <a:solidFill>
                  <a:srgbClr val="000000"/>
                </a:solidFill>
                <a:latin typeface="Arial" charset="0"/>
              </a:rPr>
              <a:t>So, for example:</a:t>
            </a:r>
          </a:p>
          <a:p>
            <a:pPr marL="342900" indent="-342900" eaLnBrk="1" hangingPunct="1">
              <a:spcBef>
                <a:spcPct val="20000"/>
              </a:spcBef>
              <a:buSzPct val="80000"/>
            </a:pPr>
            <a:r>
              <a:rPr kumimoji="1" lang="en-US" altLang="zh-TW" sz="2700" b="1" dirty="0">
                <a:solidFill>
                  <a:srgbClr val="000000"/>
                </a:solidFill>
                <a:latin typeface="Arial" charset="0"/>
              </a:rPr>
              <a:t>	% awk '{ print "Line #" NR, "</a:t>
            </a:r>
            <a:r>
              <a:rPr kumimoji="1" lang="en-US" altLang="zh-TW" sz="2700" b="1" dirty="0" err="1">
                <a:solidFill>
                  <a:srgbClr val="000000"/>
                </a:solidFill>
                <a:latin typeface="Arial" charset="0"/>
              </a:rPr>
              <a:t>contains",NF</a:t>
            </a:r>
            <a:r>
              <a:rPr kumimoji="1" lang="en-US" altLang="zh-TW" sz="2700" b="1" dirty="0">
                <a:solidFill>
                  <a:srgbClr val="000000"/>
                </a:solidFill>
                <a:latin typeface="Arial" charset="0"/>
              </a:rPr>
              <a:t>, "fields"}'</a:t>
            </a:r>
          </a:p>
          <a:p>
            <a:pPr marL="342900" indent="-342900" eaLnBrk="1" hangingPunct="1">
              <a:spcBef>
                <a:spcPct val="20000"/>
              </a:spcBef>
              <a:buSzPct val="80000"/>
            </a:pPr>
            <a:r>
              <a:rPr kumimoji="1" lang="en-US" altLang="zh-TW" sz="2700" b="1" dirty="0">
                <a:solidFill>
                  <a:srgbClr val="000000"/>
                </a:solidFill>
                <a:latin typeface="Arial" charset="0"/>
              </a:rPr>
              <a:t>	% awk '{ print "The last field is:" $NF}'</a:t>
            </a:r>
          </a:p>
          <a:p>
            <a:pPr marL="342900" indent="-342900" eaLnBrk="1" hangingPunct="1">
              <a:spcBef>
                <a:spcPct val="20000"/>
              </a:spcBef>
              <a:buSzPct val="80000"/>
            </a:pPr>
            <a:r>
              <a:rPr kumimoji="1" lang="en-US" altLang="zh-TW" sz="2700" b="1" dirty="0">
                <a:solidFill>
                  <a:srgbClr val="000000"/>
                </a:solidFill>
                <a:latin typeface="Arial" charset="0"/>
              </a:rPr>
              <a:t>	% awk '{ for(</a:t>
            </a:r>
            <a:r>
              <a:rPr kumimoji="1" lang="en-US" altLang="zh-TW" sz="2700" b="1" dirty="0" err="1">
                <a:solidFill>
                  <a:srgbClr val="000000"/>
                </a:solidFill>
                <a:latin typeface="Arial" charset="0"/>
              </a:rPr>
              <a:t>i</a:t>
            </a:r>
            <a:r>
              <a:rPr kumimoji="1" lang="en-US" altLang="zh-TW" sz="2700" b="1" dirty="0">
                <a:solidFill>
                  <a:srgbClr val="000000"/>
                </a:solidFill>
                <a:latin typeface="Arial" charset="0"/>
              </a:rPr>
              <a:t>=1;i&lt;=</a:t>
            </a:r>
            <a:r>
              <a:rPr kumimoji="1" lang="en-US" altLang="zh-TW" sz="2700" b="1" dirty="0" err="1">
                <a:solidFill>
                  <a:srgbClr val="000000"/>
                </a:solidFill>
                <a:latin typeface="Arial" charset="0"/>
              </a:rPr>
              <a:t>NF;i</a:t>
            </a:r>
            <a:r>
              <a:rPr kumimoji="1" lang="en-US" altLang="zh-TW" sz="2700" b="1" dirty="0">
                <a:solidFill>
                  <a:srgbClr val="000000"/>
                </a:solidFill>
                <a:latin typeface="Arial" charset="0"/>
              </a:rPr>
              <a:t>++) print "Field #" </a:t>
            </a:r>
            <a:r>
              <a:rPr kumimoji="1" lang="en-US" altLang="zh-TW" sz="2700" b="1" dirty="0" err="1">
                <a:solidFill>
                  <a:srgbClr val="000000"/>
                </a:solidFill>
                <a:latin typeface="Arial" charset="0"/>
              </a:rPr>
              <a:t>i</a:t>
            </a:r>
            <a:r>
              <a:rPr kumimoji="1" lang="en-US" altLang="zh-TW" sz="2700" b="1" dirty="0">
                <a:solidFill>
                  <a:srgbClr val="000000"/>
                </a:solidFill>
                <a:latin typeface="Arial" charset="0"/>
              </a:rPr>
              <a:t>,"is:",$</a:t>
            </a:r>
            <a:r>
              <a:rPr kumimoji="1" lang="en-US" altLang="zh-TW" sz="2700" b="1" dirty="0" err="1">
                <a:solidFill>
                  <a:srgbClr val="000000"/>
                </a:solidFill>
                <a:latin typeface="Arial" charset="0"/>
              </a:rPr>
              <a:t>i</a:t>
            </a:r>
            <a:r>
              <a:rPr kumimoji="1" lang="en-US" altLang="zh-TW" sz="2700" b="1" dirty="0">
                <a:solidFill>
                  <a:srgbClr val="000000"/>
                </a:solidFill>
                <a:latin typeface="Arial" charset="0"/>
              </a:rPr>
              <a:t>}'</a:t>
            </a:r>
          </a:p>
          <a:p>
            <a:pPr marL="342900" indent="-342900" eaLnBrk="1" hangingPunct="1">
              <a:spcBef>
                <a:spcPct val="20000"/>
              </a:spcBef>
              <a:buSzPct val="80000"/>
            </a:pPr>
            <a:endParaRPr kumimoji="1" lang="en-US" altLang="zh-TW" sz="2700" b="1" dirty="0">
              <a:solidFill>
                <a:srgbClr val="000000"/>
              </a:solidFill>
              <a:latin typeface="Arial" charset="0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1109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0887"/>
    </mc:Choice>
    <mc:Fallback>
      <p:transition spd="slow" advTm="1508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785" x="5372100" y="4972050"/>
          <p14:tracePt t="2799" x="5302250" y="4921250"/>
          <p14:tracePt t="2805" x="5238750" y="4876800"/>
          <p14:tracePt t="2821" x="5181600" y="4819650"/>
          <p14:tracePt t="2834" x="5054600" y="4699000"/>
          <p14:tracePt t="2851" x="4997450" y="4648200"/>
          <p14:tracePt t="2869" x="4864100" y="4527550"/>
          <p14:tracePt t="2884" x="4794250" y="4464050"/>
          <p14:tracePt t="2901" x="4635500" y="4324350"/>
          <p14:tracePt t="2918" x="4451350" y="4184650"/>
          <p14:tracePt t="2934" x="4356100" y="4102100"/>
          <p14:tracePt t="2951" x="4165600" y="3905250"/>
          <p14:tracePt t="2967" x="4000500" y="3721100"/>
          <p14:tracePt t="2984" x="3886200" y="3606800"/>
          <p14:tracePt t="3002" x="3606800" y="3384550"/>
          <p14:tracePt t="3018" x="3270250" y="3086100"/>
          <p14:tracePt t="3034" x="3105150" y="2952750"/>
          <p14:tracePt t="3052" x="2730500" y="2660650"/>
          <p14:tracePt t="3067" x="2336800" y="2387600"/>
          <p14:tracePt t="3084" x="2222500" y="2279650"/>
          <p14:tracePt t="3101" x="1911350" y="2089150"/>
          <p14:tracePt t="3117" x="1651000" y="1924050"/>
          <p14:tracePt t="3134" x="1574800" y="1873250"/>
          <p14:tracePt t="3150" x="1409700" y="1771650"/>
          <p14:tracePt t="3167" x="1352550" y="1746250"/>
          <p14:tracePt t="3185" x="1193800" y="1663700"/>
          <p14:tracePt t="3200" x="1149350" y="1644650"/>
          <p14:tracePt t="3217" x="1111250" y="1625600"/>
          <p14:tracePt t="3234" x="990600" y="1555750"/>
          <p14:tracePt t="3250" x="965200" y="1543050"/>
          <p14:tracePt t="3266" x="946150" y="1530350"/>
          <p14:tracePt t="3283" x="901700" y="1498600"/>
          <p14:tracePt t="3300" x="857250" y="1473200"/>
          <p14:tracePt t="3317" x="825500" y="1454150"/>
          <p14:tracePt t="3333" x="762000" y="1416050"/>
          <p14:tracePt t="3350" x="704850" y="1384300"/>
          <p14:tracePt t="3367" x="660400" y="1365250"/>
          <p14:tracePt t="3382" x="628650" y="1358900"/>
          <p14:tracePt t="3399" x="596900" y="1352550"/>
          <p14:tracePt t="3416" x="577850" y="1346200"/>
          <p14:tracePt t="3432" x="565150" y="1346200"/>
          <p14:tracePt t="3450" x="558800" y="1346200"/>
          <p14:tracePt t="3466" x="533400" y="1358900"/>
          <p14:tracePt t="3482" x="520700" y="1365250"/>
          <p14:tracePt t="3499" x="495300" y="1377950"/>
          <p14:tracePt t="3515" x="488950" y="1390650"/>
          <p14:tracePt t="3532" x="457200" y="1409700"/>
          <p14:tracePt t="3549" x="438150" y="1441450"/>
          <p14:tracePt t="3565" x="425450" y="1466850"/>
          <p14:tracePt t="3582" x="393700" y="1530350"/>
          <p14:tracePt t="3599" x="368300" y="1587500"/>
          <p14:tracePt t="3615" x="361950" y="1619250"/>
          <p14:tracePt t="3632" x="342900" y="1657350"/>
          <p14:tracePt t="3649" x="336550" y="1695450"/>
          <p14:tracePt t="3665" x="330200" y="1708150"/>
          <p14:tracePt t="3682" x="323850" y="1720850"/>
          <p14:tracePt t="3698" x="323850" y="1733550"/>
          <p14:tracePt t="3715" x="323850" y="1739900"/>
          <p14:tracePt t="3748" x="323850" y="1758950"/>
          <p14:tracePt t="3782" x="330200" y="1765300"/>
          <p14:tracePt t="3798" x="330200" y="1778000"/>
          <p14:tracePt t="3814" x="336550" y="1790700"/>
          <p14:tracePt t="3831" x="349250" y="1803400"/>
          <p14:tracePt t="3848" x="355600" y="1809750"/>
          <p14:tracePt t="3865" x="368300" y="1828800"/>
          <p14:tracePt t="3881" x="393700" y="1847850"/>
          <p14:tracePt t="3897" x="406400" y="1866900"/>
          <p14:tracePt t="3914" x="431800" y="1885950"/>
          <p14:tracePt t="3931" x="469900" y="1905000"/>
          <p14:tracePt t="3948" x="488950" y="1924050"/>
          <p14:tracePt t="3964" x="533400" y="1955800"/>
          <p14:tracePt t="3980" x="565150" y="1981200"/>
          <p14:tracePt t="3998" x="603250" y="1993900"/>
          <p14:tracePt t="4014" x="609600" y="2000250"/>
          <p14:tracePt t="4030" x="622300" y="2006600"/>
          <p14:tracePt t="4047" x="635000" y="2012950"/>
          <p14:tracePt t="4063" x="641350" y="2012950"/>
          <p14:tracePt t="4080" x="647700" y="2019300"/>
          <p14:tracePt t="4097" x="654050" y="2019300"/>
          <p14:tracePt t="4138" x="660400" y="2019300"/>
          <p14:tracePt t="4167" x="666750" y="2025650"/>
          <p14:tracePt t="4208" x="673100" y="2025650"/>
          <p14:tracePt t="4229" x="679450" y="2032000"/>
          <p14:tracePt t="4272" x="685800" y="2032000"/>
          <p14:tracePt t="4342" x="685800" y="2038350"/>
          <p14:tracePt t="4348" x="685800" y="2044700"/>
          <p14:tracePt t="4370" x="685800" y="2051050"/>
          <p14:tracePt t="4391" x="685800" y="2057400"/>
          <p14:tracePt t="4413" x="685800" y="2063750"/>
          <p14:tracePt t="4419" x="685800" y="2070100"/>
          <p14:tracePt t="4447" x="685800" y="2076450"/>
          <p14:tracePt t="4468" x="679450" y="2082800"/>
          <p14:tracePt t="4489" x="679450" y="2089150"/>
          <p14:tracePt t="4503" x="679450" y="2095500"/>
          <p14:tracePt t="4517" x="673100" y="2101850"/>
          <p14:tracePt t="4538" x="673100" y="2108200"/>
          <p14:tracePt t="4580" x="673100" y="2114550"/>
          <p14:tracePt t="4587" x="673100" y="2120900"/>
          <p14:tracePt t="4629" x="673100" y="2127250"/>
          <p14:tracePt t="4650" x="679450" y="2133600"/>
          <p14:tracePt t="4671" x="685800" y="2133600"/>
          <p14:tracePt t="4680" x="692150" y="2133600"/>
          <p14:tracePt t="4693" x="692150" y="2139950"/>
          <p14:tracePt t="4706" x="704850" y="2139950"/>
          <p14:tracePt t="4721" x="717550" y="2139950"/>
          <p14:tracePt t="4731" x="730250" y="2139950"/>
          <p14:tracePt t="4744" x="749300" y="2139950"/>
          <p14:tracePt t="4761" x="762000" y="2139950"/>
          <p14:tracePt t="4778" x="806450" y="2139950"/>
          <p14:tracePt t="4794" x="844550" y="2139950"/>
          <p14:tracePt t="4812" x="889000" y="2139950"/>
          <p14:tracePt t="4827" x="895350" y="2139950"/>
          <p14:tracePt t="4844" x="920750" y="2139950"/>
          <p14:tracePt t="4861" x="927100" y="2139950"/>
          <p14:tracePt t="4877" x="933450" y="2139950"/>
          <p14:tracePt t="4981" x="933450" y="2133600"/>
          <p14:tracePt t="5008" x="927100" y="2133600"/>
          <p14:tracePt t="5029" x="920750" y="2133600"/>
          <p14:tracePt t="5064" x="914400" y="2139950"/>
          <p14:tracePt t="5071" x="908050" y="2139950"/>
          <p14:tracePt t="5079" x="895350" y="2152650"/>
          <p14:tracePt t="5093" x="882650" y="2159000"/>
          <p14:tracePt t="5110" x="869950" y="2171700"/>
          <p14:tracePt t="5127" x="812800" y="2228850"/>
          <p14:tracePt t="5143" x="749300" y="2311400"/>
          <p14:tracePt t="5160" x="717550" y="2343150"/>
          <p14:tracePt t="5177" x="660400" y="2400300"/>
          <p14:tracePt t="5193" x="615950" y="2457450"/>
          <p14:tracePt t="5210" x="596900" y="2476500"/>
          <p14:tracePt t="5226" x="571500" y="2501900"/>
          <p14:tracePt t="5243" x="552450" y="2520950"/>
          <p14:tracePt t="5260" x="546100" y="2527300"/>
          <p14:tracePt t="5276" x="539750" y="2533650"/>
          <p14:tracePt t="5292" x="539750" y="2540000"/>
          <p14:tracePt t="5423" x="546100" y="2540000"/>
          <p14:tracePt t="5450" x="552450" y="2540000"/>
          <p14:tracePt t="5465" x="558800" y="2540000"/>
          <p14:tracePt t="5485" x="565150" y="2540000"/>
          <p14:tracePt t="5500" x="571500" y="2540000"/>
          <p14:tracePt t="5514" x="577850" y="2540000"/>
          <p14:tracePt t="5520" x="584200" y="2540000"/>
          <p14:tracePt t="5535" x="603250" y="2540000"/>
          <p14:tracePt t="5544" x="622300" y="2540000"/>
          <p14:tracePt t="5558" x="635000" y="2540000"/>
          <p14:tracePt t="5575" x="698500" y="2540000"/>
          <p14:tracePt t="5592" x="793750" y="2540000"/>
          <p14:tracePt t="5609" x="844550" y="2546350"/>
          <p14:tracePt t="5625" x="946150" y="2546350"/>
          <p14:tracePt t="5641" x="1041400" y="2559050"/>
          <p14:tracePt t="5658" x="1079500" y="2565400"/>
          <p14:tracePt t="5675" x="1130300" y="2565400"/>
          <p14:tracePt t="5691" x="1143000" y="2565400"/>
          <p14:tracePt t="5708" x="1162050" y="2571750"/>
          <p14:tracePt t="5724" x="1174750" y="2571750"/>
          <p14:tracePt t="6012" x="1168400" y="2571750"/>
          <p14:tracePt t="6033" x="1162050" y="2571750"/>
          <p14:tracePt t="6041" x="1155700" y="2571750"/>
          <p14:tracePt t="6068" x="1149350" y="2571750"/>
          <p14:tracePt t="6407" x="1162050" y="2571750"/>
          <p14:tracePt t="6414" x="1187450" y="2559050"/>
          <p14:tracePt t="6422" x="1219200" y="2533650"/>
          <p14:tracePt t="6439" x="1250950" y="2508250"/>
          <p14:tracePt t="6457" x="1327150" y="2444750"/>
          <p14:tracePt t="6472" x="1371600" y="2419350"/>
          <p14:tracePt t="6488" x="1479550" y="2336800"/>
          <p14:tracePt t="6505" x="1593850" y="2241550"/>
          <p14:tracePt t="6522" x="1631950" y="2190750"/>
          <p14:tracePt t="6538" x="1701800" y="2120900"/>
          <p14:tracePt t="6556" x="1733550" y="2089150"/>
          <p14:tracePt t="6571" x="1739900" y="2076450"/>
          <p14:tracePt t="6589" x="1765300" y="2051050"/>
          <p14:tracePt t="6605" x="1765300" y="2038350"/>
          <p14:tracePt t="6645" x="1771650" y="2038350"/>
          <p14:tracePt t="6757" x="1778000" y="2044700"/>
          <p14:tracePt t="6786" x="1784350" y="2051050"/>
          <p14:tracePt t="6814" x="1790700" y="2051050"/>
          <p14:tracePt t="6828" x="1790700" y="2057400"/>
          <p14:tracePt t="6835" x="1790700" y="2063750"/>
          <p14:tracePt t="6856" x="1797050" y="2063750"/>
          <p14:tracePt t="6863" x="1803400" y="2063750"/>
          <p14:tracePt t="6884" x="1803400" y="2070100"/>
          <p14:tracePt t="6898" x="1809750" y="2070100"/>
          <p14:tracePt t="6919" x="1816100" y="2076450"/>
          <p14:tracePt t="6926" x="1822450" y="2076450"/>
          <p14:tracePt t="6936" x="1835150" y="2076450"/>
          <p14:tracePt t="6954" x="1873250" y="2082800"/>
          <p14:tracePt t="6970" x="1905000" y="2082800"/>
          <p14:tracePt t="6987" x="1943100" y="2089150"/>
          <p14:tracePt t="7004" x="2146300" y="2095500"/>
          <p14:tracePt t="7020" x="2228850" y="2095500"/>
          <p14:tracePt t="7036" x="2324100" y="2095500"/>
          <p14:tracePt t="7053" x="2552700" y="2095500"/>
          <p14:tracePt t="7070" x="2794000" y="2095500"/>
          <p14:tracePt t="7087" x="2895600" y="2095500"/>
          <p14:tracePt t="7103" x="3098800" y="2082800"/>
          <p14:tracePt t="7120" x="3302000" y="2082800"/>
          <p14:tracePt t="7137" x="3479800" y="2082800"/>
          <p14:tracePt t="7153" x="3556000" y="2082800"/>
          <p14:tracePt t="7170" x="3695700" y="2082800"/>
          <p14:tracePt t="7186" x="3803650" y="2076450"/>
          <p14:tracePt t="7203" x="3867150" y="2076450"/>
          <p14:tracePt t="7220" x="3981450" y="2076450"/>
          <p14:tracePt t="7236" x="4102100" y="2095500"/>
          <p14:tracePt t="7252" x="4152900" y="2101850"/>
          <p14:tracePt t="7270" x="4260850" y="2114550"/>
          <p14:tracePt t="7286" x="4330700" y="2120900"/>
          <p14:tracePt t="7302" x="4362450" y="2127250"/>
          <p14:tracePt t="7319" x="4406900" y="2146300"/>
          <p14:tracePt t="7336" x="4438650" y="2146300"/>
          <p14:tracePt t="7352" x="4483100" y="2165350"/>
          <p14:tracePt t="7369" x="4521200" y="2171700"/>
          <p14:tracePt t="7385" x="4533900" y="2178050"/>
          <p14:tracePt t="7402" x="4552950" y="2184400"/>
          <p14:tracePt t="7418" x="4565650" y="2184400"/>
          <p14:tracePt t="7435" x="4572000" y="2190750"/>
          <p14:tracePt t="8462" x="4578350" y="2190750"/>
          <p14:tracePt t="8468" x="4603750" y="2190750"/>
          <p14:tracePt t="8485" x="4616450" y="2184400"/>
          <p14:tracePt t="8498" x="4654550" y="2178050"/>
          <p14:tracePt t="8515" x="4679950" y="2178050"/>
          <p14:tracePt t="8532" x="4737100" y="2165350"/>
          <p14:tracePt t="8548" x="4775200" y="2159000"/>
          <p14:tracePt t="8565" x="4832350" y="2159000"/>
          <p14:tracePt t="8582" x="4914900" y="2152650"/>
          <p14:tracePt t="8598" x="4953000" y="2152650"/>
          <p14:tracePt t="8614" x="5022850" y="2146300"/>
          <p14:tracePt t="8631" x="5080000" y="2146300"/>
          <p14:tracePt t="8648" x="5105400" y="2146300"/>
          <p14:tracePt t="8665" x="5156200" y="2146300"/>
          <p14:tracePt t="8681" x="5213350" y="2146300"/>
          <p14:tracePt t="8697" x="5251450" y="2146300"/>
          <p14:tracePt t="8714" x="5321300" y="2152650"/>
          <p14:tracePt t="8731" x="5416550" y="2152650"/>
          <p14:tracePt t="8747" x="5454650" y="2139950"/>
          <p14:tracePt t="8764" x="5537200" y="2133600"/>
          <p14:tracePt t="8781" x="5594350" y="2133600"/>
          <p14:tracePt t="8798" x="5613400" y="2133600"/>
          <p14:tracePt t="8814" x="5657850" y="2133600"/>
          <p14:tracePt t="8830" x="5670550" y="2133600"/>
          <p14:tracePt t="8848" x="5689600" y="2133600"/>
          <p14:tracePt t="8864" x="5702300" y="2133600"/>
          <p14:tracePt t="8880" x="5708650" y="2133600"/>
          <p14:tracePt t="8897" x="5715000" y="2133600"/>
          <p14:tracePt t="8914" x="5721350" y="2133600"/>
          <p14:tracePt t="8947" x="5727700" y="2133600"/>
          <p14:tracePt t="8963" x="5734050" y="2133600"/>
          <p14:tracePt t="8980" x="5740400" y="2127250"/>
          <p14:tracePt t="8996" x="5746750" y="2127250"/>
          <p14:tracePt t="9013" x="5753100" y="2127250"/>
          <p14:tracePt t="9044" x="5759450" y="2127250"/>
          <p14:tracePt t="9079" x="5765800" y="2120900"/>
          <p14:tracePt t="9100" x="5772150" y="2120900"/>
          <p14:tracePt t="9121" x="5778500" y="2120900"/>
          <p14:tracePt t="9128" x="5784850" y="2120900"/>
          <p14:tracePt t="9149" x="5791200" y="2120900"/>
          <p14:tracePt t="9171" x="5797550" y="2120900"/>
          <p14:tracePt t="9198" x="5803900" y="2120900"/>
          <p14:tracePt t="9213" x="5810250" y="2120900"/>
          <p14:tracePt t="9241" x="5816600" y="2120900"/>
          <p14:tracePt t="9255" x="5822950" y="2120900"/>
          <p14:tracePt t="9261" x="5829300" y="2114550"/>
          <p14:tracePt t="9290" x="5835650" y="2114550"/>
          <p14:tracePt t="9304" x="5842000" y="2114550"/>
          <p14:tracePt t="9325" x="5848350" y="2114550"/>
          <p14:tracePt t="9332" x="5854700" y="2114550"/>
          <p14:tracePt t="9346" x="5861050" y="2114550"/>
          <p14:tracePt t="9362" x="5886450" y="2108200"/>
          <p14:tracePt t="9378" x="5899150" y="2108200"/>
          <p14:tracePt t="9395" x="5924550" y="2108200"/>
          <p14:tracePt t="9412" x="5962650" y="2101850"/>
          <p14:tracePt t="9429" x="5975350" y="2101850"/>
          <p14:tracePt t="9445" x="6007100" y="2101850"/>
          <p14:tracePt t="9461" x="6019800" y="2101850"/>
          <p14:tracePt t="9479" x="6051550" y="2101850"/>
          <p14:tracePt t="9495" x="6064250" y="2108200"/>
          <p14:tracePt t="9511" x="6076950" y="2108200"/>
          <p14:tracePt t="9529" x="6083300" y="2108200"/>
          <p14:tracePt t="9545" x="6102350" y="2108200"/>
          <p14:tracePt t="9561" x="6115050" y="2108200"/>
          <p14:tracePt t="9578" x="6127750" y="2108200"/>
          <p14:tracePt t="9594" x="6165850" y="2108200"/>
          <p14:tracePt t="9611" x="6172200" y="2108200"/>
          <p14:tracePt t="9628" x="6216650" y="2108200"/>
          <p14:tracePt t="9644" x="6254750" y="2114550"/>
          <p14:tracePt t="9662" x="6299200" y="2114550"/>
          <p14:tracePt t="9679" x="6324600" y="2114550"/>
          <p14:tracePt t="9694" x="6369050" y="2114550"/>
          <p14:tracePt t="9711" x="6407150" y="2120900"/>
          <p14:tracePt t="9727" x="6419850" y="2120900"/>
          <p14:tracePt t="9744" x="6438900" y="2127250"/>
          <p14:tracePt t="9761" x="6477000" y="2127250"/>
          <p14:tracePt t="9778" x="6489700" y="2127250"/>
          <p14:tracePt t="9794" x="6496050" y="2133600"/>
          <p14:tracePt t="9810" x="6515100" y="2133600"/>
          <p14:tracePt t="9827" x="6534150" y="2133600"/>
          <p14:tracePt t="9844" x="6559550" y="2133600"/>
          <p14:tracePt t="9861" x="6565900" y="2133600"/>
          <p14:tracePt t="9877" x="6591300" y="2133600"/>
          <p14:tracePt t="9893" x="6604000" y="2127250"/>
          <p14:tracePt t="9926" x="6610350" y="2127250"/>
          <p14:tracePt t="9944" x="6623050" y="2127250"/>
          <p14:tracePt t="10006" x="6629400" y="2127250"/>
          <p14:tracePt t="10012" x="6635750" y="2127250"/>
          <p14:tracePt t="10040" x="6642100" y="2120900"/>
          <p14:tracePt t="10076" x="6648450" y="2120900"/>
          <p14:tracePt t="10146" x="6654800" y="2120900"/>
          <p14:tracePt t="10237" x="6654800" y="2114550"/>
          <p14:tracePt t="10586" x="6661150" y="2114550"/>
          <p14:tracePt t="10592" x="6673850" y="2114550"/>
          <p14:tracePt t="10606" x="6692900" y="2114550"/>
          <p14:tracePt t="10614" x="6718300" y="2114550"/>
          <p14:tracePt t="10628" x="6737350" y="2108200"/>
          <p14:tracePt t="10642" x="6794500" y="2108200"/>
          <p14:tracePt t="10657" x="6819900" y="2108200"/>
          <p14:tracePt t="10674" x="6851650" y="2101850"/>
          <p14:tracePt t="10691" x="6902450" y="2095500"/>
          <p14:tracePt t="10707" x="6959600" y="2076450"/>
          <p14:tracePt t="10724" x="7004050" y="2070100"/>
          <p14:tracePt t="10740" x="7067550" y="2070100"/>
          <p14:tracePt t="10757" x="7112000" y="2070100"/>
          <p14:tracePt t="10774" x="7131050" y="2070100"/>
          <p14:tracePt t="10790" x="7162800" y="2070100"/>
          <p14:tracePt t="10807" x="7188200" y="2070100"/>
          <p14:tracePt t="10824" x="7200900" y="2070100"/>
          <p14:tracePt t="10840" x="7207250" y="2070100"/>
          <p14:tracePt t="10857" x="7219950" y="2070100"/>
          <p14:tracePt t="10874" x="7239000" y="2070100"/>
          <p14:tracePt t="10906" x="7245350" y="2070100"/>
          <p14:tracePt t="10923" x="7251700" y="2070100"/>
          <p14:tracePt t="10939" x="7258050" y="2070100"/>
          <p14:tracePt t="10964" x="7264400" y="2070100"/>
          <p14:tracePt t="10986" x="7270750" y="2070100"/>
          <p14:tracePt t="11014" x="7277100" y="2070100"/>
          <p14:tracePt t="11035" x="7283450" y="2070100"/>
          <p14:tracePt t="11056" x="7289800" y="2070100"/>
          <p14:tracePt t="11105" x="7296150" y="2070100"/>
          <p14:tracePt t="11119" x="7302500" y="2070100"/>
          <p14:tracePt t="11133" x="7308850" y="2070100"/>
          <p14:tracePt t="11154" x="7315200" y="2070100"/>
          <p14:tracePt t="11168" x="7321550" y="2070100"/>
          <p14:tracePt t="11175" x="7327900" y="2076450"/>
          <p14:tracePt t="11192" x="7334250" y="2076450"/>
          <p14:tracePt t="11205" x="7359650" y="2082800"/>
          <p14:tracePt t="11222" x="7378700" y="2089150"/>
          <p14:tracePt t="11239" x="7416800" y="2095500"/>
          <p14:tracePt t="11255" x="7442200" y="2101850"/>
          <p14:tracePt t="11272" x="7493000" y="2108200"/>
          <p14:tracePt t="11289" x="7543800" y="2114550"/>
          <p14:tracePt t="11305" x="7562850" y="2120900"/>
          <p14:tracePt t="11322" x="7607300" y="2127250"/>
          <p14:tracePt t="11338" x="7639050" y="2133600"/>
          <p14:tracePt t="11355" x="7651750" y="2133600"/>
          <p14:tracePt t="11372" x="7683500" y="2146300"/>
          <p14:tracePt t="11388" x="7702550" y="2146300"/>
          <p14:tracePt t="11405" x="7715250" y="2146300"/>
          <p14:tracePt t="11421" x="7734300" y="2159000"/>
          <p14:tracePt t="11438" x="7747000" y="2159000"/>
          <p14:tracePt t="11456" x="7766050" y="2165350"/>
          <p14:tracePt t="11471" x="7778750" y="2165350"/>
          <p14:tracePt t="11488" x="7791450" y="2165350"/>
          <p14:tracePt t="11505" x="7791450" y="2171700"/>
          <p14:tracePt t="11521" x="7797800" y="2171700"/>
          <p14:tracePt t="11525" x="7804150" y="2171700"/>
          <p14:tracePt t="11554" x="7810500" y="2178050"/>
          <p14:tracePt t="11589" x="7816850" y="2178050"/>
          <p14:tracePt t="11624" x="7823200" y="2178050"/>
          <p14:tracePt t="11645" x="7829550" y="2178050"/>
          <p14:tracePt t="11687" x="7835900" y="2184400"/>
          <p14:tracePt t="11694" x="7842250" y="2184400"/>
          <p14:tracePt t="11708" x="7848600" y="2184400"/>
          <p14:tracePt t="11729" x="7854950" y="2184400"/>
          <p14:tracePt t="11737" x="7861300" y="2184400"/>
          <p14:tracePt t="11753" x="7867650" y="2184400"/>
          <p14:tracePt t="11778" x="7874000" y="2184400"/>
          <p14:tracePt t="11787" x="7880350" y="2184400"/>
          <p14:tracePt t="11803" x="7886700" y="2184400"/>
          <p14:tracePt t="11823" x="7893050" y="2184400"/>
          <p14:tracePt t="11837" x="7905750" y="2184400"/>
          <p14:tracePt t="11870" x="7912100" y="2178050"/>
          <p14:tracePt t="11886" x="7918450" y="2178050"/>
          <p14:tracePt t="11903" x="7924800" y="2178050"/>
          <p14:tracePt t="11920" x="7931150" y="2178050"/>
          <p14:tracePt t="11936" x="7937500" y="2171700"/>
          <p14:tracePt t="11953" x="7943850" y="2171700"/>
          <p14:tracePt t="11969" x="7950200" y="2171700"/>
          <p14:tracePt t="11996" x="7962900" y="2171700"/>
          <p14:tracePt t="12031" x="7969250" y="2171700"/>
          <p14:tracePt t="12038" x="7975600" y="2171700"/>
          <p14:tracePt t="12059" x="7988300" y="2171700"/>
          <p14:tracePt t="13338" x="7969250" y="2171700"/>
          <p14:tracePt t="13352" x="7931150" y="2171700"/>
          <p14:tracePt t="13359" x="7905750" y="2171700"/>
          <p14:tracePt t="13373" x="7874000" y="2184400"/>
          <p14:tracePt t="13381" x="7835900" y="2190750"/>
          <p14:tracePt t="13398" x="7797800" y="2190750"/>
          <p14:tracePt t="13415" x="7702550" y="2209800"/>
          <p14:tracePt t="13431" x="7632700" y="2216150"/>
          <p14:tracePt t="13448" x="7581900" y="2216150"/>
          <p14:tracePt t="13465" x="7499350" y="2228850"/>
          <p14:tracePt t="13481" x="7391400" y="2247900"/>
          <p14:tracePt t="13498" x="7327900" y="2247900"/>
          <p14:tracePt t="13514" x="7194550" y="2266950"/>
          <p14:tracePt t="13531" x="7073900" y="2286000"/>
          <p14:tracePt t="13549" x="6959600" y="2298700"/>
          <p14:tracePt t="13565" x="6915150" y="2305050"/>
          <p14:tracePt t="13581" x="6864350" y="2305050"/>
          <p14:tracePt t="13598" x="6800850" y="2305050"/>
          <p14:tracePt t="13614" x="6718300" y="2317750"/>
          <p14:tracePt t="13631" x="6673850" y="2330450"/>
          <p14:tracePt t="13647" x="6616700" y="2330450"/>
          <p14:tracePt t="13664" x="6572250" y="2330450"/>
          <p14:tracePt t="13681" x="6546850" y="2330450"/>
          <p14:tracePt t="13697" x="6508750" y="2330450"/>
          <p14:tracePt t="13713" x="6470650" y="2330450"/>
          <p14:tracePt t="13731" x="6426200" y="2324100"/>
          <p14:tracePt t="13747" x="6407150" y="2311400"/>
          <p14:tracePt t="13764" x="6356350" y="2305050"/>
          <p14:tracePt t="13780" x="6311900" y="2292350"/>
          <p14:tracePt t="13797" x="6286500" y="2292350"/>
          <p14:tracePt t="13813" x="6267450" y="2292350"/>
          <p14:tracePt t="13830" x="6178550" y="2292350"/>
          <p14:tracePt t="13846" x="6153150" y="2292350"/>
          <p14:tracePt t="13865" x="6083300" y="2292350"/>
          <p14:tracePt t="13880" x="6064250" y="2298700"/>
          <p14:tracePt t="13896" x="6007100" y="2305050"/>
          <p14:tracePt t="13913" x="5962650" y="2305050"/>
          <p14:tracePt t="13929" x="5905500" y="2305050"/>
          <p14:tracePt t="13946" x="5848350" y="2305050"/>
          <p14:tracePt t="13963" x="5803900" y="2305050"/>
          <p14:tracePt t="13980" x="5772150" y="2305050"/>
          <p14:tracePt t="13996" x="5715000" y="2298700"/>
          <p14:tracePt t="14013" x="5664200" y="2292350"/>
          <p14:tracePt t="14029" x="5632450" y="2286000"/>
          <p14:tracePt t="14046" x="5600700" y="2279650"/>
          <p14:tracePt t="14062" x="5575300" y="2273300"/>
          <p14:tracePt t="14079" x="5562600" y="2273300"/>
          <p14:tracePt t="14096" x="5556250" y="2266950"/>
          <p14:tracePt t="14146" x="5549900" y="2260600"/>
          <p14:tracePt t="14173" x="5543550" y="2254250"/>
          <p14:tracePt t="14222" x="5537200" y="2247900"/>
          <p14:tracePt t="14250" x="5530850" y="2241550"/>
          <p14:tracePt t="14264" x="5530850" y="2235200"/>
          <p14:tracePt t="14285" x="5524500" y="2228850"/>
          <p14:tracePt t="14292" x="5524500" y="2222500"/>
          <p14:tracePt t="14313" x="5524500" y="2216150"/>
          <p14:tracePt t="14334" x="5518150" y="2216150"/>
          <p14:tracePt t="14362" x="5518150" y="2209800"/>
          <p14:tracePt t="14383" x="5511800" y="2203450"/>
          <p14:tracePt t="14390" x="5505450" y="2203450"/>
          <p14:tracePt t="14405" x="5505450" y="2197100"/>
          <p14:tracePt t="14414" x="5499100" y="2190750"/>
          <p14:tracePt t="14427" x="5499100" y="2184400"/>
          <p14:tracePt t="14448" x="5499100" y="2178050"/>
          <p14:tracePt t="14463" x="5492750" y="2178050"/>
          <p14:tracePt t="14481" x="5492750" y="2171700"/>
          <p14:tracePt t="14503" x="5486400" y="2165350"/>
          <p14:tracePt t="14524" x="5486400" y="2159000"/>
          <p14:tracePt t="14552" x="5486400" y="2152650"/>
          <p14:tracePt t="14573" x="5486400" y="2146300"/>
          <p14:tracePt t="14600" x="5486400" y="2139950"/>
          <p14:tracePt t="14671" x="5486400" y="2133600"/>
          <p14:tracePt t="14692" x="5486400" y="2127250"/>
          <p14:tracePt t="14713" x="5486400" y="2120900"/>
          <p14:tracePt t="14734" x="5486400" y="2114550"/>
          <p14:tracePt t="14762" x="5486400" y="2108200"/>
          <p14:tracePt t="14783" x="5492750" y="2101850"/>
          <p14:tracePt t="14854" x="5499100" y="2101850"/>
          <p14:tracePt t="14875" x="5511800" y="2101850"/>
          <p14:tracePt t="14903" x="5518150" y="2101850"/>
          <p14:tracePt t="14923" x="5524500" y="2101850"/>
          <p14:tracePt t="14952" x="5530850" y="2101850"/>
          <p14:tracePt t="14973" x="5543550" y="2101850"/>
          <p14:tracePt t="14994" x="5556250" y="2101850"/>
          <p14:tracePt t="15008" x="5562600" y="2101850"/>
          <p14:tracePt t="15015" x="5575300" y="2101850"/>
          <p14:tracePt t="15025" x="5594350" y="2101850"/>
          <p14:tracePt t="15043" x="5645150" y="2101850"/>
          <p14:tracePt t="15059" x="5670550" y="2101850"/>
          <p14:tracePt t="15075" x="5702300" y="2089150"/>
          <p14:tracePt t="15092" x="5797550" y="2095500"/>
          <p14:tracePt t="15109" x="5835650" y="2095500"/>
          <p14:tracePt t="15125" x="5867400" y="2095500"/>
          <p14:tracePt t="15142" x="5937250" y="2108200"/>
          <p14:tracePt t="15158" x="5988050" y="2114550"/>
          <p14:tracePt t="15176" x="6026150" y="2120900"/>
          <p14:tracePt t="15191" x="6045200" y="2120900"/>
          <p14:tracePt t="15208" x="6076950" y="2127250"/>
          <p14:tracePt t="15226" x="6115050" y="2133600"/>
          <p14:tracePt t="15241" x="6127750" y="2133600"/>
          <p14:tracePt t="15258" x="6146800" y="2133600"/>
          <p14:tracePt t="15275" x="6172200" y="2133600"/>
          <p14:tracePt t="15291" x="6184900" y="2133600"/>
          <p14:tracePt t="15308" x="6203950" y="2139950"/>
          <p14:tracePt t="15325" x="6229350" y="2139950"/>
          <p14:tracePt t="15341" x="6248400" y="2139950"/>
          <p14:tracePt t="15358" x="6267450" y="2146300"/>
          <p14:tracePt t="15374" x="6299200" y="2146300"/>
          <p14:tracePt t="15391" x="6305550" y="2152650"/>
          <p14:tracePt t="15408" x="6337300" y="2152650"/>
          <p14:tracePt t="15424" x="6343650" y="2159000"/>
          <p14:tracePt t="15441" x="6362700" y="2165350"/>
          <p14:tracePt t="15457" x="6381750" y="2165350"/>
          <p14:tracePt t="15474" x="6394450" y="2165350"/>
          <p14:tracePt t="15492" x="6413500" y="2171700"/>
          <p14:tracePt t="15507" x="6426200" y="2178050"/>
          <p14:tracePt t="15524" x="6432550" y="2178050"/>
          <p14:tracePt t="15541" x="6445250" y="2178050"/>
          <p14:tracePt t="15557" x="6464300" y="2178050"/>
          <p14:tracePt t="15574" x="6470650" y="2178050"/>
          <p14:tracePt t="15591" x="6483350" y="2178050"/>
          <p14:tracePt t="15607" x="6502400" y="2171700"/>
          <p14:tracePt t="15624" x="6515100" y="2171700"/>
          <p14:tracePt t="15641" x="6527800" y="2165350"/>
          <p14:tracePt t="15657" x="6546850" y="2165350"/>
          <p14:tracePt t="15674" x="6559550" y="2159000"/>
          <p14:tracePt t="15689" x="6565900" y="2159000"/>
          <p14:tracePt t="15707" x="6572250" y="2159000"/>
          <p14:tracePt t="15724" x="6597650" y="2159000"/>
          <p14:tracePt t="15740" x="6610350" y="2159000"/>
          <p14:tracePt t="15773" x="6629400" y="2159000"/>
          <p14:tracePt t="15790" x="6642100" y="2159000"/>
          <p14:tracePt t="15806" x="6654800" y="2159000"/>
          <p14:tracePt t="15823" x="6673850" y="2159000"/>
          <p14:tracePt t="15839" x="6692900" y="2159000"/>
          <p14:tracePt t="15857" x="6711950" y="2159000"/>
          <p14:tracePt t="15872" x="6718300" y="2159000"/>
          <p14:tracePt t="15889" x="6737350" y="2165350"/>
          <p14:tracePt t="15906" x="6775450" y="2171700"/>
          <p14:tracePt t="15922" x="6788150" y="2171700"/>
          <p14:tracePt t="15939" x="6813550" y="2178050"/>
          <p14:tracePt t="15956" x="6838950" y="2184400"/>
          <p14:tracePt t="15972" x="6845300" y="2184400"/>
          <p14:tracePt t="15990" x="6864350" y="2184400"/>
          <p14:tracePt t="16005" x="6877050" y="2184400"/>
          <p14:tracePt t="16022" x="6889750" y="2184400"/>
          <p14:tracePt t="16040" x="6896100" y="2184400"/>
          <p14:tracePt t="16072" x="6908800" y="2184400"/>
          <p14:tracePt t="16095" x="6915150" y="2184400"/>
          <p14:tracePt t="16117" x="6921500" y="2184400"/>
          <p14:tracePt t="16137" x="6927850" y="2184400"/>
          <p14:tracePt t="16145" x="6934200" y="2184400"/>
          <p14:tracePt t="16187" x="6940550" y="2184400"/>
          <p14:tracePt t="16200" x="6946900" y="2184400"/>
          <p14:tracePt t="16215" x="6953250" y="2184400"/>
          <p14:tracePt t="16236" x="6959600" y="2184400"/>
          <p14:tracePt t="16257" x="6965950" y="2184400"/>
          <p14:tracePt t="16272" x="6972300" y="2184400"/>
          <p14:tracePt t="16278" x="6972300" y="2178050"/>
          <p14:tracePt t="16299" x="6978650" y="2178050"/>
          <p14:tracePt t="17321" x="6997700" y="2178050"/>
          <p14:tracePt t="17328" x="7016750" y="2171700"/>
          <p14:tracePt t="17342" x="7048500" y="2159000"/>
          <p14:tracePt t="17351" x="7067550" y="2159000"/>
          <p14:tracePt t="17367" x="7099300" y="2152650"/>
          <p14:tracePt t="17384" x="7181850" y="2146300"/>
          <p14:tracePt t="17401" x="7270750" y="2139950"/>
          <p14:tracePt t="17418" x="7308850" y="2139950"/>
          <p14:tracePt t="17435" x="7391400" y="2139950"/>
          <p14:tracePt t="17451" x="7448550" y="2127250"/>
          <p14:tracePt t="17467" x="7467600" y="2127250"/>
          <p14:tracePt t="17484" x="7524750" y="2127250"/>
          <p14:tracePt t="17500" x="7543800" y="2127250"/>
          <p14:tracePt t="17518" x="7588250" y="2127250"/>
          <p14:tracePt t="17534" x="7600950" y="2127250"/>
          <p14:tracePt t="17550" x="7607300" y="2127250"/>
          <p14:tracePt t="17567" x="7626350" y="2127250"/>
          <p14:tracePt t="17583" x="7632700" y="2127250"/>
          <p14:tracePt t="17600" x="7645400" y="2127250"/>
          <p14:tracePt t="17604" x="7651750" y="2127250"/>
          <p14:tracePt t="17617" x="7658100" y="2127250"/>
          <p14:tracePt t="17634" x="7677150" y="2127250"/>
          <p14:tracePt t="17651" x="7683500" y="2127250"/>
          <p14:tracePt t="17667" x="7689850" y="2127250"/>
          <p14:tracePt t="17683" x="7702550" y="2127250"/>
          <p14:tracePt t="17701" x="7708900" y="2127250"/>
          <p14:tracePt t="17717" x="7715250" y="2127250"/>
          <p14:tracePt t="17733" x="7727950" y="2127250"/>
          <p14:tracePt t="17750" x="7740650" y="2127250"/>
          <p14:tracePt t="17766" x="7747000" y="2133600"/>
          <p14:tracePt t="17783" x="7753350" y="2133600"/>
          <p14:tracePt t="17799" x="7766050" y="2133600"/>
          <p14:tracePt t="17816" x="7778750" y="2133600"/>
          <p14:tracePt t="17833" x="7791450" y="2133600"/>
          <p14:tracePt t="17849" x="7791450" y="2139950"/>
          <p14:tracePt t="17867" x="7810500" y="2139950"/>
          <p14:tracePt t="17883" x="7823200" y="2139950"/>
          <p14:tracePt t="17899" x="7835900" y="2146300"/>
          <p14:tracePt t="17916" x="7848600" y="2146300"/>
          <p14:tracePt t="17932" x="7861300" y="2146300"/>
          <p14:tracePt t="17949" x="7867650" y="2146300"/>
          <p14:tracePt t="17966" x="7880350" y="2146300"/>
          <p14:tracePt t="17982" x="7893050" y="2146300"/>
          <p14:tracePt t="18016" x="7899400" y="2146300"/>
          <p14:tracePt t="18065" x="7905750" y="2146300"/>
          <p14:tracePt t="18072" x="7912100" y="2146300"/>
          <p14:tracePt t="18093" x="7918450" y="2146300"/>
          <p14:tracePt t="18135" x="7924800" y="2146300"/>
          <p14:tracePt t="18142" x="7931150" y="2146300"/>
          <p14:tracePt t="18170" x="7937500" y="2146300"/>
          <p14:tracePt t="18212" x="7943850" y="2146300"/>
          <p14:tracePt t="18240" x="7950200" y="2146300"/>
          <p14:tracePt t="18303" x="7956550" y="2139950"/>
          <p14:tracePt t="18374" x="7956550" y="2133600"/>
          <p14:tracePt t="18402" x="7950200" y="2133600"/>
          <p14:tracePt t="18465" x="7943850" y="2127250"/>
          <p14:tracePt t="18500" x="7937500" y="2127250"/>
          <p14:tracePt t="18542" x="7931150" y="2127250"/>
          <p14:tracePt t="18570" x="7924800" y="2127250"/>
          <p14:tracePt t="18591" x="7918450" y="2127250"/>
          <p14:tracePt t="18612" x="7912100" y="2127250"/>
          <p14:tracePt t="18626" x="7905750" y="2127250"/>
          <p14:tracePt t="18654" x="7893050" y="2127250"/>
          <p14:tracePt t="18661" x="7880350" y="2127250"/>
          <p14:tracePt t="18675" x="7861300" y="2127250"/>
          <p14:tracePt t="18683" x="7829550" y="2127250"/>
          <p14:tracePt t="18699" x="7791450" y="2127250"/>
          <p14:tracePt t="18713" x="7651750" y="2127250"/>
          <p14:tracePt t="18729" x="7550150" y="2127250"/>
          <p14:tracePt t="18746" x="7296150" y="2127250"/>
          <p14:tracePt t="18763" x="7143750" y="2127250"/>
          <p14:tracePt t="18780" x="6718300" y="2139950"/>
          <p14:tracePt t="18795" x="6203950" y="2139950"/>
          <p14:tracePt t="18812" x="5918200" y="2139950"/>
          <p14:tracePt t="18830" x="5340350" y="2133600"/>
          <p14:tracePt t="18846" x="4819650" y="2133600"/>
          <p14:tracePt t="18862" x="4616450" y="2133600"/>
          <p14:tracePt t="18879" x="4191000" y="2139950"/>
          <p14:tracePt t="18895" x="3816350" y="2152650"/>
          <p14:tracePt t="18912" x="3676650" y="2165350"/>
          <p14:tracePt t="18929" x="3435350" y="2184400"/>
          <p14:tracePt t="18945" x="3270250" y="2222500"/>
          <p14:tracePt t="18963" x="3187700" y="2235200"/>
          <p14:tracePt t="18979" x="3181350" y="2235200"/>
          <p14:tracePt t="18995" x="3181350" y="2222500"/>
          <p14:tracePt t="19284" x="3149600" y="2222500"/>
          <p14:tracePt t="19291" x="3086100" y="2209800"/>
          <p14:tracePt t="19306" x="3016250" y="2216150"/>
          <p14:tracePt t="19314" x="2914650" y="2209800"/>
          <p14:tracePt t="19328" x="2800350" y="2209800"/>
          <p14:tracePt t="19344" x="2686050" y="2216150"/>
          <p14:tracePt t="19362" x="2368550" y="2216150"/>
          <p14:tracePt t="19377" x="2266950" y="2216150"/>
          <p14:tracePt t="19394" x="2171700" y="2216150"/>
          <p14:tracePt t="19411" x="2000250" y="2235200"/>
          <p14:tracePt t="19427" x="1860550" y="2254250"/>
          <p14:tracePt t="19443" x="1803400" y="2260600"/>
          <p14:tracePt t="19460" x="1739900" y="2298700"/>
          <p14:tracePt t="19477" x="1676400" y="2317750"/>
          <p14:tracePt t="19494" x="1657350" y="2324100"/>
          <p14:tracePt t="19510" x="1612900" y="2362200"/>
          <p14:tracePt t="19526" x="1581150" y="2368550"/>
          <p14:tracePt t="19544" x="1562100" y="2368550"/>
          <p14:tracePt t="19560" x="1555750" y="2374900"/>
          <p14:tracePt t="19593" x="1543050" y="2381250"/>
          <p14:tracePt t="19610" x="1530350" y="2387600"/>
          <p14:tracePt t="19626" x="1517650" y="2387600"/>
          <p14:tracePt t="19630" x="1498600" y="2393950"/>
          <p14:tracePt t="19643" x="1441450" y="2400300"/>
          <p14:tracePt t="19660" x="1397000" y="2406650"/>
          <p14:tracePt t="19677" x="1314450" y="2432050"/>
          <p14:tracePt t="19693" x="1250950" y="2444750"/>
          <p14:tracePt t="19709" x="1104900" y="2451100"/>
          <p14:tracePt t="19727" x="927100" y="2470150"/>
          <p14:tracePt t="19743" x="838200" y="2470150"/>
          <p14:tracePt t="19759" x="666750" y="2489200"/>
          <p14:tracePt t="19776" x="565150" y="2489200"/>
          <p14:tracePt t="19793" x="539750" y="2489200"/>
          <p14:tracePt t="19809" x="501650" y="2501900"/>
          <p14:tracePt t="19826" x="495300" y="2501900"/>
          <p14:tracePt t="19859" x="488950" y="2501900"/>
          <p14:tracePt t="19965" x="495300" y="2501900"/>
          <p14:tracePt t="20028" x="495300" y="2508250"/>
          <p14:tracePt t="20063" x="501650" y="2508250"/>
          <p14:tracePt t="20105" x="508000" y="2508250"/>
          <p14:tracePt t="20134" x="514350" y="2508250"/>
          <p14:tracePt t="20148" x="520700" y="2508250"/>
          <p14:tracePt t="20154" x="527050" y="2508250"/>
          <p14:tracePt t="20169" x="533400" y="2508250"/>
          <p14:tracePt t="20177" x="539750" y="2508250"/>
          <p14:tracePt t="20191" x="546100" y="2508250"/>
          <p14:tracePt t="20208" x="584200" y="2508250"/>
          <p14:tracePt t="20225" x="641350" y="2508250"/>
          <p14:tracePt t="20241" x="673100" y="2508250"/>
          <p14:tracePt t="20258" x="698500" y="2508250"/>
          <p14:tracePt t="20274" x="793750" y="2508250"/>
          <p14:tracePt t="20291" x="825500" y="2508250"/>
          <p14:tracePt t="20307" x="850900" y="2501900"/>
          <p14:tracePt t="20324" x="895350" y="2501900"/>
          <p14:tracePt t="20341" x="933450" y="2495550"/>
          <p14:tracePt t="20358" x="958850" y="2489200"/>
          <p14:tracePt t="20374" x="971550" y="2482850"/>
          <p14:tracePt t="20390" x="984250" y="2482850"/>
          <p14:tracePt t="20407" x="1003300" y="2482850"/>
          <p14:tracePt t="20424" x="1009650" y="2482850"/>
          <p14:tracePt t="20442" x="1016000" y="2482850"/>
          <p14:tracePt t="20457" x="1022350" y="2482850"/>
          <p14:tracePt t="20473" x="1028700" y="2482850"/>
          <p14:tracePt t="20491" x="1035050" y="2482850"/>
          <p14:tracePt t="20506" x="1041400" y="2482850"/>
          <p14:tracePt t="20569" x="1047750" y="2482850"/>
          <p14:tracePt t="20575" x="1054100" y="2482850"/>
          <p14:tracePt t="20681" x="1060450" y="2476500"/>
          <p14:tracePt t="20687" x="1066800" y="2476500"/>
          <p14:tracePt t="20716" x="1073150" y="2470150"/>
          <p14:tracePt t="20758" x="1079500" y="2470150"/>
          <p14:tracePt t="20786" x="1085850" y="2470150"/>
          <p14:tracePt t="20821" x="1092200" y="2470150"/>
          <p14:tracePt t="21509" x="1092200" y="2463800"/>
          <p14:tracePt t="21572" x="1092200" y="2457450"/>
          <p14:tracePt t="21649" x="1098550" y="2451100"/>
          <p14:tracePt t="21719" x="1104900" y="2451100"/>
          <p14:tracePt t="21747" x="1111250" y="2451100"/>
          <p14:tracePt t="21768" x="1117600" y="2451100"/>
          <p14:tracePt t="21789" x="1123950" y="2451100"/>
          <p14:tracePt t="21804" x="1130300" y="2451100"/>
          <p14:tracePt t="21817" x="1136650" y="2451100"/>
          <p14:tracePt t="21832" x="1143000" y="2451100"/>
          <p14:tracePt t="21839" x="1149350" y="2457450"/>
          <p14:tracePt t="21855" x="1155700" y="2457450"/>
          <p14:tracePt t="21869" x="1168400" y="2463800"/>
          <p14:tracePt t="21885" x="1193800" y="2476500"/>
          <p14:tracePt t="21902" x="1219200" y="2482850"/>
          <p14:tracePt t="21918" x="1238250" y="2489200"/>
          <p14:tracePt t="21935" x="1270000" y="2495550"/>
          <p14:tracePt t="21952" x="1308100" y="2501900"/>
          <p14:tracePt t="21968" x="1327150" y="2501900"/>
          <p14:tracePt t="21986" x="1358900" y="2508250"/>
          <p14:tracePt t="22001" x="1390650" y="2514600"/>
          <p14:tracePt t="22018" x="1403350" y="2514600"/>
          <p14:tracePt t="22035" x="1428750" y="2520950"/>
          <p14:tracePt t="22051" x="1441450" y="2520950"/>
          <p14:tracePt t="22068" x="1447800" y="2527300"/>
          <p14:tracePt t="22084" x="1460500" y="2533650"/>
          <p14:tracePt t="22101" x="1466850" y="2533650"/>
          <p14:tracePt t="22118" x="1473200" y="2533650"/>
          <p14:tracePt t="22151" x="1485900" y="2540000"/>
          <p14:tracePt t="22168" x="1492250" y="2540000"/>
          <p14:tracePt t="22184" x="1498600" y="2540000"/>
          <p14:tracePt t="22945" x="1498600" y="2546350"/>
          <p14:tracePt t="22952" x="1492250" y="2546350"/>
          <p14:tracePt t="22973" x="1447800" y="2552700"/>
          <p14:tracePt t="22981" x="1409700" y="2552700"/>
          <p14:tracePt t="22997" x="1352550" y="2559050"/>
          <p14:tracePt t="23016" x="1212850" y="2559050"/>
          <p14:tracePt t="23031" x="1136650" y="2559050"/>
          <p14:tracePt t="23049" x="984250" y="2571750"/>
          <p14:tracePt t="23065" x="844550" y="2565400"/>
          <p14:tracePt t="23081" x="787400" y="2565400"/>
          <p14:tracePt t="23098" x="723900" y="2565400"/>
          <p14:tracePt t="23114" x="679450" y="2565400"/>
          <p14:tracePt t="23148" x="673100" y="2565400"/>
          <p14:tracePt t="23275" x="679450" y="2565400"/>
          <p14:tracePt t="23282" x="685800" y="2565400"/>
          <p14:tracePt t="23296" x="692150" y="2565400"/>
          <p14:tracePt t="23303" x="704850" y="2565400"/>
          <p14:tracePt t="23317" x="711200" y="2565400"/>
          <p14:tracePt t="23331" x="730250" y="2565400"/>
          <p14:tracePt t="23347" x="742950" y="2565400"/>
          <p14:tracePt t="23363" x="755650" y="2571750"/>
          <p14:tracePt t="23380" x="793750" y="2571750"/>
          <p14:tracePt t="23397" x="863600" y="2590800"/>
          <p14:tracePt t="23413" x="901700" y="2597150"/>
          <p14:tracePt t="23430" x="1060450" y="2622550"/>
          <p14:tracePt t="23447" x="1270000" y="2679700"/>
          <p14:tracePt t="23464" x="1543050" y="2743200"/>
          <p14:tracePt t="23480" x="1670050" y="2774950"/>
          <p14:tracePt t="23496" x="1968500" y="2844800"/>
          <p14:tracePt t="23513" x="2146300" y="2882900"/>
          <p14:tracePt t="23531" x="2419350" y="2933700"/>
          <p14:tracePt t="23546" x="2736850" y="2984500"/>
          <p14:tracePt t="23563" x="3060700" y="3009900"/>
          <p14:tracePt t="23580" x="3219450" y="3009900"/>
          <p14:tracePt t="23596" x="3378200" y="3009900"/>
          <p14:tracePt t="23613" x="3778250" y="3009900"/>
          <p14:tracePt t="23630" x="3917950" y="3003550"/>
          <p14:tracePt t="23647" x="4146550" y="2959100"/>
          <p14:tracePt t="23662" x="4279900" y="2940050"/>
          <p14:tracePt t="23679" x="4533900" y="2889250"/>
          <p14:tracePt t="23696" x="4756150" y="2813050"/>
          <p14:tracePt t="23712" x="4838700" y="2781300"/>
          <p14:tracePt t="23730" x="4972050" y="2736850"/>
          <p14:tracePt t="23746" x="5099050" y="2679700"/>
          <p14:tracePt t="23762" x="5137150" y="2660650"/>
          <p14:tracePt t="23779" x="5213350" y="2628900"/>
          <p14:tracePt t="23795" x="5276850" y="2597150"/>
          <p14:tracePt t="23812" x="5295900" y="2590800"/>
          <p14:tracePt t="23829" x="5308600" y="2584450"/>
          <p14:tracePt t="23845" x="5359400" y="2540000"/>
          <p14:tracePt t="23862" x="5372100" y="2527300"/>
          <p14:tracePt t="23879" x="5391150" y="2514600"/>
          <p14:tracePt t="23895" x="5410200" y="2495550"/>
          <p14:tracePt t="23911" x="5422900" y="2489200"/>
          <p14:tracePt t="23929" x="5429250" y="2476500"/>
          <p14:tracePt t="23946" x="5435600" y="2470150"/>
          <p14:tracePt t="23963" x="5441950" y="2463800"/>
          <p14:tracePt t="24005" x="5441950" y="2457450"/>
          <p14:tracePt t="24089" x="5441950" y="2463800"/>
          <p14:tracePt t="24124" x="5435600" y="2463800"/>
          <p14:tracePt t="24138" x="5435600" y="2470150"/>
          <p14:tracePt t="24152" x="5435600" y="2476500"/>
          <p14:tracePt t="26290" x="5384800" y="2470150"/>
          <p14:tracePt t="26298" x="5340350" y="2451100"/>
          <p14:tracePt t="26312" x="5302250" y="2451100"/>
          <p14:tracePt t="26320" x="5257800" y="2451100"/>
          <p14:tracePt t="26336" x="5238750" y="2451100"/>
          <p14:tracePt t="26354" x="5187950" y="2457450"/>
          <p14:tracePt t="26370" x="5130800" y="2476500"/>
          <p14:tracePt t="26386" x="5080000" y="2482850"/>
          <p14:tracePt t="26403" x="5003800" y="2489200"/>
          <p14:tracePt t="26420" x="4895850" y="2489200"/>
          <p14:tracePt t="26436" x="4845050" y="2501900"/>
          <p14:tracePt t="26453" x="4711700" y="2508250"/>
          <p14:tracePt t="26469" x="4635500" y="2495550"/>
          <p14:tracePt t="26487" x="4476750" y="2463800"/>
          <p14:tracePt t="26502" x="4330700" y="2400300"/>
          <p14:tracePt t="26519" x="4273550" y="2368550"/>
          <p14:tracePt t="26536" x="4197350" y="2324100"/>
          <p14:tracePt t="26552" x="4152900" y="2292350"/>
          <p14:tracePt t="26569" x="4133850" y="2292350"/>
          <p14:tracePt t="26585" x="4089400" y="2292350"/>
          <p14:tracePt t="26602" x="4051300" y="2298700"/>
          <p14:tracePt t="26619" x="4013200" y="2298700"/>
          <p14:tracePt t="26635" x="3930650" y="2298700"/>
          <p14:tracePt t="26652" x="3841750" y="2292350"/>
          <p14:tracePt t="26669" x="3771900" y="2286000"/>
          <p14:tracePt t="26685" x="3740150" y="2279650"/>
          <p14:tracePt t="26702" x="3714750" y="2279650"/>
          <p14:tracePt t="26719" x="3644900" y="2254250"/>
          <p14:tracePt t="26736" x="3619500" y="2247900"/>
          <p14:tracePt t="26751" x="3600450" y="2247900"/>
          <p14:tracePt t="26768" x="3562350" y="2247900"/>
          <p14:tracePt t="26785" x="3517900" y="2247900"/>
          <p14:tracePt t="26801" x="3498850" y="2247900"/>
          <p14:tracePt t="26818" x="3467100" y="2247900"/>
          <p14:tracePt t="26835" x="3435350" y="2247900"/>
          <p14:tracePt t="26852" x="3416300" y="2247900"/>
          <p14:tracePt t="26868" x="3416300" y="2254250"/>
          <p14:tracePt t="26901" x="3409950" y="2254250"/>
          <p14:tracePt t="26922" x="3409950" y="2260600"/>
          <p14:tracePt t="26964" x="3409950" y="2266950"/>
          <p14:tracePt t="26986" x="3409950" y="2273300"/>
          <p14:tracePt t="26992" x="3409950" y="2279650"/>
          <p14:tracePt t="27013" x="3409950" y="2286000"/>
          <p14:tracePt t="27021" x="3409950" y="2292350"/>
          <p14:tracePt t="27036" x="3409950" y="2298700"/>
          <p14:tracePt t="27051" x="3403600" y="2305050"/>
          <p14:tracePt t="27067" x="3403600" y="2324100"/>
          <p14:tracePt t="27084" x="3403600" y="2355850"/>
          <p14:tracePt t="27100" x="3403600" y="2368550"/>
          <p14:tracePt t="27117" x="3403600" y="2400300"/>
          <p14:tracePt t="27133" x="3403600" y="2413000"/>
          <p14:tracePt t="27150" x="3403600" y="2425700"/>
          <p14:tracePt t="27168" x="3403600" y="2432050"/>
          <p14:tracePt t="27183" x="3409950" y="2444750"/>
          <p14:tracePt t="27217" x="3416300" y="2444750"/>
          <p14:tracePt t="27234" x="3422650" y="2444750"/>
          <p14:tracePt t="27253" x="3429000" y="2444750"/>
          <p14:tracePt t="27301" x="3435350" y="2444750"/>
          <p14:tracePt t="27322" x="3441700" y="2444750"/>
          <p14:tracePt t="27343" x="3448050" y="2444750"/>
          <p14:tracePt t="27364" x="3454400" y="2444750"/>
          <p14:tracePt t="27371" x="3460750" y="2444750"/>
          <p14:tracePt t="27386" x="3467100" y="2444750"/>
          <p14:tracePt t="27413" x="3473450" y="2444750"/>
          <p14:tracePt t="27420" x="3479800" y="2444750"/>
          <p14:tracePt t="27436" x="3486150" y="2444750"/>
          <p14:tracePt t="27455" x="3498850" y="2451100"/>
          <p14:tracePt t="27466" x="3505200" y="2457450"/>
          <p14:tracePt t="27483" x="3524250" y="2463800"/>
          <p14:tracePt t="27499" x="3543300" y="2476500"/>
          <p14:tracePt t="27516" x="3581400" y="2495550"/>
          <p14:tracePt t="27533" x="3625850" y="2527300"/>
          <p14:tracePt t="27549" x="3638550" y="2540000"/>
          <p14:tracePt t="27566" x="3676650" y="2565400"/>
          <p14:tracePt t="27582" x="3702050" y="2578100"/>
          <p14:tracePt t="27599" x="3721100" y="2584450"/>
          <p14:tracePt t="27616" x="3752850" y="2590800"/>
          <p14:tracePt t="27632" x="3778250" y="2590800"/>
          <p14:tracePt t="27648" x="3784600" y="2590800"/>
          <p14:tracePt t="27666" x="3797300" y="2590800"/>
          <p14:tracePt t="27681" x="3816350" y="2590800"/>
          <p14:tracePt t="28998" x="3822700" y="2590800"/>
          <p14:tracePt t="29004" x="3835400" y="2590800"/>
          <p14:tracePt t="29019" x="3848100" y="2590800"/>
          <p14:tracePt t="29027" x="3860800" y="2590800"/>
          <p14:tracePt t="29044" x="3879850" y="2584450"/>
          <p14:tracePt t="29061" x="3924300" y="2559050"/>
          <p14:tracePt t="29077" x="3981450" y="2540000"/>
          <p14:tracePt t="29094" x="4013200" y="2533650"/>
          <p14:tracePt t="29111" x="4070350" y="2514600"/>
          <p14:tracePt t="29127" x="4121150" y="2489200"/>
          <p14:tracePt t="29143" x="4152900" y="2482850"/>
          <p14:tracePt t="29160" x="4191000" y="2482850"/>
          <p14:tracePt t="29177" x="4229100" y="2482850"/>
          <p14:tracePt t="29194" x="4235450" y="2482850"/>
          <p14:tracePt t="29210" x="4248150" y="2482850"/>
          <p14:tracePt t="29226" x="4254500" y="2489200"/>
          <p14:tracePt t="29243" x="4260850" y="2489200"/>
          <p14:tracePt t="29278" x="4267200" y="2489200"/>
          <p14:tracePt t="29503" x="4267200" y="2495550"/>
          <p14:tracePt t="29517" x="4267200" y="2501900"/>
          <p14:tracePt t="29524" x="4267200" y="2489200"/>
          <p14:tracePt t="33575" x="4273550" y="2489200"/>
          <p14:tracePt t="33589" x="4279900" y="2495550"/>
          <p14:tracePt t="33597" x="4286250" y="2501900"/>
          <p14:tracePt t="33613" x="4292600" y="2514600"/>
          <p14:tracePt t="33628" x="4311650" y="2533650"/>
          <p14:tracePt t="33645" x="4330700" y="2546350"/>
          <p14:tracePt t="33661" x="4337050" y="2546350"/>
          <p14:tracePt t="33678" x="4343400" y="2552700"/>
          <p14:tracePt t="33695" x="4368800" y="2565400"/>
          <p14:tracePt t="33711" x="4375150" y="2571750"/>
          <p14:tracePt t="33744" x="4387850" y="2584450"/>
          <p14:tracePt t="33761" x="4406900" y="2590800"/>
          <p14:tracePt t="33778" x="4419600" y="2597150"/>
          <p14:tracePt t="33794" x="4425950" y="2597150"/>
          <p14:tracePt t="33810" x="4432300" y="2603500"/>
          <p14:tracePt t="33830" x="4438650" y="2603500"/>
          <p14:tracePt t="33849" x="4445000" y="2609850"/>
          <p14:tracePt t="33878" x="4451350" y="2609850"/>
          <p14:tracePt t="33898" x="4457700" y="2609850"/>
          <p14:tracePt t="33905" x="4464050" y="2609850"/>
          <p14:tracePt t="33919" x="4470400" y="2616200"/>
          <p14:tracePt t="33968" x="4476750" y="2616200"/>
          <p14:tracePt t="33975" x="4483100" y="2616200"/>
          <p14:tracePt t="33996" x="4489450" y="2616200"/>
          <p14:tracePt t="34016" x="4495800" y="2622550"/>
          <p14:tracePt t="34038" x="4502150" y="2622550"/>
          <p14:tracePt t="34066" x="4508500" y="2622550"/>
          <p14:tracePt t="34137" x="4514850" y="2622550"/>
          <p14:tracePt t="34172" x="4521200" y="2628900"/>
          <p14:tracePt t="34186" x="4527550" y="2628900"/>
          <p14:tracePt t="34207" x="4533900" y="2628900"/>
          <p14:tracePt t="34242" x="4540250" y="2628900"/>
          <p14:tracePt t="34361" x="4540250" y="2635250"/>
          <p14:tracePt t="34396" x="4546600" y="2641600"/>
          <p14:tracePt t="34467" x="4546600" y="2635250"/>
          <p14:tracePt t="37251" x="4540250" y="2635250"/>
          <p14:tracePt t="37258" x="4533900" y="2635250"/>
          <p14:tracePt t="37265" x="4527550" y="2635250"/>
          <p14:tracePt t="37282" x="4514850" y="2635250"/>
          <p14:tracePt t="37301" x="4483100" y="2609850"/>
          <p14:tracePt t="37315" x="4451350" y="2603500"/>
          <p14:tracePt t="37332" x="4394200" y="2571750"/>
          <p14:tracePt t="37349" x="4324350" y="2533650"/>
          <p14:tracePt t="37365" x="4292600" y="2520950"/>
          <p14:tracePt t="37381" x="4241800" y="2495550"/>
          <p14:tracePt t="37399" x="4210050" y="2476500"/>
          <p14:tracePt t="37415" x="4197350" y="2476500"/>
          <p14:tracePt t="37431" x="4184650" y="2470150"/>
          <p14:tracePt t="37448" x="4178300" y="2463800"/>
          <p14:tracePt t="37588" x="4178300" y="2457450"/>
          <p14:tracePt t="37594" x="4171950" y="2457450"/>
          <p14:tracePt t="37609" x="4171950" y="2451100"/>
          <p14:tracePt t="37617" x="4165600" y="2444750"/>
          <p14:tracePt t="38490" x="4171950" y="2444750"/>
          <p14:tracePt t="38538" x="4184650" y="2451100"/>
          <p14:tracePt t="38574" x="4197350" y="2457450"/>
          <p14:tracePt t="38580" x="4203700" y="2457450"/>
          <p14:tracePt t="38601" x="4203700" y="2463800"/>
          <p14:tracePt t="38611" x="4210050" y="2470150"/>
          <p14:tracePt t="38637" x="4216400" y="2470150"/>
          <p14:tracePt t="38665" x="4222750" y="2470150"/>
          <p14:tracePt t="38693" x="4222750" y="2476500"/>
          <p14:tracePt t="38700" x="4229100" y="2482850"/>
          <p14:tracePt t="38735" x="4235450" y="2482850"/>
          <p14:tracePt t="38861" x="4235450" y="2489200"/>
          <p14:tracePt t="38882" x="4241800" y="2489200"/>
          <p14:tracePt t="38890" x="4248150" y="2489200"/>
          <p14:tracePt t="38911" x="4248150" y="2495550"/>
          <p14:tracePt t="38932" x="4260850" y="2495550"/>
          <p14:tracePt t="38952" x="4267200" y="2501900"/>
          <p14:tracePt t="38981" x="4273550" y="2508250"/>
          <p14:tracePt t="39030" x="4279900" y="2514600"/>
          <p14:tracePt t="39072" x="4286250" y="2514600"/>
          <p14:tracePt t="39094" x="4292600" y="2520950"/>
          <p14:tracePt t="39100" x="4298950" y="2520950"/>
          <p14:tracePt t="39121" x="4298950" y="2527300"/>
          <p14:tracePt t="39143" x="4305300" y="2527300"/>
          <p14:tracePt t="39170" x="4311650" y="2527300"/>
          <p14:tracePt t="39241" x="4311650" y="2533650"/>
          <p14:tracePt t="39262" x="4311650" y="2546350"/>
          <p14:tracePt t="40474" x="4298950" y="2546350"/>
          <p14:tracePt t="40489" x="4286250" y="2546350"/>
          <p14:tracePt t="40494" x="4273550" y="2546350"/>
          <p14:tracePt t="40508" x="4248150" y="2546350"/>
          <p14:tracePt t="40523" x="4229100" y="2540000"/>
          <p14:tracePt t="40538" x="4178300" y="2533650"/>
          <p14:tracePt t="40554" x="4152900" y="2527300"/>
          <p14:tracePt t="40571" x="4095750" y="2520950"/>
          <p14:tracePt t="40588" x="4000500" y="2520950"/>
          <p14:tracePt t="40604" x="3962400" y="2520950"/>
          <p14:tracePt t="40621" x="3898900" y="2520950"/>
          <p14:tracePt t="40637" x="3854450" y="2520950"/>
          <p14:tracePt t="40654" x="3835400" y="2520950"/>
          <p14:tracePt t="40671" x="3803650" y="2520950"/>
          <p14:tracePt t="40688" x="3771900" y="2520950"/>
          <p14:tracePt t="40704" x="3752850" y="2520950"/>
          <p14:tracePt t="40721" x="3695700" y="2508250"/>
          <p14:tracePt t="40737" x="3663950" y="2508250"/>
          <p14:tracePt t="40754" x="3575050" y="2508250"/>
          <p14:tracePt t="40771" x="3473450" y="2508250"/>
          <p14:tracePt t="40787" x="3403600" y="2501900"/>
          <p14:tracePt t="40805" x="3327400" y="2501900"/>
          <p14:tracePt t="40821" x="3257550" y="2501900"/>
          <p14:tracePt t="40823" x="3238500" y="2495550"/>
          <p14:tracePt t="40853" x="3213100" y="2495550"/>
          <p14:tracePt t="40871" x="3187700" y="2495550"/>
          <p14:tracePt t="40887" x="3175000" y="2501900"/>
          <p14:tracePt t="40904" x="3149600" y="2501900"/>
          <p14:tracePt t="40921" x="3117850" y="2508250"/>
          <p14:tracePt t="40937" x="3092450" y="2508250"/>
          <p14:tracePt t="40953" x="3079750" y="2514600"/>
          <p14:tracePt t="40969" x="3054350" y="2520950"/>
          <p14:tracePt t="40986" x="3016250" y="2527300"/>
          <p14:tracePt t="41003" x="2984500" y="2527300"/>
          <p14:tracePt t="41019" x="2908300" y="2527300"/>
          <p14:tracePt t="41036" x="2800350" y="2514600"/>
          <p14:tracePt t="41053" x="2749550" y="2508250"/>
          <p14:tracePt t="41071" x="2603500" y="2489200"/>
          <p14:tracePt t="41085" x="2527300" y="2476500"/>
          <p14:tracePt t="41102" x="2362200" y="2470150"/>
          <p14:tracePt t="41121" x="2228850" y="2451100"/>
          <p14:tracePt t="41135" x="2190750" y="2451100"/>
          <p14:tracePt t="41152" x="2127250" y="2451100"/>
          <p14:tracePt t="41169" x="2108200" y="2451100"/>
          <p14:tracePt t="41185" x="2082800" y="2451100"/>
          <p14:tracePt t="41202" x="2070100" y="2451100"/>
          <p14:tracePt t="41218" x="2070100" y="2444750"/>
          <p14:tracePt t="41266" x="2063750" y="2444750"/>
          <p14:tracePt t="41407" x="2076450" y="2451100"/>
          <p14:tracePt t="41421" x="2082800" y="2451100"/>
          <p14:tracePt t="41428" x="2089150" y="2451100"/>
          <p14:tracePt t="41442" x="2095500" y="2451100"/>
          <p14:tracePt t="41451" x="2101850" y="2451100"/>
          <p14:tracePt t="41467" x="2108200" y="2451100"/>
          <p14:tracePt t="41485" x="2152650" y="2451100"/>
          <p14:tracePt t="41501" x="2235200" y="2444750"/>
          <p14:tracePt t="41517" x="2298700" y="2432050"/>
          <p14:tracePt t="41534" x="2451100" y="2425700"/>
          <p14:tracePt t="41551" x="2654300" y="2413000"/>
          <p14:tracePt t="41567" x="2755900" y="2406650"/>
          <p14:tracePt t="41584" x="2965450" y="2374900"/>
          <p14:tracePt t="41600" x="3155950" y="2343150"/>
          <p14:tracePt t="41618" x="3232150" y="2330450"/>
          <p14:tracePt t="41633" x="3390900" y="2305050"/>
          <p14:tracePt t="41650" x="3454400" y="2292350"/>
          <p14:tracePt t="41668" x="3606800" y="2266950"/>
          <p14:tracePt t="41683" x="3644900" y="2266950"/>
          <p14:tracePt t="41700" x="3676650" y="2260600"/>
          <p14:tracePt t="41717" x="3714750" y="2260600"/>
          <p14:tracePt t="41733" x="3752850" y="2260600"/>
          <p14:tracePt t="41750" x="3765550" y="2260600"/>
          <p14:tracePt t="41766" x="3784600" y="2260600"/>
          <p14:tracePt t="41783" x="3803650" y="2260600"/>
          <p14:tracePt t="41801" x="3822700" y="2260600"/>
          <p14:tracePt t="41833" x="3829050" y="2266950"/>
          <p14:tracePt t="41850" x="3841750" y="2266950"/>
          <p14:tracePt t="41866" x="3848100" y="2266950"/>
          <p14:tracePt t="41920" x="3848100" y="2273300"/>
          <p14:tracePt t="41941" x="3841750" y="2273300"/>
          <p14:tracePt t="41962" x="3835400" y="2273300"/>
          <p14:tracePt t="41969" x="3822700" y="2273300"/>
          <p14:tracePt t="41985" x="3816350" y="2273300"/>
          <p14:tracePt t="41999" x="3784600" y="2279650"/>
          <p14:tracePt t="42015" x="3663950" y="2298700"/>
          <p14:tracePt t="42033" x="3562350" y="2305050"/>
          <p14:tracePt t="42049" x="3302000" y="2349500"/>
          <p14:tracePt t="42065" x="2927350" y="2374900"/>
          <p14:tracePt t="42082" x="2489200" y="2419350"/>
          <p14:tracePt t="42099" x="2305050" y="2432050"/>
          <p14:tracePt t="42115" x="1981200" y="2438400"/>
          <p14:tracePt t="42132" x="1739900" y="2438400"/>
          <p14:tracePt t="42148" x="1651000" y="2438400"/>
          <p14:tracePt t="42166" x="1511300" y="2438400"/>
          <p14:tracePt t="42181" x="1403350" y="2438400"/>
          <p14:tracePt t="42198" x="1352550" y="2438400"/>
          <p14:tracePt t="42215" x="1270000" y="2419350"/>
          <p14:tracePt t="42231" x="1206500" y="2419350"/>
          <p14:tracePt t="42248" x="1187450" y="2419350"/>
          <p14:tracePt t="42265" x="1143000" y="2419350"/>
          <p14:tracePt t="42281" x="1123950" y="2419350"/>
          <p14:tracePt t="42298" x="1092200" y="2419350"/>
          <p14:tracePt t="42315" x="1047750" y="2419350"/>
          <p14:tracePt t="42331" x="1028700" y="2419350"/>
          <p14:tracePt t="42348" x="990600" y="2425700"/>
          <p14:tracePt t="42365" x="946150" y="2425700"/>
          <p14:tracePt t="42381" x="927100" y="2438400"/>
          <p14:tracePt t="42398" x="882650" y="2444750"/>
          <p14:tracePt t="42414" x="850900" y="2451100"/>
          <p14:tracePt t="42431" x="838200" y="2457450"/>
          <p14:tracePt t="42448" x="819150" y="2463800"/>
          <p14:tracePt t="42464" x="800100" y="2463800"/>
          <p14:tracePt t="42482" x="781050" y="2470150"/>
          <p14:tracePt t="42497" x="774700" y="2470150"/>
          <p14:tracePt t="42514" x="749300" y="2482850"/>
          <p14:tracePt t="42531" x="717550" y="2495550"/>
          <p14:tracePt t="42547" x="698500" y="2501900"/>
          <p14:tracePt t="42564" x="673100" y="2508250"/>
          <p14:tracePt t="42581" x="609600" y="2527300"/>
          <p14:tracePt t="42597" x="596900" y="2533650"/>
          <p14:tracePt t="42613" x="577850" y="2533650"/>
          <p14:tracePt t="42630" x="552450" y="2546350"/>
          <p14:tracePt t="42647" x="539750" y="2546350"/>
          <p14:tracePt t="42663" x="539750" y="2552700"/>
          <p14:tracePt t="42742" x="546100" y="2552700"/>
          <p14:tracePt t="42756" x="552450" y="2552700"/>
          <p14:tracePt t="42764" x="558800" y="2552700"/>
          <p14:tracePt t="42779" x="571500" y="2552700"/>
          <p14:tracePt t="42796" x="584200" y="2552700"/>
          <p14:tracePt t="42813" x="635000" y="2546350"/>
          <p14:tracePt t="42830" x="666750" y="2546350"/>
          <p14:tracePt t="42847" x="781050" y="2533650"/>
          <p14:tracePt t="42863" x="908050" y="2533650"/>
          <p14:tracePt t="42880" x="984250" y="2533650"/>
          <p14:tracePt t="42897" x="1149350" y="2540000"/>
          <p14:tracePt t="42912" x="1225550" y="2540000"/>
          <p14:tracePt t="42929" x="1403350" y="2540000"/>
          <p14:tracePt t="42946" x="1593850" y="2540000"/>
          <p14:tracePt t="42963" x="1695450" y="2533650"/>
          <p14:tracePt t="42979" x="1873250" y="2514600"/>
          <p14:tracePt t="42996" x="2051050" y="2514600"/>
          <p14:tracePt t="43012" x="2159000" y="2495550"/>
          <p14:tracePt t="43029" x="2362200" y="2463800"/>
          <p14:tracePt t="43045" x="2552700" y="2432050"/>
          <p14:tracePt t="43062" x="2647950" y="2413000"/>
          <p14:tracePt t="43079" x="2876550" y="2381250"/>
          <p14:tracePt t="43095" x="3105150" y="2349500"/>
          <p14:tracePt t="43112" x="3219450" y="2349500"/>
          <p14:tracePt t="43129" x="3384550" y="2349500"/>
          <p14:tracePt t="43145" x="3536950" y="2343150"/>
          <p14:tracePt t="43162" x="3600450" y="2343150"/>
          <p14:tracePt t="43178" x="3695700" y="2343150"/>
          <p14:tracePt t="43195" x="3733800" y="2343150"/>
          <p14:tracePt t="43213" x="3816350" y="2343150"/>
          <p14:tracePt t="43228" x="3841750" y="2343150"/>
          <p14:tracePt t="43245" x="3860800" y="2343150"/>
          <p14:tracePt t="43262" x="3905250" y="2355850"/>
          <p14:tracePt t="43278" x="3937000" y="2355850"/>
          <p14:tracePt t="43295" x="3943350" y="2355850"/>
          <p14:tracePt t="43311" x="3975100" y="2355850"/>
          <p14:tracePt t="43328" x="4000500" y="2362200"/>
          <p14:tracePt t="43344" x="4019550" y="2362200"/>
          <p14:tracePt t="43348" x="4044950" y="2368550"/>
          <p14:tracePt t="43361" x="4070350" y="2374900"/>
          <p14:tracePt t="43378" x="4127500" y="2374900"/>
          <p14:tracePt t="43395" x="4171950" y="2374900"/>
          <p14:tracePt t="43410" x="4203700" y="2374900"/>
          <p14:tracePt t="43427" x="4260850" y="2393950"/>
          <p14:tracePt t="43445" x="4311650" y="2400300"/>
          <p14:tracePt t="43461" x="4330700" y="2406650"/>
          <p14:tracePt t="43478" x="4349750" y="2406650"/>
          <p14:tracePt t="43494" x="4381500" y="2413000"/>
          <p14:tracePt t="43510" x="4387850" y="2419350"/>
          <p14:tracePt t="43556" x="4381500" y="2419350"/>
          <p14:tracePt t="43578" x="4368800" y="2413000"/>
          <p14:tracePt t="43598" x="4356100" y="2413000"/>
          <p14:tracePt t="43605" x="4349750" y="2413000"/>
          <p14:tracePt t="43619" x="4337050" y="2413000"/>
          <p14:tracePt t="43627" x="4311650" y="2413000"/>
          <p14:tracePt t="43643" x="4273550" y="2413000"/>
          <p14:tracePt t="43660" x="4140200" y="2413000"/>
          <p14:tracePt t="43677" x="3962400" y="2425700"/>
          <p14:tracePt t="43694" x="3860800" y="2425700"/>
          <p14:tracePt t="43711" x="3632200" y="2438400"/>
          <p14:tracePt t="43726" x="3403600" y="2432050"/>
          <p14:tracePt t="43743" x="3302000" y="2432050"/>
          <p14:tracePt t="43760" x="3136900" y="2419350"/>
          <p14:tracePt t="43776" x="3003550" y="2400300"/>
          <p14:tracePt t="43794" x="2952750" y="2400300"/>
          <p14:tracePt t="43809" x="2876550" y="2400300"/>
          <p14:tracePt t="43826" x="2857500" y="2400300"/>
          <p14:tracePt t="43843" x="2825750" y="2400300"/>
          <p14:tracePt t="43859" x="2813050" y="2400300"/>
          <p14:tracePt t="43876" x="2806700" y="2400300"/>
          <p14:tracePt t="43893" x="2800350" y="2406650"/>
          <p14:tracePt t="43914" x="2800350" y="2413000"/>
          <p14:tracePt t="43984" x="2806700" y="2413000"/>
          <p14:tracePt t="44006" x="2819400" y="2413000"/>
          <p14:tracePt t="44020" x="2825750" y="2413000"/>
          <p14:tracePt t="44040" x="2838450" y="2413000"/>
          <p14:tracePt t="44047" x="2851150" y="2413000"/>
          <p14:tracePt t="44058" x="2870200" y="2413000"/>
          <p14:tracePt t="44076" x="2940050" y="2419350"/>
          <p14:tracePt t="44092" x="2990850" y="2432050"/>
          <p14:tracePt t="44109" x="3073400" y="2438400"/>
          <p14:tracePt t="44125" x="3390900" y="2489200"/>
          <p14:tracePt t="44142" x="3511550" y="2520950"/>
          <p14:tracePt t="44158" x="3638550" y="2546350"/>
          <p14:tracePt t="44175" x="3854450" y="2584450"/>
          <p14:tracePt t="44191" x="4025900" y="2616200"/>
          <p14:tracePt t="44209" x="4121150" y="2635250"/>
          <p14:tracePt t="44225" x="4146550" y="2641600"/>
          <p14:tracePt t="44241" x="4178300" y="2641600"/>
          <p14:tracePt t="44258" x="4191000" y="2641600"/>
          <p14:tracePt t="44328" x="4184650" y="2635250"/>
          <p14:tracePt t="44357" x="4178300" y="2635250"/>
          <p14:tracePt t="44385" x="4178300" y="2628900"/>
          <p14:tracePt t="44399" x="4178300" y="2622550"/>
          <p14:tracePt t="45491" x="4171950" y="2622550"/>
          <p14:tracePt t="45505" x="4165600" y="2622550"/>
          <p14:tracePt t="45511" x="4159250" y="2628900"/>
          <p14:tracePt t="45520" x="4146550" y="2641600"/>
          <p14:tracePt t="45536" x="4127500" y="2660650"/>
          <p14:tracePt t="45554" x="4076700" y="2717800"/>
          <p14:tracePt t="45570" x="4032250" y="2755900"/>
          <p14:tracePt t="45586" x="3924300" y="2870200"/>
          <p14:tracePt t="45604" x="3797300" y="3003550"/>
          <p14:tracePt t="45620" x="3721100" y="3067050"/>
          <p14:tracePt t="45637" x="3581400" y="3194050"/>
          <p14:tracePt t="45653" x="3429000" y="3333750"/>
          <p14:tracePt t="45670" x="3359150" y="3390900"/>
          <p14:tracePt t="45687" x="3238500" y="3479800"/>
          <p14:tracePt t="45703" x="3162300" y="3549650"/>
          <p14:tracePt t="45720" x="3130550" y="3575050"/>
          <p14:tracePt t="45737" x="3086100" y="3613150"/>
          <p14:tracePt t="45753" x="3048000" y="3632200"/>
          <p14:tracePt t="45769" x="3035300" y="3644900"/>
          <p14:tracePt t="45786" x="3009900" y="3663950"/>
          <p14:tracePt t="45802" x="2997200" y="3676650"/>
          <p14:tracePt t="45819" x="2990850" y="3676650"/>
          <p14:tracePt t="45836" x="2984500" y="3683000"/>
          <p14:tracePt t="45852" x="2978150" y="3689350"/>
          <p14:tracePt t="45872" x="2978150" y="3695700"/>
          <p14:tracePt t="45891" x="2978150" y="3702050"/>
          <p14:tracePt t="45902" x="2978150" y="3708400"/>
          <p14:tracePt t="45919" x="2978150" y="3714750"/>
          <p14:tracePt t="45935" x="2978150" y="3733800"/>
          <p14:tracePt t="45952" x="2978150" y="3740150"/>
          <p14:tracePt t="46483" x="2978150" y="3752850"/>
          <p14:tracePt t="46497" x="2965450" y="3765550"/>
          <p14:tracePt t="46504" x="2952750" y="3784600"/>
          <p14:tracePt t="46517" x="2940050" y="3797300"/>
          <p14:tracePt t="46533" x="2921000" y="3829050"/>
          <p14:tracePt t="46550" x="2908300" y="3841750"/>
          <p14:tracePt t="46567" x="2895600" y="3854450"/>
          <p14:tracePt t="46583" x="2863850" y="3898900"/>
          <p14:tracePt t="46600" x="2857500" y="3911600"/>
          <p14:tracePt t="46617" x="2844800" y="3930650"/>
          <p14:tracePt t="46633" x="2838450" y="3943350"/>
          <p14:tracePt t="46650" x="2838450" y="3949700"/>
          <p14:tracePt t="46666" x="2832100" y="3962400"/>
          <p14:tracePt t="46683" x="2825750" y="3962400"/>
          <p14:tracePt t="46700" x="2825750" y="3975100"/>
          <p14:tracePt t="46716" x="2819400" y="3975100"/>
          <p14:tracePt t="46750" x="2813050" y="3981450"/>
          <p14:tracePt t="46834" x="2806700" y="3994150"/>
          <p14:tracePt t="46855" x="2800350" y="4000500"/>
          <p14:tracePt t="46876" x="2794000" y="4000500"/>
          <p14:tracePt t="46884" x="2794000" y="4006850"/>
          <p14:tracePt t="46897" x="2794000" y="4013200"/>
          <p14:tracePt t="46904" x="2787650" y="4013200"/>
          <p14:tracePt t="46925" x="2781300" y="4019550"/>
          <p14:tracePt t="46946" x="2774950" y="4025900"/>
          <p14:tracePt t="46953" x="2768600" y="4025900"/>
          <p14:tracePt t="46969" x="2762250" y="4025900"/>
          <p14:tracePt t="46982" x="2762250" y="4032250"/>
          <p14:tracePt t="46998" x="2755900" y="4032250"/>
          <p14:tracePt t="47015" x="2755900" y="4038600"/>
          <p14:tracePt t="47032" x="2743200" y="4044950"/>
          <p14:tracePt t="47049" x="2736850" y="4051300"/>
          <p14:tracePt t="47066" x="2724150" y="4051300"/>
          <p14:tracePt t="47081" x="2717800" y="4051300"/>
          <p14:tracePt t="47099" x="2717800" y="4057650"/>
          <p14:tracePt t="47115" x="2705100" y="4057650"/>
          <p14:tracePt t="47131" x="2698750" y="4057650"/>
          <p14:tracePt t="47148" x="2692400" y="4057650"/>
          <p14:tracePt t="47165" x="2673350" y="4057650"/>
          <p14:tracePt t="47182" x="2660650" y="4057650"/>
          <p14:tracePt t="47198" x="2635250" y="4057650"/>
          <p14:tracePt t="47214" x="2603500" y="4057650"/>
          <p14:tracePt t="47231" x="2565400" y="4051300"/>
          <p14:tracePt t="47248" x="2546350" y="4051300"/>
          <p14:tracePt t="47265" x="2495550" y="4038600"/>
          <p14:tracePt t="47281" x="2451100" y="4032250"/>
          <p14:tracePt t="47298" x="2413000" y="4032250"/>
          <p14:tracePt t="47314" x="2400300" y="4032250"/>
          <p14:tracePt t="47330" x="2374900" y="4032250"/>
          <p14:tracePt t="47348" x="2362200" y="4032250"/>
          <p14:tracePt t="47364" x="2355850" y="4032250"/>
          <p14:tracePt t="47381" x="2343150" y="4032250"/>
          <p14:tracePt t="47529" x="2336800" y="4032250"/>
          <p14:tracePt t="47676" x="2343150" y="4032250"/>
          <p14:tracePt t="47697" x="2349500" y="4032250"/>
          <p14:tracePt t="47719" x="2355850" y="4032250"/>
          <p14:tracePt t="47740" x="2362200" y="4032250"/>
          <p14:tracePt t="47767" x="2374900" y="4032250"/>
          <p14:tracePt t="47788" x="2381250" y="4032250"/>
          <p14:tracePt t="47817" x="2387600" y="4032250"/>
          <p14:tracePt t="47831" x="2393950" y="4032250"/>
          <p14:tracePt t="47838" x="2406650" y="4032250"/>
          <p14:tracePt t="47852" x="2413000" y="4032250"/>
          <p14:tracePt t="47862" x="2425700" y="4032250"/>
          <p14:tracePt t="47879" x="2444750" y="4032250"/>
          <p14:tracePt t="47895" x="2489200" y="4032250"/>
          <p14:tracePt t="47912" x="2540000" y="4032250"/>
          <p14:tracePt t="47929" x="2609850" y="4019550"/>
          <p14:tracePt t="47945" x="2635250" y="4019550"/>
          <p14:tracePt t="47961" x="2692400" y="4019550"/>
          <p14:tracePt t="47979" x="2743200" y="4019550"/>
          <p14:tracePt t="47995" x="2755900" y="4019550"/>
          <p14:tracePt t="48012" x="2781300" y="4019550"/>
          <p14:tracePt t="48028" x="2794000" y="4019550"/>
          <p14:tracePt t="48045" x="2800350" y="4019550"/>
          <p14:tracePt t="48078" x="2813050" y="4019550"/>
          <p14:tracePt t="48095" x="2819400" y="4019550"/>
          <p14:tracePt t="48112" x="2825750" y="4019550"/>
          <p14:tracePt t="48128" x="2832100" y="4019550"/>
          <p14:tracePt t="48148" x="2838450" y="4019550"/>
          <p14:tracePt t="48168" x="2844800" y="4019550"/>
          <p14:tracePt t="48189" x="2851150" y="4019550"/>
          <p14:tracePt t="48217" x="2857500" y="4019550"/>
          <p14:tracePt t="48231" x="2863850" y="4019550"/>
          <p14:tracePt t="48252" x="2870200" y="4019550"/>
          <p14:tracePt t="48273" x="2882900" y="4019550"/>
          <p14:tracePt t="48280" x="2895600" y="4019550"/>
          <p14:tracePt t="48294" x="2908300" y="4019550"/>
          <p14:tracePt t="48310" x="2959100" y="4019550"/>
          <p14:tracePt t="48327" x="2984500" y="4019550"/>
          <p14:tracePt t="48344" x="3054350" y="4019550"/>
          <p14:tracePt t="48360" x="3117850" y="4032250"/>
          <p14:tracePt t="48377" x="3155950" y="4032250"/>
          <p14:tracePt t="48394" x="3225800" y="4032250"/>
          <p14:tracePt t="48410" x="3251200" y="4032250"/>
          <p14:tracePt t="48427" x="3321050" y="4032250"/>
          <p14:tracePt t="48443" x="3378200" y="4032250"/>
          <p14:tracePt t="48460" x="3403600" y="4032250"/>
          <p14:tracePt t="48477" x="3448050" y="4032250"/>
          <p14:tracePt t="48493" x="3486150" y="4025900"/>
          <p14:tracePt t="48510" x="3505200" y="4025900"/>
          <p14:tracePt t="48526" x="3543300" y="4019550"/>
          <p14:tracePt t="48543" x="3575050" y="4013200"/>
          <p14:tracePt t="48560" x="3594100" y="4013200"/>
          <p14:tracePt t="48576" x="3619500" y="4013200"/>
          <p14:tracePt t="48593" x="3638550" y="4013200"/>
          <p14:tracePt t="48610" x="3644900" y="4013200"/>
          <p14:tracePt t="48626" x="3651250" y="4013200"/>
          <p14:tracePt t="48643" x="3663950" y="4013200"/>
          <p14:tracePt t="48660" x="3670300" y="4013200"/>
          <p14:tracePt t="48676" x="3676650" y="4013200"/>
          <p14:tracePt t="48709" x="3689350" y="4013200"/>
          <p14:tracePt t="48743" x="3695700" y="4013200"/>
          <p14:tracePt t="48759" x="3702050" y="4013200"/>
          <p14:tracePt t="48775" x="3708400" y="4013200"/>
          <p14:tracePt t="48793" x="3714750" y="4013200"/>
          <p14:tracePt t="48813" x="3721100" y="4013200"/>
          <p14:tracePt t="48826" x="3727450" y="4013200"/>
          <p14:tracePt t="48845" x="3733800" y="4013200"/>
          <p14:tracePt t="48858" x="3740150" y="4013200"/>
          <p14:tracePt t="48875" x="3752850" y="4013200"/>
          <p14:tracePt t="48892" x="3771900" y="4013200"/>
          <p14:tracePt t="48908" x="3784600" y="4013200"/>
          <p14:tracePt t="48926" x="3816350" y="4013200"/>
          <p14:tracePt t="48941" x="3860800" y="4013200"/>
          <p14:tracePt t="48958" x="3886200" y="4013200"/>
          <p14:tracePt t="48962" x="3905250" y="4013200"/>
          <p14:tracePt t="48978" x="3930650" y="4013200"/>
          <p14:tracePt t="48991" x="3968750" y="4006850"/>
          <p14:tracePt t="49008" x="3981450" y="4006850"/>
          <p14:tracePt t="49025" x="4013200" y="4000500"/>
          <p14:tracePt t="49041" x="4025900" y="4000500"/>
          <p14:tracePt t="49058" x="4057650" y="3994150"/>
          <p14:tracePt t="49074" x="4083050" y="3994150"/>
          <p14:tracePt t="49091" x="4095750" y="3994150"/>
          <p14:tracePt t="49108" x="4121150" y="3994150"/>
          <p14:tracePt t="49124" x="4152900" y="3994150"/>
          <p14:tracePt t="49141" x="4171950" y="3994150"/>
          <p14:tracePt t="49158" x="4216400" y="3987800"/>
          <p14:tracePt t="49174" x="4254500" y="3987800"/>
          <p14:tracePt t="49191" x="4267200" y="3987800"/>
          <p14:tracePt t="49208" x="4311650" y="3987800"/>
          <p14:tracePt t="49224" x="4337050" y="3987800"/>
          <p14:tracePt t="49242" x="4362450" y="3994150"/>
          <p14:tracePt t="49274" x="4375150" y="3994150"/>
          <p14:tracePt t="49291" x="4387850" y="3994150"/>
          <p14:tracePt t="49307" x="4394200" y="3994150"/>
          <p14:tracePt t="49324" x="4400550" y="3994150"/>
          <p14:tracePt t="49341" x="4419600" y="3994150"/>
          <p14:tracePt t="49833" x="4425950" y="3994150"/>
          <p14:tracePt t="49840" x="4432300" y="3994150"/>
          <p14:tracePt t="49854" x="4451350" y="3994150"/>
          <p14:tracePt t="49861" x="4464050" y="3994150"/>
          <p14:tracePt t="49876" x="4476750" y="3994150"/>
          <p14:tracePt t="49889" x="4483100" y="3994150"/>
          <p14:tracePt t="49905" x="4508500" y="3987800"/>
          <p14:tracePt t="49921" x="4533900" y="3981450"/>
          <p14:tracePt t="49939" x="4559300" y="3975100"/>
          <p14:tracePt t="49954" x="4597400" y="3962400"/>
          <p14:tracePt t="49971" x="4622800" y="3956050"/>
          <p14:tracePt t="49989" x="4660900" y="3943350"/>
          <p14:tracePt t="50005" x="4692650" y="3937000"/>
          <p14:tracePt t="50021" x="4718050" y="3937000"/>
          <p14:tracePt t="50038" x="4743450" y="3924300"/>
          <p14:tracePt t="50071" x="4756150" y="3924300"/>
          <p14:tracePt t="50087" x="4762500" y="3924300"/>
          <p14:tracePt t="50104" x="4768850" y="3924300"/>
          <p14:tracePt t="50121" x="4775200" y="3924300"/>
          <p14:tracePt t="50255" x="4768850" y="3917950"/>
          <p14:tracePt t="50677" x="4756150" y="3917950"/>
          <p14:tracePt t="50684" x="4730750" y="3917950"/>
          <p14:tracePt t="50699" x="4705350" y="3924300"/>
          <p14:tracePt t="50706" x="4679950" y="3930650"/>
          <p14:tracePt t="50722" x="4654550" y="3937000"/>
          <p14:tracePt t="50735" x="4616450" y="3949700"/>
          <p14:tracePt t="50752" x="4603750" y="3956050"/>
          <p14:tracePt t="50769" x="4559300" y="3968750"/>
          <p14:tracePt t="50785" x="4546600" y="3968750"/>
          <p14:tracePt t="50802" x="4521200" y="3981450"/>
          <p14:tracePt t="50819" x="4514850" y="3981450"/>
          <p14:tracePt t="50835" x="4508500" y="3987800"/>
          <p14:tracePt t="50852" x="4502150" y="3994150"/>
          <p14:tracePt t="50869" x="4495800" y="4000500"/>
          <p14:tracePt t="50944" x="4502150" y="4000500"/>
          <p14:tracePt t="50965" x="4508500" y="4000500"/>
          <p14:tracePt t="50986" x="4514850" y="4000500"/>
          <p14:tracePt t="51007" x="4521200" y="4000500"/>
          <p14:tracePt t="51021" x="4527550" y="4000500"/>
          <p14:tracePt t="51028" x="4540250" y="4000500"/>
          <p14:tracePt t="51037" x="4552950" y="4000500"/>
          <p14:tracePt t="51051" x="4565650" y="4000500"/>
          <p14:tracePt t="51068" x="4584700" y="3994150"/>
          <p14:tracePt t="51085" x="4641850" y="3981450"/>
          <p14:tracePt t="51101" x="4692650" y="3962400"/>
          <p14:tracePt t="51118" x="4724400" y="3956050"/>
          <p14:tracePt t="51134" x="4762500" y="3943350"/>
          <p14:tracePt t="51151" x="4806950" y="3930650"/>
          <p14:tracePt t="51167" x="4819650" y="3924300"/>
          <p14:tracePt t="51184" x="4845050" y="3911600"/>
          <p14:tracePt t="51201" x="4857750" y="3911600"/>
          <p14:tracePt t="51218" x="4870450" y="3911600"/>
          <p14:tracePt t="51492" x="4876800" y="3911600"/>
          <p14:tracePt t="51498" x="4883150" y="3911600"/>
          <p14:tracePt t="51519" x="4895850" y="3911600"/>
          <p14:tracePt t="51527" x="4908550" y="3911600"/>
          <p14:tracePt t="51541" x="4940300" y="3911600"/>
          <p14:tracePt t="51549" x="4965700" y="3911600"/>
          <p14:tracePt t="51566" x="5016500" y="3911600"/>
          <p14:tracePt t="51583" x="5156200" y="3898900"/>
          <p14:tracePt t="51599" x="5308600" y="3898900"/>
          <p14:tracePt t="51616" x="5384800" y="3892550"/>
          <p14:tracePt t="51633" x="5518150" y="3879850"/>
          <p14:tracePt t="51649" x="5581650" y="3873500"/>
          <p14:tracePt t="51665" x="5664200" y="3860800"/>
          <p14:tracePt t="51682" x="5715000" y="3854450"/>
          <p14:tracePt t="51699" x="5727700" y="3854450"/>
          <p14:tracePt t="51716" x="5746750" y="3854450"/>
          <p14:tracePt t="51732" x="5753100" y="3854450"/>
          <p14:tracePt t="51772" x="5759450" y="3854450"/>
          <p14:tracePt t="51800" x="5765800" y="3854450"/>
          <p14:tracePt t="51808" x="5772150" y="3854450"/>
          <p14:tracePt t="51822" x="5778500" y="3854450"/>
          <p14:tracePt t="51831" x="5784850" y="3854450"/>
          <p14:tracePt t="51848" x="5797550" y="3854450"/>
          <p14:tracePt t="51865" x="5835650" y="3854450"/>
          <p14:tracePt t="51881" x="5911850" y="3867150"/>
          <p14:tracePt t="51899" x="6057900" y="3886200"/>
          <p14:tracePt t="51915" x="6146800" y="3892550"/>
          <p14:tracePt t="51931" x="6248400" y="3911600"/>
          <p14:tracePt t="51948" x="6470650" y="3956050"/>
          <p14:tracePt t="51964" x="6673850" y="3975100"/>
          <p14:tracePt t="51981" x="6762750" y="3975100"/>
          <p14:tracePt t="51985" x="6826250" y="3975100"/>
          <p14:tracePt t="51998" x="6889750" y="3975100"/>
          <p14:tracePt t="52014" x="6972300" y="3968750"/>
          <p14:tracePt t="52031" x="6997700" y="3968750"/>
          <p14:tracePt t="52048" x="7042150" y="3949700"/>
          <p14:tracePt t="52064" x="7061200" y="3937000"/>
          <p14:tracePt t="52081" x="7073900" y="3937000"/>
          <p14:tracePt t="52097" x="7080250" y="3937000"/>
          <p14:tracePt t="52114" x="7086600" y="3937000"/>
          <p14:tracePt t="52131" x="7086600" y="3930650"/>
          <p14:tracePt t="52208" x="7086600" y="3924300"/>
          <p14:tracePt t="52493" x="7118350" y="3924300"/>
          <p14:tracePt t="52499" x="7150100" y="3924300"/>
          <p14:tracePt t="52516" x="7188200" y="3917950"/>
          <p14:tracePt t="52529" x="7226300" y="3917950"/>
          <p14:tracePt t="52546" x="7321550" y="3917950"/>
          <p14:tracePt t="52563" x="7442200" y="3886200"/>
          <p14:tracePt t="52580" x="7581900" y="3879850"/>
          <p14:tracePt t="52596" x="7632700" y="3867150"/>
          <p14:tracePt t="52612" x="7740650" y="3860800"/>
          <p14:tracePt t="52630" x="7810500" y="3854450"/>
          <p14:tracePt t="52645" x="7829550" y="3854450"/>
          <p14:tracePt t="52662" x="7867650" y="3854450"/>
          <p14:tracePt t="52679" x="7893050" y="3854450"/>
          <p14:tracePt t="52695" x="7905750" y="3854450"/>
          <p14:tracePt t="52711" x="7918450" y="3854450"/>
          <p14:tracePt t="52729" x="7937500" y="3854450"/>
          <p14:tracePt t="52761" x="7962900" y="3854450"/>
          <p14:tracePt t="52779" x="7981950" y="3860800"/>
          <p14:tracePt t="52795" x="7994650" y="3860800"/>
          <p14:tracePt t="52812" x="8007350" y="3860800"/>
          <p14:tracePt t="52828" x="8051800" y="3860800"/>
          <p14:tracePt t="52844" x="8064500" y="3860800"/>
          <p14:tracePt t="52862" x="8083550" y="3860800"/>
          <p14:tracePt t="52878" x="8096250" y="3860800"/>
          <p14:tracePt t="52895" x="8102600" y="3860800"/>
          <p14:tracePt t="52911" x="8108950" y="3860800"/>
          <p14:tracePt t="52989" x="8102600" y="3860800"/>
          <p14:tracePt t="53037" x="8096250" y="3860800"/>
          <p14:tracePt t="53094" x="8089900" y="3860800"/>
          <p14:tracePt t="53100" x="8083550" y="3860800"/>
          <p14:tracePt t="53129" x="8070850" y="3860800"/>
          <p14:tracePt t="53150" x="8064500" y="3860800"/>
          <p14:tracePt t="53164" x="8058150" y="3860800"/>
          <p14:tracePt t="53178" x="8051800" y="3860800"/>
          <p14:tracePt t="53192" x="8045450" y="3860800"/>
          <p14:tracePt t="53199" x="8026400" y="3860800"/>
          <p14:tracePt t="53214" x="8007350" y="3860800"/>
          <p14:tracePt t="53227" x="7969250" y="3860800"/>
          <p14:tracePt t="53243" x="7835900" y="3860800"/>
          <p14:tracePt t="53260" x="7740650" y="3860800"/>
          <p14:tracePt t="53277" x="7499350" y="3860800"/>
          <p14:tracePt t="53293" x="7207250" y="3860800"/>
          <p14:tracePt t="53311" x="7048500" y="3860800"/>
          <p14:tracePt t="53326" x="6699250" y="3848100"/>
          <p14:tracePt t="53343" x="6407150" y="3835400"/>
          <p14:tracePt t="53360" x="6280150" y="3835400"/>
          <p14:tracePt t="53376" x="6038850" y="3822700"/>
          <p14:tracePt t="53393" x="5835650" y="3816350"/>
          <p14:tracePt t="53410" x="5670550" y="3803650"/>
          <p14:tracePt t="53426" x="5607050" y="3797300"/>
          <p14:tracePt t="53443" x="5530850" y="3797300"/>
          <p14:tracePt t="53460" x="5283200" y="3797300"/>
          <p14:tracePt t="53475" x="5194300" y="3797300"/>
          <p14:tracePt t="53493" x="5105400" y="3810000"/>
          <p14:tracePt t="53496" x="5029200" y="3829050"/>
          <p14:tracePt t="53509" x="4946650" y="3841750"/>
          <p14:tracePt t="53526" x="4806950" y="3860800"/>
          <p14:tracePt t="53543" x="4673600" y="3879850"/>
          <p14:tracePt t="53559" x="4610100" y="3886200"/>
          <p14:tracePt t="53576" x="4502150" y="3905250"/>
          <p14:tracePt t="53593" x="4438650" y="3911600"/>
          <p14:tracePt t="53609" x="4413250" y="3924300"/>
          <p14:tracePt t="53625" x="4343400" y="3937000"/>
          <p14:tracePt t="53642" x="4305300" y="3949700"/>
          <p14:tracePt t="53675" x="4286250" y="3968750"/>
          <p14:tracePt t="55074" x="4076700" y="3892550"/>
          <p14:tracePt t="55081" x="3733800" y="3790950"/>
          <p14:tracePt t="55089" x="3378200" y="3689350"/>
          <p14:tracePt t="55103" x="3067050" y="3606800"/>
          <p14:tracePt t="55121" x="2711450" y="3524250"/>
          <p14:tracePt t="55138" x="1606550" y="3352800"/>
          <p14:tracePt t="55154" x="1225550" y="3289300"/>
          <p14:tracePt t="55170" x="679450" y="3194050"/>
          <p14:tracePt t="55187" x="215900" y="3149600"/>
          <p14:tracePt t="55203" x="76200" y="3143250"/>
          <p14:tracePt t="55790" x="19050" y="3911600"/>
          <p14:tracePt t="55797" x="50800" y="3937000"/>
          <p14:tracePt t="55811" x="69850" y="3962400"/>
          <p14:tracePt t="55821" x="95250" y="3968750"/>
          <p14:tracePt t="55834" x="114300" y="3981450"/>
          <p14:tracePt t="55851" x="133350" y="3994150"/>
          <p14:tracePt t="55868" x="139700" y="4006850"/>
          <p14:tracePt t="55901" x="146050" y="4013200"/>
          <p14:tracePt t="55951" x="146050" y="4019550"/>
          <p14:tracePt t="55973" x="146050" y="4032250"/>
          <p14:tracePt t="55979" x="152400" y="4044950"/>
          <p14:tracePt t="55987" x="152400" y="4057650"/>
          <p14:tracePt t="56003" x="152400" y="4070350"/>
          <p14:tracePt t="56017" x="158750" y="4083050"/>
          <p14:tracePt t="56034" x="171450" y="4121150"/>
          <p14:tracePt t="56051" x="184150" y="4152900"/>
          <p14:tracePt t="56067" x="184150" y="4165600"/>
          <p14:tracePt t="56084" x="203200" y="4184650"/>
          <p14:tracePt t="56100" x="209550" y="4191000"/>
          <p14:tracePt t="56117" x="215900" y="4197350"/>
          <p14:tracePt t="56134" x="222250" y="4197350"/>
          <p14:tracePt t="56170" x="228600" y="4197350"/>
          <p14:tracePt t="56186" x="234950" y="4191000"/>
          <p14:tracePt t="56200" x="241300" y="4184650"/>
          <p14:tracePt t="56216" x="247650" y="4178300"/>
          <p14:tracePt t="56233" x="266700" y="4159250"/>
          <p14:tracePt t="56250" x="279400" y="4140200"/>
          <p14:tracePt t="56267" x="317500" y="4102100"/>
          <p14:tracePt t="56283" x="361950" y="4038600"/>
          <p14:tracePt t="56300" x="387350" y="4006850"/>
          <p14:tracePt t="56317" x="425450" y="3943350"/>
          <p14:tracePt t="56333" x="457200" y="3898900"/>
          <p14:tracePt t="56350" x="469900" y="3879850"/>
          <p14:tracePt t="56366" x="482600" y="3841750"/>
          <p14:tracePt t="56383" x="488950" y="3822700"/>
          <p14:tracePt t="56399" x="495300" y="3822700"/>
          <p14:tracePt t="56416" x="495300" y="3810000"/>
          <p14:tracePt t="56432" x="495300" y="3803650"/>
          <p14:tracePt t="56452" x="501650" y="3797300"/>
          <p14:tracePt t="56471" x="501650" y="3790950"/>
          <p14:tracePt t="56520" x="508000" y="3790950"/>
          <p14:tracePt t="56562" x="514350" y="3790950"/>
          <p14:tracePt t="56611" x="527050" y="3790950"/>
          <p14:tracePt t="56640" x="539750" y="3784600"/>
          <p14:tracePt t="56654" x="546100" y="3784600"/>
          <p14:tracePt t="56661" x="565150" y="3784600"/>
          <p14:tracePt t="56668" x="590550" y="3784600"/>
          <p14:tracePt t="56684" x="635000" y="3778250"/>
          <p14:tracePt t="56698" x="685800" y="3778250"/>
          <p14:tracePt t="56715" x="838200" y="3778250"/>
          <p14:tracePt t="56731" x="1028700" y="3771900"/>
          <p14:tracePt t="56748" x="1117600" y="3759200"/>
          <p14:tracePt t="56766" x="1320800" y="3746500"/>
          <p14:tracePt t="56781" x="1498600" y="3740150"/>
          <p14:tracePt t="56798" x="1562100" y="3740150"/>
          <p14:tracePt t="56816" x="1670050" y="3727450"/>
          <p14:tracePt t="56831" x="1727200" y="3727450"/>
          <p14:tracePt t="56848" x="1739900" y="3727450"/>
          <p14:tracePt t="56864" x="1758950" y="3727450"/>
          <p14:tracePt t="56881" x="1765300" y="3727450"/>
          <p14:tracePt t="56962" x="1758950" y="3727450"/>
          <p14:tracePt t="56969" x="1752600" y="3727450"/>
          <p14:tracePt t="56991" x="1739900" y="3727450"/>
          <p14:tracePt t="57005" x="1733550" y="3727450"/>
          <p14:tracePt t="57013" x="1727200" y="3727450"/>
          <p14:tracePt t="57030" x="1727200" y="3733800"/>
          <p14:tracePt t="57047" x="1701800" y="3733800"/>
          <p14:tracePt t="57064" x="1638300" y="3746500"/>
          <p14:tracePt t="57082" x="1536700" y="3765550"/>
          <p14:tracePt t="57097" x="1466850" y="3778250"/>
          <p14:tracePt t="57113" x="1314450" y="3797300"/>
          <p14:tracePt t="57131" x="1231900" y="3803650"/>
          <p14:tracePt t="57146" x="1104900" y="3816350"/>
          <p14:tracePt t="57164" x="1054100" y="3816350"/>
          <p14:tracePt t="57181" x="933450" y="3822700"/>
          <p14:tracePt t="57196" x="914400" y="3829050"/>
          <p14:tracePt t="57213" x="889000" y="3829050"/>
          <p14:tracePt t="57230" x="882650" y="3835400"/>
          <p14:tracePt t="57246" x="876300" y="3835400"/>
          <p14:tracePt t="57285" x="882650" y="3835400"/>
          <p14:tracePt t="57293" x="889000" y="3835400"/>
          <p14:tracePt t="57300" x="901700" y="3835400"/>
          <p14:tracePt t="57316" x="914400" y="3835400"/>
          <p14:tracePt t="57329" x="933450" y="3835400"/>
          <p14:tracePt t="57346" x="984250" y="3829050"/>
          <p14:tracePt t="57363" x="1098550" y="3810000"/>
          <p14:tracePt t="57379" x="1187450" y="3810000"/>
          <p14:tracePt t="57396" x="1377950" y="3803650"/>
          <p14:tracePt t="57412" x="1568450" y="3790950"/>
          <p14:tracePt t="57429" x="1663700" y="3778250"/>
          <p14:tracePt t="57446" x="1739900" y="3778250"/>
          <p14:tracePt t="57462" x="1930400" y="3771900"/>
          <p14:tracePt t="57479" x="1981200" y="3771900"/>
          <p14:tracePt t="57496" x="2051050" y="3771900"/>
          <p14:tracePt t="57514" x="2076450" y="3771900"/>
          <p14:tracePt t="57529" x="2101850" y="3771900"/>
          <p14:tracePt t="57546" x="2114550" y="3771900"/>
          <p14:tracePt t="57601" x="2114550" y="3778250"/>
          <p14:tracePt t="57672" x="2108200" y="3778250"/>
          <p14:tracePt t="57693" x="2101850" y="3778250"/>
          <p14:tracePt t="57735" x="2095500" y="3778250"/>
          <p14:tracePt t="57763" x="2082800" y="3778250"/>
          <p14:tracePt t="57784" x="2076450" y="3778250"/>
          <p14:tracePt t="58243" x="2089150" y="3784600"/>
          <p14:tracePt t="58257" x="2139950" y="3797300"/>
          <p14:tracePt t="58265" x="2184400" y="3816350"/>
          <p14:tracePt t="58279" x="2209800" y="3822700"/>
          <p14:tracePt t="58293" x="2254250" y="3835400"/>
          <p14:tracePt t="58309" x="2317750" y="3848100"/>
          <p14:tracePt t="58326" x="2343150" y="3854450"/>
          <p14:tracePt t="58343" x="2393950" y="3860800"/>
          <p14:tracePt t="58359" x="2463800" y="3879850"/>
          <p14:tracePt t="58376" x="2584450" y="3886200"/>
          <p14:tracePt t="58392" x="2647950" y="3886200"/>
          <p14:tracePt t="58409" x="2774950" y="3898900"/>
          <p14:tracePt t="58426" x="2870200" y="3905250"/>
          <p14:tracePt t="58442" x="2895600" y="3905250"/>
          <p14:tracePt t="58459" x="2933700" y="3898900"/>
          <p14:tracePt t="58476" x="2940050" y="3898900"/>
          <p14:tracePt t="58491" x="2946400" y="3892550"/>
          <p14:tracePt t="58525" x="2959100" y="3879850"/>
          <p14:tracePt t="58559" x="2971800" y="3879850"/>
          <p14:tracePt t="58575" x="2978150" y="3879850"/>
          <p14:tracePt t="58592" x="2990850" y="3873500"/>
          <p14:tracePt t="58609" x="3009900" y="3867150"/>
          <p14:tracePt t="58625" x="3028950" y="3860800"/>
          <p14:tracePt t="58641" x="3086100" y="3860800"/>
          <p14:tracePt t="58658" x="3187700" y="3848100"/>
          <p14:tracePt t="58675" x="3257550" y="3848100"/>
          <p14:tracePt t="58691" x="3371850" y="3835400"/>
          <p14:tracePt t="58708" x="3479800" y="3829050"/>
          <p14:tracePt t="58724" x="3543300" y="3816350"/>
          <p14:tracePt t="58742" x="3644900" y="3816350"/>
          <p14:tracePt t="58758" x="3727450" y="3803650"/>
          <p14:tracePt t="58774" x="3759200" y="3797300"/>
          <p14:tracePt t="58791" x="3790950" y="3797300"/>
          <p14:tracePt t="58807" x="3816350" y="3797300"/>
          <p14:tracePt t="58824" x="3822700" y="3797300"/>
          <p14:tracePt t="58841" x="3835400" y="3797300"/>
          <p14:tracePt t="58857" x="3841750" y="3790950"/>
          <p14:tracePt t="58874" x="3854450" y="3790950"/>
          <p14:tracePt t="58890" x="3873500" y="3790950"/>
          <p14:tracePt t="58907" x="3886200" y="3790950"/>
          <p14:tracePt t="58924" x="3898900" y="3790950"/>
          <p14:tracePt t="58940" x="3930650" y="3790950"/>
          <p14:tracePt t="58957" x="3956050" y="3790950"/>
          <p14:tracePt t="58974" x="4000500" y="3790950"/>
          <p14:tracePt t="58990" x="4057650" y="3790950"/>
          <p14:tracePt t="59007" x="4083050" y="3790950"/>
          <p14:tracePt t="59023" x="4127500" y="3790950"/>
          <p14:tracePt t="59040" x="4159250" y="3790950"/>
          <p14:tracePt t="59058" x="4184650" y="3790950"/>
          <p14:tracePt t="59073" x="4191000" y="3790950"/>
          <p14:tracePt t="59090" x="4203700" y="3790950"/>
          <p14:tracePt t="59107" x="4216400" y="3790950"/>
          <p14:tracePt t="59123" x="4222750" y="3790950"/>
          <p14:tracePt t="59140" x="4229100" y="3790950"/>
          <p14:tracePt t="59157" x="4254500" y="3790950"/>
          <p14:tracePt t="59173" x="4267200" y="3790950"/>
          <p14:tracePt t="59190" x="4267200" y="3797300"/>
          <p14:tracePt t="59206" x="4286250" y="3803650"/>
          <p14:tracePt t="59223" x="4305300" y="3803650"/>
          <p14:tracePt t="59240" x="4330700" y="3810000"/>
          <p14:tracePt t="59256" x="4343400" y="3810000"/>
          <p14:tracePt t="59272" x="4375150" y="3816350"/>
          <p14:tracePt t="59290" x="4406900" y="3822700"/>
          <p14:tracePt t="59306" x="4419600" y="3822700"/>
          <p14:tracePt t="59322" x="4438650" y="3822700"/>
          <p14:tracePt t="59339" x="4445000" y="3822700"/>
          <p14:tracePt t="59372" x="4457700" y="3822700"/>
          <p14:tracePt t="59405" x="4464050" y="3822700"/>
          <p14:tracePt t="59507" x="4470400" y="3822700"/>
          <p14:tracePt t="59528" x="4476750" y="3822700"/>
          <p14:tracePt t="59549" x="4483100" y="3822700"/>
          <p14:tracePt t="59571" x="4483100" y="3829050"/>
          <p14:tracePt t="59612" x="4489450" y="3829050"/>
          <p14:tracePt t="59619" x="4495800" y="3829050"/>
          <p14:tracePt t="59647" x="4502150" y="3829050"/>
          <p14:tracePt t="59668" x="4508500" y="3829050"/>
          <p14:tracePt t="59689" x="4514850" y="3829050"/>
          <p14:tracePt t="59711" x="4521200" y="3829050"/>
          <p14:tracePt t="59739" x="4527550" y="3829050"/>
          <p14:tracePt t="59753" x="4533900" y="3829050"/>
          <p14:tracePt t="59760" x="4540250" y="3829050"/>
          <p14:tracePt t="59781" x="4552950" y="3829050"/>
          <p14:tracePt t="59790" x="4559300" y="3829050"/>
          <p14:tracePt t="59804" x="4565650" y="3829050"/>
          <p14:tracePt t="59821" x="4578350" y="3829050"/>
          <p14:tracePt t="59837" x="4610100" y="3829050"/>
          <p14:tracePt t="59854" x="4654550" y="3835400"/>
          <p14:tracePt t="59871" x="4673600" y="3835400"/>
          <p14:tracePt t="59887" x="4705350" y="3835400"/>
          <p14:tracePt t="59904" x="4730750" y="3835400"/>
          <p14:tracePt t="59921" x="4749800" y="3835400"/>
          <p14:tracePt t="59953" x="4756150" y="3835400"/>
          <p14:tracePt t="60069" x="4762500" y="3841750"/>
          <p14:tracePt t="60244" x="4756150" y="3841750"/>
          <p14:tracePt t="60279" x="4749800" y="3841750"/>
          <p14:tracePt t="60314" x="4743450" y="3841750"/>
          <p14:tracePt t="60350" x="4737100" y="3841750"/>
          <p14:tracePt t="60384" x="4730750" y="3841750"/>
          <p14:tracePt t="60420" x="4730750" y="3835400"/>
          <p14:tracePt t="60794" x="4762500" y="3848100"/>
          <p14:tracePt t="60802" x="4845050" y="3879850"/>
          <p14:tracePt t="60815" x="4946650" y="3905250"/>
          <p14:tracePt t="60822" x="5080000" y="3937000"/>
          <p14:tracePt t="60838" x="5207000" y="3981450"/>
          <p14:tracePt t="60851" x="5359400" y="4019550"/>
          <p14:tracePt t="60867" x="5619750" y="4095750"/>
          <p14:tracePt t="60884" x="5753100" y="4127500"/>
          <p14:tracePt t="60900" x="5956300" y="4178300"/>
          <p14:tracePt t="60917" x="6127750" y="4210050"/>
          <p14:tracePt t="60935" x="6229350" y="4216400"/>
          <p14:tracePt t="60950" x="6273800" y="4229100"/>
          <p14:tracePt t="60967" x="6299200" y="4229100"/>
          <p14:tracePt t="60984" x="6381750" y="4222750"/>
          <p14:tracePt t="61000" x="6413500" y="4216400"/>
          <p14:tracePt t="61017" x="6451600" y="4216400"/>
          <p14:tracePt t="61034" x="6508750" y="4210050"/>
          <p14:tracePt t="61050" x="6534150" y="4210050"/>
          <p14:tracePt t="61067" x="6559550" y="4203700"/>
          <p14:tracePt t="61083" x="6616700" y="4191000"/>
          <p14:tracePt t="61099" x="6635750" y="4184650"/>
          <p14:tracePt t="61117" x="6654800" y="4178300"/>
          <p14:tracePt t="61119" x="6667500" y="4178300"/>
          <p14:tracePt t="61133" x="6680200" y="4159250"/>
          <p14:tracePt t="61150" x="6711950" y="4146550"/>
          <p14:tracePt t="61167" x="6756400" y="4127500"/>
          <p14:tracePt t="61183" x="6769100" y="4121150"/>
          <p14:tracePt t="61200" x="6813550" y="4089400"/>
          <p14:tracePt t="61216" x="6845300" y="4064000"/>
          <p14:tracePt t="61232" x="6877050" y="4057650"/>
          <p14:tracePt t="61250" x="6927850" y="4032250"/>
          <p14:tracePt t="61266" x="6965950" y="4019550"/>
          <p14:tracePt t="61282" x="6991350" y="4013200"/>
          <p14:tracePt t="61299" x="7029450" y="4000500"/>
          <p14:tracePt t="61315" x="7067550" y="3987800"/>
          <p14:tracePt t="61332" x="7073900" y="3981450"/>
          <p14:tracePt t="61349" x="7080250" y="3981450"/>
          <p14:tracePt t="61365" x="7092950" y="3968750"/>
          <p14:tracePt t="61399" x="7099300" y="3968750"/>
          <p14:tracePt t="61415" x="7105650" y="3968750"/>
          <p14:tracePt t="61468" x="7112000" y="3962400"/>
          <p14:tracePt t="61524" x="7118350" y="3962400"/>
          <p14:tracePt t="61595" x="7118350" y="3956050"/>
          <p14:tracePt t="61657" x="7112000" y="3956050"/>
          <p14:tracePt t="61896" x="7118350" y="3956050"/>
          <p14:tracePt t="61910" x="7124700" y="3956050"/>
          <p14:tracePt t="61917" x="7137400" y="3956050"/>
          <p14:tracePt t="61931" x="7150100" y="3956050"/>
          <p14:tracePt t="61947" x="7207250" y="3956050"/>
          <p14:tracePt t="61963" x="7264400" y="3962400"/>
          <p14:tracePt t="61981" x="7423150" y="3981450"/>
          <p14:tracePt t="61996" x="7620000" y="3981450"/>
          <p14:tracePt t="62013" x="7727950" y="3994150"/>
          <p14:tracePt t="62030" x="7918450" y="4000500"/>
          <p14:tracePt t="62046" x="8007350" y="4000500"/>
          <p14:tracePt t="62063" x="8134350" y="4013200"/>
          <p14:tracePt t="62080" x="8216900" y="4019550"/>
          <p14:tracePt t="62096" x="8242300" y="4019550"/>
          <p14:tracePt t="62114" x="8267700" y="4019550"/>
          <p14:tracePt t="62129" x="8286750" y="4019550"/>
          <p14:tracePt t="62146" x="8293100" y="4019550"/>
          <p14:tracePt t="62163" x="8299450" y="4013200"/>
          <p14:tracePt t="62205" x="8305800" y="4013200"/>
          <p14:tracePt t="62542" x="8299450" y="4013200"/>
          <p14:tracePt t="62578" x="8293100" y="4013200"/>
          <p14:tracePt t="62619" x="8286750" y="4013200"/>
          <p14:tracePt t="62690" x="8280400" y="4013200"/>
          <p14:tracePt t="62767" x="8274050" y="4013200"/>
          <p14:tracePt t="63525" x="8267700" y="4013200"/>
          <p14:tracePt t="63553" x="8261350" y="4013200"/>
          <p14:tracePt t="63581" x="8255000" y="4013200"/>
          <p14:tracePt t="63652" x="8248650" y="4013200"/>
          <p14:tracePt t="63674" x="8242300" y="4013200"/>
          <p14:tracePt t="63715" x="8235950" y="4013200"/>
          <p14:tracePt t="63785" x="8229600" y="4006850"/>
          <p14:tracePt t="63791" x="8229600" y="4000500"/>
          <p14:tracePt t="63806" x="8223250" y="4000500"/>
          <p14:tracePt t="63813" x="8216900" y="4000500"/>
          <p14:tracePt t="63823" x="8210550" y="3994150"/>
          <p14:tracePt t="63842" x="8197850" y="3981450"/>
          <p14:tracePt t="63856" x="8191500" y="3968750"/>
          <p14:tracePt t="63873" x="8172450" y="3943350"/>
          <p14:tracePt t="63891" x="8089900" y="3841750"/>
          <p14:tracePt t="63907" x="8026400" y="3784600"/>
          <p14:tracePt t="63923" x="7969250" y="3727450"/>
          <p14:tracePt t="63940" x="7804150" y="3594100"/>
          <p14:tracePt t="63956" x="7581900" y="3441700"/>
          <p14:tracePt t="63973" x="7454900" y="3359150"/>
          <p14:tracePt t="63990" x="7137400" y="3187700"/>
          <p14:tracePt t="64006" x="6775450" y="3028950"/>
          <p14:tracePt t="64024" x="6375400" y="2889250"/>
          <p14:tracePt t="64039" x="6172200" y="2851150"/>
          <p14:tracePt t="64056" x="5803900" y="2787650"/>
          <p14:tracePt t="64073" x="5448300" y="2762250"/>
          <p14:tracePt t="64089" x="5289550" y="2762250"/>
          <p14:tracePt t="64106" x="4946650" y="2806700"/>
          <p14:tracePt t="64123" x="4610100" y="2851150"/>
          <p14:tracePt t="64139" x="4425950" y="2908300"/>
          <p14:tracePt t="64157" x="4248150" y="2946400"/>
          <p14:tracePt t="64172" x="3771900" y="3086100"/>
          <p14:tracePt t="64189" x="3670300" y="3143250"/>
          <p14:tracePt t="64192" x="3587750" y="3194050"/>
          <p14:tracePt t="64209" x="3479800" y="3232150"/>
          <p14:tracePt t="64223" x="3359150" y="3302000"/>
          <p14:tracePt t="64239" x="3187700" y="3403600"/>
          <p14:tracePt t="64256" x="3060700" y="3492500"/>
          <p14:tracePt t="64272" x="3003550" y="3530600"/>
          <p14:tracePt t="64289" x="2921000" y="3600450"/>
          <p14:tracePt t="64306" x="2863850" y="3670300"/>
          <p14:tracePt t="64322" x="2838450" y="3689350"/>
          <p14:tracePt t="64339" x="2806700" y="3727450"/>
          <p14:tracePt t="64356" x="2774950" y="3765550"/>
          <p14:tracePt t="64372" x="2774950" y="3771900"/>
          <p14:tracePt t="64389" x="2762250" y="3810000"/>
          <p14:tracePt t="64405" x="2762250" y="3829050"/>
          <p14:tracePt t="64422" x="2762250" y="3835400"/>
          <p14:tracePt t="64439" x="2762250" y="3854450"/>
          <p14:tracePt t="64454" x="2768600" y="3854450"/>
          <p14:tracePt t="64471" x="2768600" y="3860800"/>
          <p14:tracePt t="64488" x="2768600" y="3867150"/>
          <p14:tracePt t="64505" x="2774950" y="3873500"/>
          <p14:tracePt t="64522" x="2774950" y="3879850"/>
          <p14:tracePt t="64539" x="2781300" y="3886200"/>
          <p14:tracePt t="64558" x="2787650" y="3886200"/>
          <p14:tracePt t="64592" x="2794000" y="3886200"/>
          <p14:tracePt t="64635" x="2800350" y="3886200"/>
          <p14:tracePt t="64747" x="2806700" y="3886200"/>
          <p14:tracePt t="64775" x="2813050" y="3886200"/>
          <p14:tracePt t="64803" x="2813050" y="3879850"/>
          <p14:tracePt t="64845" x="2819400" y="3873500"/>
          <p14:tracePt t="64859" x="2825750" y="3873500"/>
          <p14:tracePt t="64866" x="2832100" y="3873500"/>
          <p14:tracePt t="64873" x="2838450" y="3873500"/>
          <p14:tracePt t="64889" x="2844800" y="3867150"/>
          <p14:tracePt t="64908" x="2851150" y="3867150"/>
          <p14:tracePt t="64929" x="2857500" y="3860800"/>
          <p14:tracePt t="64939" x="2863850" y="3860800"/>
          <p14:tracePt t="64953" x="2876550" y="3860800"/>
          <p14:tracePt t="64970" x="2933700" y="3860800"/>
          <p14:tracePt t="64986" x="3016250" y="3848100"/>
          <p14:tracePt t="65003" x="3073400" y="3835400"/>
          <p14:tracePt t="65020" x="3200400" y="3816350"/>
          <p14:tracePt t="65036" x="3352800" y="3810000"/>
          <p14:tracePt t="65053" x="3435350" y="3797300"/>
          <p14:tracePt t="65070" x="3498850" y="3790950"/>
          <p14:tracePt t="65086" x="3670300" y="3778250"/>
          <p14:tracePt t="65102" x="3708400" y="3778250"/>
          <p14:tracePt t="65120" x="3778250" y="3771900"/>
          <p14:tracePt t="65136" x="3803650" y="3771900"/>
          <p14:tracePt t="65152" x="3848100" y="3765550"/>
          <p14:tracePt t="65169" x="3886200" y="3765550"/>
          <p14:tracePt t="65186" x="3905250" y="3765550"/>
          <p14:tracePt t="65203" x="3943350" y="3771900"/>
          <p14:tracePt t="65218" x="3987800" y="3778250"/>
          <p14:tracePt t="65235" x="4013200" y="3778250"/>
          <p14:tracePt t="65253" x="4051300" y="3784600"/>
          <p14:tracePt t="65268" x="4095750" y="3803650"/>
          <p14:tracePt t="65285" x="4114800" y="3803650"/>
          <p14:tracePt t="65302" x="4152900" y="3810000"/>
          <p14:tracePt t="65318" x="4191000" y="3816350"/>
          <p14:tracePt t="65335" x="4210050" y="3816350"/>
          <p14:tracePt t="65352" x="4229100" y="3816350"/>
          <p14:tracePt t="65368" x="4235450" y="3816350"/>
          <p14:tracePt t="65386" x="4254500" y="3822700"/>
          <p14:tracePt t="65418" x="4260850" y="3822700"/>
          <p14:tracePt t="65435" x="4273550" y="3822700"/>
          <p14:tracePt t="65451" x="4279900" y="3822700"/>
          <p14:tracePt t="65484" x="4292600" y="3822700"/>
          <p14:tracePt t="65501" x="4305300" y="3822700"/>
          <p14:tracePt t="65518" x="4305300" y="3829050"/>
          <p14:tracePt t="65534" x="4318000" y="3829050"/>
          <p14:tracePt t="65551" x="4324350" y="3829050"/>
          <p14:tracePt t="65567" x="4330700" y="3829050"/>
          <p14:tracePt t="65584" x="4356100" y="3829050"/>
          <p14:tracePt t="65601" x="4368800" y="3835400"/>
          <p14:tracePt t="65618" x="4394200" y="3841750"/>
          <p14:tracePt t="65634" x="4406900" y="3841750"/>
          <p14:tracePt t="65651" x="4432300" y="3841750"/>
          <p14:tracePt t="65668" x="4451350" y="3841750"/>
          <p14:tracePt t="65684" x="4457700" y="3841750"/>
          <p14:tracePt t="65717" x="4470400" y="3841750"/>
          <p14:tracePt t="65779" x="4476750" y="3841750"/>
          <p14:tracePt t="65807" x="4483100" y="3841750"/>
          <p14:tracePt t="65828" x="4489450" y="3841750"/>
          <p14:tracePt t="65857" x="4495800" y="3841750"/>
          <p14:tracePt t="65891" x="4502150" y="3841750"/>
          <p14:tracePt t="65990" x="4502150" y="3835400"/>
          <p14:tracePt t="66081" x="4495800" y="3835400"/>
          <p14:tracePt t="66102" x="4489450" y="3835400"/>
          <p14:tracePt t="66117" x="4483100" y="3835400"/>
          <p14:tracePt t="66130" x="4476750" y="3829050"/>
          <p14:tracePt t="66144" x="4476750" y="3822700"/>
          <p14:tracePt t="66158" x="4470400" y="3822700"/>
          <p14:tracePt t="66449" x="4648200" y="3854450"/>
          <p14:tracePt t="66463" x="4953000" y="3924300"/>
          <p14:tracePt t="66471" x="5181600" y="3962400"/>
          <p14:tracePt t="66485" x="5416550" y="4038600"/>
          <p14:tracePt t="66497" x="5645150" y="4095750"/>
          <p14:tracePt t="66514" x="5943600" y="4140200"/>
          <p14:tracePt t="66531" x="6045200" y="4140200"/>
          <p14:tracePt t="66548" x="6197600" y="4152900"/>
          <p14:tracePt t="66564" x="6330950" y="4159250"/>
          <p14:tracePt t="66581" x="6381750" y="4159250"/>
          <p14:tracePt t="66597" x="6451600" y="4152900"/>
          <p14:tracePt t="66614" x="6502400" y="4133850"/>
          <p14:tracePt t="66631" x="6521450" y="4121150"/>
          <p14:tracePt t="66647" x="6540500" y="4108450"/>
          <p14:tracePt t="66664" x="6565900" y="4095750"/>
          <p14:tracePt t="66681" x="6597650" y="4076700"/>
          <p14:tracePt t="66697" x="6610350" y="4057650"/>
          <p14:tracePt t="66714" x="6635750" y="4025900"/>
          <p14:tracePt t="66731" x="6673850" y="4000500"/>
          <p14:tracePt t="66747" x="6686550" y="3994150"/>
          <p14:tracePt t="66763" x="6705600" y="3987800"/>
          <p14:tracePt t="66780" x="6769100" y="3943350"/>
          <p14:tracePt t="66797" x="6788150" y="3930650"/>
          <p14:tracePt t="66813" x="6813550" y="3924300"/>
          <p14:tracePt t="66830" x="6864350" y="3892550"/>
          <p14:tracePt t="66846" x="6902450" y="3873500"/>
          <p14:tracePt t="66864" x="6959600" y="3848100"/>
          <p14:tracePt t="66880" x="6972300" y="3841750"/>
          <p14:tracePt t="66897" x="7010400" y="3829050"/>
          <p14:tracePt t="66913" x="7035800" y="3816350"/>
          <p14:tracePt t="66929" x="7048500" y="3810000"/>
          <p14:tracePt t="66946" x="7073900" y="3803650"/>
          <p14:tracePt t="66963" x="7086600" y="3797300"/>
          <p14:tracePt t="66980" x="7086600" y="3790950"/>
          <p14:tracePt t="66997" x="7099300" y="3790950"/>
          <p14:tracePt t="67013" x="7105650" y="3790950"/>
          <p14:tracePt t="67095" x="7105650" y="3797300"/>
          <p14:tracePt t="67187" x="7105650" y="3803650"/>
          <p14:tracePt t="67243" x="7099300" y="3803650"/>
          <p14:tracePt t="67264" x="7092950" y="3810000"/>
          <p14:tracePt t="68909" x="7086600" y="3810000"/>
          <p14:tracePt t="68930" x="7073900" y="3810000"/>
          <p14:tracePt t="68937" x="7067550" y="3816350"/>
          <p14:tracePt t="68951" x="7061200" y="3816350"/>
          <p14:tracePt t="68959" x="7054850" y="3822700"/>
          <p14:tracePt t="68975" x="7042150" y="3822700"/>
          <p14:tracePt t="68989" x="6997700" y="3829050"/>
          <p14:tracePt t="69006" x="6978650" y="3835400"/>
          <p14:tracePt t="69022" x="6902450" y="3848100"/>
          <p14:tracePt t="69039" x="6756400" y="3867150"/>
          <p14:tracePt t="69055" x="6667500" y="3873500"/>
          <p14:tracePt t="69072" x="6477000" y="3892550"/>
          <p14:tracePt t="69089" x="6375400" y="3905250"/>
          <p14:tracePt t="69106" x="6102350" y="3924300"/>
          <p14:tracePt t="69122" x="5848350" y="3962400"/>
          <p14:tracePt t="69138" x="5734050" y="3968750"/>
          <p14:tracePt t="69155" x="5480050" y="3994150"/>
          <p14:tracePt t="69171" x="5238750" y="4000500"/>
          <p14:tracePt t="69188" x="5137150" y="4000500"/>
          <p14:tracePt t="69205" x="4933950" y="4000500"/>
          <p14:tracePt t="69221" x="4705350" y="4000500"/>
          <p14:tracePt t="69239" x="4578350" y="4000500"/>
          <p14:tracePt t="69254" x="4337050" y="4000500"/>
          <p14:tracePt t="69271" x="4114800" y="4000500"/>
          <p14:tracePt t="69289" x="4000500" y="4000500"/>
          <p14:tracePt t="69305" x="3702050" y="4013200"/>
          <p14:tracePt t="69321" x="3575050" y="4025900"/>
          <p14:tracePt t="69338" x="3232150" y="4076700"/>
          <p14:tracePt t="69354" x="3105150" y="4076700"/>
          <p14:tracePt t="69371" x="3003550" y="4076700"/>
          <p14:tracePt t="69388" x="2844800" y="4108450"/>
          <p14:tracePt t="69404" x="2743200" y="4114800"/>
          <p14:tracePt t="69422" x="2647950" y="4121150"/>
          <p14:tracePt t="69437" x="2597150" y="4121150"/>
          <p14:tracePt t="69454" x="2489200" y="4152900"/>
          <p14:tracePt t="69471" x="2406650" y="4159250"/>
          <p14:tracePt t="69487" x="2381250" y="4165600"/>
          <p14:tracePt t="69504" x="2286000" y="4184650"/>
          <p14:tracePt t="69521" x="2209800" y="4197350"/>
          <p14:tracePt t="69537" x="2171700" y="4216400"/>
          <p14:tracePt t="69554" x="2076450" y="4235450"/>
          <p14:tracePt t="69570" x="1981200" y="4248150"/>
          <p14:tracePt t="69587" x="1924050" y="4260850"/>
          <p14:tracePt t="69604" x="1847850" y="4267200"/>
          <p14:tracePt t="69620" x="1778000" y="4273550"/>
          <p14:tracePt t="69637" x="1739900" y="4273550"/>
          <p14:tracePt t="69654" x="1689100" y="4279900"/>
          <p14:tracePt t="69670" x="1670050" y="4279900"/>
          <p14:tracePt t="69687" x="1625600" y="4279900"/>
          <p14:tracePt t="69703" x="1587500" y="4286250"/>
          <p14:tracePt t="69720" x="1568450" y="4298950"/>
          <p14:tracePt t="69737" x="1517650" y="4305300"/>
          <p14:tracePt t="69753" x="1473200" y="4311650"/>
          <p14:tracePt t="69770" x="1454150" y="4318000"/>
          <p14:tracePt t="69787" x="1416050" y="4324350"/>
          <p14:tracePt t="69803" x="1409700" y="4324350"/>
          <p14:tracePt t="69819" x="1403350" y="4324350"/>
          <p14:tracePt t="70205" x="1390650" y="4324350"/>
          <p14:tracePt t="70212" x="1390650" y="4330700"/>
          <p14:tracePt t="70221" x="1384300" y="4330700"/>
          <p14:tracePt t="70235" x="1377950" y="4330700"/>
          <p14:tracePt t="70252" x="1371600" y="4337050"/>
          <p14:tracePt t="70282" x="1365250" y="4343400"/>
          <p14:tracePt t="70325" x="1358900" y="4343400"/>
          <p14:tracePt t="70360" x="1352550" y="4343400"/>
          <p14:tracePt t="70381" x="1346200" y="4349750"/>
          <p14:tracePt t="70402" x="1339850" y="4349750"/>
          <p14:tracePt t="70416" x="1333500" y="4349750"/>
          <p14:tracePt t="70423" x="1327150" y="4349750"/>
          <p14:tracePt t="70434" x="1320800" y="4349750"/>
          <p14:tracePt t="70451" x="1314450" y="4349750"/>
          <p14:tracePt t="70467" x="1308100" y="4349750"/>
          <p14:tracePt t="70493" x="1301750" y="4349750"/>
          <p14:tracePt t="70521" x="1301750" y="4356100"/>
          <p14:tracePt t="70543" x="1295400" y="4356100"/>
          <p14:tracePt t="70570" x="1289050" y="4362450"/>
          <p14:tracePt t="70591" x="1282700" y="4362450"/>
          <p14:tracePt t="70612" x="1276350" y="4362450"/>
          <p14:tracePt t="70635" x="1276350" y="4368800"/>
          <p14:tracePt t="70683" x="1270000" y="4368800"/>
          <p14:tracePt t="71083" x="1270000" y="4362450"/>
          <p14:tracePt t="71167" x="1276350" y="4356100"/>
          <p14:tracePt t="71196" x="1282700" y="4356100"/>
          <p14:tracePt t="71224" x="1289050" y="4356100"/>
          <p14:tracePt t="71266" x="1295400" y="4356100"/>
          <p14:tracePt t="71294" x="1301750" y="4356100"/>
          <p14:tracePt t="71336" x="1308100" y="4356100"/>
          <p14:tracePt t="71357" x="1314450" y="4356100"/>
          <p14:tracePt t="71378" x="1320800" y="4356100"/>
          <p14:tracePt t="71399" x="1327150" y="4356100"/>
          <p14:tracePt t="71406" x="1333500" y="4356100"/>
          <p14:tracePt t="71420" x="1339850" y="4356100"/>
          <p14:tracePt t="71430" x="1346200" y="4356100"/>
          <p14:tracePt t="71450" x="1384300" y="4356100"/>
          <p14:tracePt t="71464" x="1403350" y="4362450"/>
          <p14:tracePt t="71480" x="1460500" y="4368800"/>
          <p14:tracePt t="71497" x="1498600" y="4368800"/>
          <p14:tracePt t="71514" x="1593850" y="4381500"/>
          <p14:tracePt t="71530" x="1701800" y="4413250"/>
          <p14:tracePt t="71547" x="1809750" y="4419600"/>
          <p14:tracePt t="71564" x="1854200" y="4425950"/>
          <p14:tracePt t="71580" x="1943100" y="4425950"/>
          <p14:tracePt t="71597" x="2012950" y="4438650"/>
          <p14:tracePt t="71613" x="2051050" y="4438650"/>
          <p14:tracePt t="71631" x="2108200" y="4438650"/>
          <p14:tracePt t="71646" x="2165350" y="4438650"/>
          <p14:tracePt t="71664" x="2190750" y="4438650"/>
          <p14:tracePt t="71680" x="2241550" y="4432300"/>
          <p14:tracePt t="71696" x="2260600" y="4432300"/>
          <p14:tracePt t="71713" x="2305050" y="4432300"/>
          <p14:tracePt t="71730" x="2355850" y="4419600"/>
          <p14:tracePt t="71746" x="2381250" y="4419600"/>
          <p14:tracePt t="71763" x="2438400" y="4413250"/>
          <p14:tracePt t="71779" x="2514600" y="4400550"/>
          <p14:tracePt t="71796" x="2565400" y="4387850"/>
          <p14:tracePt t="71813" x="2635250" y="4381500"/>
          <p14:tracePt t="71829" x="2705100" y="4368800"/>
          <p14:tracePt t="71846" x="2730500" y="4368800"/>
          <p14:tracePt t="71863" x="2774950" y="4349750"/>
          <p14:tracePt t="71879" x="2806700" y="4349750"/>
          <p14:tracePt t="71896" x="2819400" y="4349750"/>
          <p14:tracePt t="71912" x="2844800" y="4349750"/>
          <p14:tracePt t="71929" x="2863850" y="4349750"/>
          <p14:tracePt t="71946" x="2870200" y="4349750"/>
          <p14:tracePt t="71962" x="2876550" y="4349750"/>
          <p14:tracePt t="71979" x="2882900" y="4349750"/>
          <p14:tracePt t="71996" x="2895600" y="4349750"/>
          <p14:tracePt t="72032" x="2901950" y="4349750"/>
          <p14:tracePt t="72059" x="2901950" y="4356100"/>
          <p14:tracePt t="72066" x="2901950" y="4362450"/>
          <p14:tracePt t="72088" x="2901950" y="4368800"/>
          <p14:tracePt t="72438" x="2908300" y="4368800"/>
          <p14:tracePt t="72452" x="2933700" y="4368800"/>
          <p14:tracePt t="72459" x="2971800" y="4368800"/>
          <p14:tracePt t="72473" x="3028950" y="4356100"/>
          <p14:tracePt t="72480" x="3079750" y="4356100"/>
          <p14:tracePt t="72494" x="3143250" y="4362450"/>
          <p14:tracePt t="72510" x="3257550" y="4362450"/>
          <p14:tracePt t="72527" x="3314700" y="4362450"/>
          <p14:tracePt t="72544" x="3441700" y="4362450"/>
          <p14:tracePt t="72560" x="3568700" y="4362450"/>
          <p14:tracePt t="72577" x="3632200" y="4362450"/>
          <p14:tracePt t="72593" x="3784600" y="4362450"/>
          <p14:tracePt t="72610" x="3848100" y="4362450"/>
          <p14:tracePt t="72626" x="3994150" y="4368800"/>
          <p14:tracePt t="72643" x="4095750" y="4368800"/>
          <p14:tracePt t="72660" x="4159250" y="4368800"/>
          <p14:tracePt t="72677" x="4260850" y="4368800"/>
          <p14:tracePt t="72693" x="4387850" y="4368800"/>
          <p14:tracePt t="72710" x="4451350" y="4368800"/>
          <p14:tracePt t="72726" x="4584700" y="4368800"/>
          <p14:tracePt t="72743" x="4660900" y="4368800"/>
          <p14:tracePt t="72759" x="4686300" y="4368800"/>
          <p14:tracePt t="72763" x="4718050" y="4368800"/>
          <p14:tracePt t="72776" x="4737100" y="4368800"/>
          <p14:tracePt t="72792" x="4787900" y="4368800"/>
          <p14:tracePt t="72809" x="4806950" y="4368800"/>
          <p14:tracePt t="72825" x="4845050" y="4368800"/>
          <p14:tracePt t="72842" x="4895850" y="4368800"/>
          <p14:tracePt t="72860" x="4940300" y="4368800"/>
          <p14:tracePt t="72876" x="4959350" y="4368800"/>
          <p14:tracePt t="72892" x="4978400" y="4368800"/>
          <p14:tracePt t="72909" x="5016500" y="4362450"/>
          <p14:tracePt t="72925" x="5035550" y="4362450"/>
          <p14:tracePt t="72942" x="5048250" y="4362450"/>
          <p14:tracePt t="72959" x="5073650" y="4362450"/>
          <p14:tracePt t="72975" x="5105400" y="4362450"/>
          <p14:tracePt t="72992" x="5118100" y="4362450"/>
          <p14:tracePt t="73008" x="5156200" y="4362450"/>
          <p14:tracePt t="73025" x="5200650" y="4368800"/>
          <p14:tracePt t="73042" x="5219700" y="4368800"/>
          <p14:tracePt t="73058" x="5270500" y="4368800"/>
          <p14:tracePt t="73075" x="5308600" y="4368800"/>
          <p14:tracePt t="73092" x="5359400" y="4368800"/>
          <p14:tracePt t="73108" x="5384800" y="4368800"/>
          <p14:tracePt t="73125" x="5429250" y="4368800"/>
          <p14:tracePt t="73141" x="5461000" y="4368800"/>
          <p14:tracePt t="73158" x="5480050" y="4368800"/>
          <p14:tracePt t="73175" x="5505450" y="4381500"/>
          <p14:tracePt t="73191" x="5530850" y="4387850"/>
          <p14:tracePt t="73209" x="5543550" y="4387850"/>
          <p14:tracePt t="73225" x="5562600" y="4387850"/>
          <p14:tracePt t="73242" x="5568950" y="4387850"/>
          <p14:tracePt t="73258" x="5581650" y="4387850"/>
          <p14:tracePt t="73261" x="5588000" y="4387850"/>
          <p14:tracePt t="73275" x="5594350" y="4387850"/>
          <p14:tracePt t="73291" x="5600700" y="4387850"/>
          <p14:tracePt t="73308" x="5613400" y="4387850"/>
          <p14:tracePt t="73341" x="5619750" y="4387850"/>
          <p14:tracePt t="73358" x="5626100" y="4387850"/>
          <p14:tracePt t="73393" x="5632450" y="4387850"/>
          <p14:tracePt t="73399" x="5638800" y="4387850"/>
          <p14:tracePt t="73421" x="5645150" y="4387850"/>
          <p14:tracePt t="73435" x="5651500" y="4387850"/>
          <p14:tracePt t="73463" x="5657850" y="4381500"/>
          <p14:tracePt t="73470" x="5664200" y="4381500"/>
          <p14:tracePt t="73484" x="5670550" y="4381500"/>
          <p14:tracePt t="73494" x="5676900" y="4381500"/>
          <p14:tracePt t="73508" x="5689600" y="4381500"/>
          <p14:tracePt t="73524" x="5702300" y="4381500"/>
          <p14:tracePt t="73541" x="5759450" y="4381500"/>
          <p14:tracePt t="73557" x="5778500" y="4381500"/>
          <p14:tracePt t="73574" x="5810250" y="4381500"/>
          <p14:tracePt t="73591" x="5861050" y="4375150"/>
          <p14:tracePt t="73607" x="5899150" y="4375150"/>
          <p14:tracePt t="73625" x="5949950" y="4375150"/>
          <p14:tracePt t="73640" x="5962650" y="4375150"/>
          <p14:tracePt t="73657" x="6000750" y="4375150"/>
          <p14:tracePt t="73674" x="6045200" y="4375150"/>
          <p14:tracePt t="73691" x="6057900" y="4375150"/>
          <p14:tracePt t="73707" x="6076950" y="4375150"/>
          <p14:tracePt t="73723" x="6089650" y="4375150"/>
          <p14:tracePt t="73739" x="6108700" y="4381500"/>
          <p14:tracePt t="73755" x="6127750" y="4381500"/>
          <p14:tracePt t="73773" x="6146800" y="4381500"/>
          <p14:tracePt t="73789" x="6153150" y="4381500"/>
          <p14:tracePt t="73806" x="6165850" y="4387850"/>
          <p14:tracePt t="73822" x="6191250" y="4387850"/>
          <p14:tracePt t="73839" x="6197600" y="4387850"/>
          <p14:tracePt t="73856" x="6203950" y="4387850"/>
          <p14:tracePt t="73872" x="6210300" y="4387850"/>
          <p14:tracePt t="73889" x="6216650" y="4394200"/>
          <p14:tracePt t="73906" x="6223000" y="4394200"/>
          <p14:tracePt t="73948" x="6229350" y="4394200"/>
          <p14:tracePt t="73976" x="6235700" y="4394200"/>
          <p14:tracePt t="74025" x="6235700" y="4400550"/>
          <p14:tracePt t="74054" x="6229350" y="4406900"/>
          <p14:tracePt t="74067" x="6229350" y="4413250"/>
          <p14:tracePt t="74074" x="6229350" y="4419600"/>
          <p14:tracePt t="74495" x="6235700" y="4419600"/>
          <p14:tracePt t="74509" x="6242050" y="4419600"/>
          <p14:tracePt t="74530" x="6248400" y="4419600"/>
          <p14:tracePt t="74538" x="6254750" y="4413250"/>
          <p14:tracePt t="74544" x="6261100" y="4413250"/>
          <p14:tracePt t="74558" x="6267450" y="4406900"/>
          <p14:tracePt t="74570" x="6273800" y="4406900"/>
          <p14:tracePt t="74587" x="6280150" y="4400550"/>
          <p14:tracePt t="74603" x="6286500" y="4394200"/>
          <p14:tracePt t="74620" x="6292850" y="4394200"/>
          <p14:tracePt t="74636" x="6305550" y="4394200"/>
          <p14:tracePt t="74653" x="6311900" y="4394200"/>
          <p14:tracePt t="74670" x="6318250" y="4394200"/>
          <p14:tracePt t="74686" x="6330950" y="4394200"/>
          <p14:tracePt t="74702" x="6343650" y="4394200"/>
          <p14:tracePt t="74720" x="6356350" y="4394200"/>
          <p14:tracePt t="74736" x="6362700" y="4394200"/>
          <p14:tracePt t="74753" x="6375400" y="4394200"/>
          <p14:tracePt t="74756" x="6381750" y="4394200"/>
          <p14:tracePt t="74770" x="6394450" y="4394200"/>
          <p14:tracePt t="74786" x="6400800" y="4394200"/>
          <p14:tracePt t="74803" x="6413500" y="4394200"/>
          <p14:tracePt t="74819" x="6445250" y="4387850"/>
          <p14:tracePt t="74835" x="6457950" y="4387850"/>
          <p14:tracePt t="74853" x="6489700" y="4387850"/>
          <p14:tracePt t="74869" x="6527800" y="4381500"/>
          <p14:tracePt t="74885" x="6534150" y="4381500"/>
          <p14:tracePt t="74902" x="6553200" y="4381500"/>
          <p14:tracePt t="74918" x="6565900" y="4381500"/>
          <p14:tracePt t="74952" x="6578600" y="4381500"/>
          <p14:tracePt t="74968" x="6584950" y="4381500"/>
          <p14:tracePt t="75056" x="6591300" y="4381500"/>
          <p14:tracePt t="75099" x="6597650" y="4381500"/>
          <p14:tracePt t="75338" x="6584950" y="4381500"/>
          <p14:tracePt t="75351" x="6578600" y="4381500"/>
          <p14:tracePt t="75358" x="6553200" y="4381500"/>
          <p14:tracePt t="75372" x="6527800" y="4381500"/>
          <p14:tracePt t="75384" x="6496050" y="4381500"/>
          <p14:tracePt t="75400" x="6432550" y="4381500"/>
          <p14:tracePt t="75417" x="6394450" y="4381500"/>
          <p14:tracePt t="75433" x="6318250" y="4381500"/>
          <p14:tracePt t="75450" x="6261100" y="4381500"/>
          <p14:tracePt t="75467" x="6229350" y="4381500"/>
          <p14:tracePt t="75485" x="6197600" y="4381500"/>
          <p14:tracePt t="75500" x="6178550" y="4381500"/>
          <p14:tracePt t="75517" x="6172200" y="4381500"/>
          <p14:tracePt t="75534" x="6165850" y="4381500"/>
          <p14:tracePt t="75550" x="6159500" y="4381500"/>
          <p14:tracePt t="75566" x="6153150" y="4381500"/>
          <p14:tracePt t="75584" x="6140450" y="4381500"/>
          <p14:tracePt t="75600" x="6134100" y="4381500"/>
          <p14:tracePt t="75616" x="6121400" y="4381500"/>
          <p14:tracePt t="75633" x="6108700" y="4381500"/>
          <p14:tracePt t="75666" x="6102350" y="4381500"/>
          <p14:tracePt t="75682" x="6096000" y="4381500"/>
          <p14:tracePt t="75709" x="6096000" y="4387850"/>
          <p14:tracePt t="75738" x="6089650" y="4387850"/>
          <p14:tracePt t="75773" x="6083300" y="4387850"/>
          <p14:tracePt t="75843" x="6083300" y="4394200"/>
          <p14:tracePt t="75878" x="6089650" y="4394200"/>
          <p14:tracePt t="75899" x="6096000" y="4400550"/>
          <p14:tracePt t="75913" x="6102350" y="4400550"/>
          <p14:tracePt t="75934" x="6108700" y="4400550"/>
          <p14:tracePt t="75941" x="6115050" y="4400550"/>
          <p14:tracePt t="75962" x="6127750" y="4400550"/>
          <p14:tracePt t="75969" x="6140450" y="4400550"/>
          <p14:tracePt t="75984" x="6159500" y="4400550"/>
          <p14:tracePt t="75998" x="6178550" y="4400550"/>
          <p14:tracePt t="76015" x="6235700" y="4400550"/>
          <p14:tracePt t="76032" x="6311900" y="4400550"/>
          <p14:tracePt t="76048" x="6356350" y="4400550"/>
          <p14:tracePt t="76064" x="6432550" y="4400550"/>
          <p14:tracePt t="76082" x="6502400" y="4400550"/>
          <p14:tracePt t="76097" x="6527800" y="4400550"/>
          <p14:tracePt t="76115" x="6578600" y="4400550"/>
          <p14:tracePt t="76132" x="6610350" y="4400550"/>
          <p14:tracePt t="76149" x="6623050" y="4400550"/>
          <p14:tracePt t="76164" x="6635750" y="4400550"/>
          <p14:tracePt t="76181" x="6642100" y="4400550"/>
          <p14:tracePt t="76217" x="6642100" y="4406900"/>
          <p14:tracePt t="76250" x="6648450" y="4406900"/>
          <p14:tracePt t="76299" x="6654800" y="4406900"/>
          <p14:tracePt t="76369" x="6661150" y="4406900"/>
          <p14:tracePt t="76404" x="6667500" y="4406900"/>
          <p14:tracePt t="76440" x="6673850" y="4406900"/>
          <p14:tracePt t="76741" x="6673850" y="4400550"/>
          <p14:tracePt t="76854" x="6667500" y="4400550"/>
          <p14:tracePt t="76896" x="6661150" y="4400550"/>
          <p14:tracePt t="76931" x="6654800" y="4400550"/>
          <p14:tracePt t="76966" x="6648450" y="4400550"/>
          <p14:tracePt t="77001" x="6642100" y="4400550"/>
          <p14:tracePt t="77141" x="6642100" y="4394200"/>
          <p14:tracePt t="77176" x="6642100" y="4387850"/>
          <p14:tracePt t="77190" x="6648450" y="4381500"/>
          <p14:tracePt t="77212" x="6654800" y="4381500"/>
          <p14:tracePt t="77233" x="6661150" y="4381500"/>
          <p14:tracePt t="77246" x="6661150" y="4375150"/>
          <p14:tracePt t="77254" x="6667500" y="4368800"/>
          <p14:tracePt t="77268" x="6673850" y="4362450"/>
          <p14:tracePt t="77277" x="6680200" y="4356100"/>
          <p14:tracePt t="77294" x="6699250" y="4337050"/>
          <p14:tracePt t="77310" x="6731000" y="4298950"/>
          <p14:tracePt t="77327" x="6800850" y="4241800"/>
          <p14:tracePt t="77344" x="6832600" y="4203700"/>
          <p14:tracePt t="77360" x="6915150" y="4121150"/>
          <p14:tracePt t="77377" x="6985000" y="4057650"/>
          <p14:tracePt t="77394" x="7054850" y="3987800"/>
          <p14:tracePt t="77410" x="7086600" y="3949700"/>
          <p14:tracePt t="77427" x="7137400" y="3898900"/>
          <p14:tracePt t="77444" x="7175500" y="3854450"/>
          <p14:tracePt t="77460" x="7181850" y="3841750"/>
          <p14:tracePt t="77476" x="7194550" y="3835400"/>
          <p14:tracePt t="77493" x="7200900" y="3816350"/>
          <p14:tracePt t="77510" x="7207250" y="3810000"/>
          <p14:tracePt t="77549" x="7207250" y="3803650"/>
          <p14:tracePt t="77559" x="7207250" y="3797300"/>
          <p14:tracePt t="77886" x="7200900" y="3797300"/>
          <p14:tracePt t="77900" x="7194550" y="3797300"/>
          <p14:tracePt t="77906" x="7181850" y="3803650"/>
          <p14:tracePt t="77914" x="7162800" y="3803650"/>
          <p14:tracePt t="77928" x="7124700" y="3803650"/>
          <p14:tracePt t="77942" x="7073900" y="3803650"/>
          <p14:tracePt t="77958" x="6883400" y="3803650"/>
          <p14:tracePt t="77975" x="6756400" y="3790950"/>
          <p14:tracePt t="77991" x="6375400" y="3752850"/>
          <p14:tracePt t="78008" x="5962650" y="3695700"/>
          <p14:tracePt t="78025" x="5772150" y="3683000"/>
          <p14:tracePt t="78041" x="5422900" y="3663950"/>
          <p14:tracePt t="78058" x="5181600" y="3651250"/>
          <p14:tracePt t="78075" x="5016500" y="3651250"/>
          <p14:tracePt t="78091" x="4953000" y="3651250"/>
          <p14:tracePt t="78108" x="4895850" y="3651250"/>
          <p14:tracePt t="78125" x="4800600" y="3651250"/>
          <p14:tracePt t="78141" x="4781550" y="3651250"/>
          <p14:tracePt t="78157" x="4768850" y="3657600"/>
          <p14:tracePt t="78174" x="4749800" y="3657600"/>
          <p14:tracePt t="78191" x="4737100" y="3657600"/>
          <p14:tracePt t="78208" x="4724400" y="3663950"/>
          <p14:tracePt t="78224" x="4718050" y="3663950"/>
          <p14:tracePt t="78240" x="4705350" y="3670300"/>
          <p14:tracePt t="78258" x="4692650" y="3676650"/>
          <p14:tracePt t="78274" x="4686300" y="3683000"/>
          <p14:tracePt t="78291" x="4679950" y="3689350"/>
          <p14:tracePt t="78307" x="4667250" y="3689350"/>
          <p14:tracePt t="78323" x="4660900" y="3695700"/>
          <p14:tracePt t="78340" x="4648200" y="3695700"/>
          <p14:tracePt t="78357" x="4641850" y="3695700"/>
          <p14:tracePt t="78393" x="4635500" y="3695700"/>
          <p14:tracePt t="78461" x="4629150" y="3702050"/>
          <p14:tracePt t="78475" x="4635500" y="3702050"/>
          <p14:tracePt t="78489" x="4641850" y="3702050"/>
          <p14:tracePt t="78511" x="4654550" y="3702050"/>
          <p14:tracePt t="78517" x="4667250" y="3702050"/>
          <p14:tracePt t="78532" x="4686300" y="3702050"/>
          <p14:tracePt t="78539" x="4724400" y="3702050"/>
          <p14:tracePt t="78556" x="4775200" y="3702050"/>
          <p14:tracePt t="78573" x="4940300" y="3702050"/>
          <p14:tracePt t="78589" x="5207000" y="3702050"/>
          <p14:tracePt t="78606" x="5365750" y="3714750"/>
          <p14:tracePt t="78623" x="5765800" y="3727450"/>
          <p14:tracePt t="78639" x="6127750" y="3727450"/>
          <p14:tracePt t="78656" x="6286500" y="3727450"/>
          <p14:tracePt t="78672" x="6546850" y="3727450"/>
          <p14:tracePt t="78690" x="6743700" y="3740150"/>
          <p14:tracePt t="78705" x="6819900" y="3740150"/>
          <p14:tracePt t="78722" x="6934200" y="3740150"/>
          <p14:tracePt t="78739" x="6972300" y="3746500"/>
          <p14:tracePt t="78756" x="7042150" y="3746500"/>
          <p14:tracePt t="78772" x="7054850" y="3746500"/>
          <p14:tracePt t="78789" x="7067550" y="3746500"/>
          <p14:tracePt t="78793" x="7080250" y="3746500"/>
          <p14:tracePt t="78805" x="7086600" y="3746500"/>
          <p14:tracePt t="78821" x="7105650" y="3746500"/>
          <p14:tracePt t="78855" x="7118350" y="3746500"/>
          <p14:tracePt t="78871" x="7124700" y="3746500"/>
          <p14:tracePt t="78891" x="7131050" y="3746500"/>
          <p14:tracePt t="78910" x="7137400" y="3746500"/>
          <p14:tracePt t="78939" x="7150100" y="3746500"/>
          <p14:tracePt t="78960" x="7150100" y="3740150"/>
          <p14:tracePt t="78966" x="7156450" y="3740150"/>
          <p14:tracePt t="79009" x="7162800" y="3740150"/>
          <p14:tracePt t="79388" x="7150100" y="3740150"/>
          <p14:tracePt t="79402" x="7143750" y="3740150"/>
          <p14:tracePt t="79409" x="7137400" y="3740150"/>
          <p14:tracePt t="79423" x="7124700" y="3746500"/>
          <p14:tracePt t="79438" x="7105650" y="3759200"/>
          <p14:tracePt t="79453" x="7042150" y="3790950"/>
          <p14:tracePt t="79469" x="6997700" y="3816350"/>
          <p14:tracePt t="79487" x="6883400" y="3892550"/>
          <p14:tracePt t="79503" x="6756400" y="3981450"/>
          <p14:tracePt t="79520" x="6699250" y="4019550"/>
          <p14:tracePt t="79536" x="6584950" y="4095750"/>
          <p14:tracePt t="79552" x="6483350" y="4152900"/>
          <p14:tracePt t="79569" x="6451600" y="4178300"/>
          <p14:tracePt t="79586" x="6375400" y="4222750"/>
          <p14:tracePt t="79602" x="6330950" y="4241800"/>
          <p14:tracePt t="79620" x="6318250" y="4254500"/>
          <p14:tracePt t="79636" x="6286500" y="4273550"/>
          <p14:tracePt t="79652" x="6273800" y="4292600"/>
          <p14:tracePt t="79669" x="6242050" y="4311650"/>
          <p14:tracePt t="79685" x="6235700" y="4318000"/>
          <p14:tracePt t="79702" x="6223000" y="4324350"/>
          <p14:tracePt t="79719" x="6210300" y="4330700"/>
          <p14:tracePt t="79736" x="6203950" y="4343400"/>
          <p14:tracePt t="79752" x="6197600" y="4349750"/>
          <p14:tracePt t="79768" x="6184900" y="4356100"/>
          <p14:tracePt t="79785" x="6172200" y="4356100"/>
          <p14:tracePt t="79802" x="6165850" y="4368800"/>
          <p14:tracePt t="79818" x="6165850" y="4375150"/>
          <p14:tracePt t="79835" x="6159500" y="4381500"/>
          <p14:tracePt t="79852" x="6153150" y="4387850"/>
          <p14:tracePt t="79884" x="6146800" y="4394200"/>
          <p14:tracePt t="79915" x="6140450" y="4394200"/>
          <p14:tracePt t="79942" x="6134100" y="4394200"/>
          <p14:tracePt t="79949" x="6127750" y="4394200"/>
          <p14:tracePt t="79970" x="6127750" y="4400550"/>
          <p14:tracePt t="80020" x="6121400" y="4400550"/>
          <p14:tracePt t="80062" x="6115050" y="4400550"/>
          <p14:tracePt t="80153" x="6115050" y="4406900"/>
          <p14:tracePt t="80202" x="6108700" y="4406900"/>
          <p14:tracePt t="80245" x="6102350" y="4413250"/>
          <p14:tracePt t="80294" x="6096000" y="4419600"/>
          <p14:tracePt t="80364" x="6096000" y="4425950"/>
          <p14:tracePt t="80926" x="6102350" y="4425950"/>
          <p14:tracePt t="81045" x="6108700" y="4425950"/>
          <p14:tracePt t="81094" x="6108700" y="4419600"/>
          <p14:tracePt t="81143" x="6115050" y="4413250"/>
          <p14:tracePt t="81256" x="6121400" y="4413250"/>
          <p14:tracePt t="81326" x="6127750" y="4413250"/>
          <p14:tracePt t="81354" x="6134100" y="4413250"/>
          <p14:tracePt t="81368" x="6140450" y="4413250"/>
          <p14:tracePt t="81389" x="6146800" y="4413250"/>
          <p14:tracePt t="81410" x="6153150" y="4413250"/>
          <p14:tracePt t="81424" x="6159500" y="4413250"/>
          <p14:tracePt t="81459" x="6165850" y="4413250"/>
          <p14:tracePt t="81466" x="6172200" y="4413250"/>
          <p14:tracePt t="81482" x="6178550" y="4413250"/>
          <p14:tracePt t="81496" x="6210300" y="4406900"/>
          <p14:tracePt t="81512" x="6223000" y="4406900"/>
          <p14:tracePt t="81530" x="6254750" y="4406900"/>
          <p14:tracePt t="81546" x="6299200" y="4400550"/>
          <p14:tracePt t="81562" x="6369050" y="4394200"/>
          <p14:tracePt t="81579" x="6438900" y="4381500"/>
          <p14:tracePt t="81595" x="6470650" y="4375150"/>
          <p14:tracePt t="81612" x="6521450" y="4375150"/>
          <p14:tracePt t="81629" x="6559550" y="4375150"/>
          <p14:tracePt t="81645" x="6572250" y="4375150"/>
          <p14:tracePt t="81662" x="6578600" y="4368800"/>
          <p14:tracePt t="81678" x="6584950" y="4368800"/>
          <p14:tracePt t="81937" x="6591300" y="4368800"/>
          <p14:tracePt t="81979" x="6597650" y="4368800"/>
          <p14:tracePt t="82049" x="6604000" y="4368800"/>
          <p14:tracePt t="82147" x="6610350" y="4368800"/>
          <p14:tracePt t="82274" x="6604000" y="4368800"/>
          <p14:tracePt t="82323" x="6597650" y="4368800"/>
          <p14:tracePt t="82379" x="6591300" y="4362450"/>
          <p14:tracePt t="82441" x="6584950" y="4356100"/>
          <p14:tracePt t="82498" x="6578600" y="4356100"/>
          <p14:tracePt t="82540" x="6572250" y="4356100"/>
          <p14:tracePt t="82583" x="6565900" y="4356100"/>
          <p14:tracePt t="82589" x="6559550" y="4356100"/>
          <p14:tracePt t="82610" x="6553200" y="4356100"/>
          <p14:tracePt t="82617" x="6546850" y="4356100"/>
          <p14:tracePt t="82632" x="6540500" y="4356100"/>
          <p14:tracePt t="82653" x="6527800" y="4356100"/>
          <p14:tracePt t="82662" x="6502400" y="4362450"/>
          <p14:tracePt t="82675" x="6483350" y="4362450"/>
          <p14:tracePt t="82691" x="6426200" y="4362450"/>
          <p14:tracePt t="82709" x="6362700" y="4362450"/>
          <p14:tracePt t="82725" x="6318250" y="4368800"/>
          <p14:tracePt t="82742" x="6280150" y="4368800"/>
          <p14:tracePt t="82759" x="6172200" y="4368800"/>
          <p14:tracePt t="82775" x="6146800" y="4368800"/>
          <p14:tracePt t="82791" x="6127750" y="4368800"/>
          <p14:tracePt t="82808" x="6070600" y="4368800"/>
          <p14:tracePt t="82825" x="6026150" y="4375150"/>
          <p14:tracePt t="82843" x="5988050" y="4375150"/>
          <p14:tracePt t="82858" x="5975350" y="4375150"/>
          <p14:tracePt t="82874" x="5930900" y="4375150"/>
          <p14:tracePt t="82892" x="5911850" y="4375150"/>
          <p14:tracePt t="82908" x="5899150" y="4375150"/>
          <p14:tracePt t="82924" x="5880100" y="4375150"/>
          <p14:tracePt t="82942" x="5861050" y="4375150"/>
          <p14:tracePt t="82957" x="5848350" y="4375150"/>
          <p14:tracePt t="82974" x="5842000" y="4375150"/>
          <p14:tracePt t="82991" x="5835650" y="4375150"/>
          <p14:tracePt t="83025" x="5822950" y="4375150"/>
          <p14:tracePt t="83041" x="5816600" y="4375150"/>
          <p14:tracePt t="83123" x="5810250" y="4375150"/>
          <p14:tracePt t="83214" x="5816600" y="4368800"/>
          <p14:tracePt t="83221" x="5822950" y="4368800"/>
          <p14:tracePt t="83242" x="5829300" y="4368800"/>
          <p14:tracePt t="83540" x="5784850" y="4330700"/>
          <p14:tracePt t="83554" x="5638800" y="4235450"/>
          <p14:tracePt t="83561" x="5410200" y="4083050"/>
          <p14:tracePt t="83575" x="5143500" y="3886200"/>
          <p14:tracePt t="83589" x="4851400" y="3663950"/>
          <p14:tracePt t="83605" x="4133850" y="3175000"/>
          <p14:tracePt t="83622" x="3765550" y="2921000"/>
          <p14:tracePt t="83639" x="3054350" y="2489200"/>
          <p14:tracePt t="83655" x="2520950" y="2165350"/>
          <p14:tracePt t="83672" x="2317750" y="2051050"/>
          <p14:tracePt t="83688" x="1924050" y="1866900"/>
          <p14:tracePt t="83705" x="1739900" y="1778000"/>
          <p14:tracePt t="83722" x="1670050" y="1746250"/>
          <p14:tracePt t="83738" x="1549400" y="1720850"/>
          <p14:tracePt t="83755" x="1466850" y="1701800"/>
          <p14:tracePt t="83772" x="1422400" y="1701800"/>
          <p14:tracePt t="83788" x="1409700" y="1701800"/>
          <p14:tracePt t="83804" x="1403350" y="1701800"/>
          <p14:tracePt t="83821" x="1384300" y="1701800"/>
          <p14:tracePt t="83854" x="1377950" y="1701800"/>
          <p14:tracePt t="83871" x="1371600" y="1708150"/>
          <p14:tracePt t="83887" x="1346200" y="1714500"/>
          <p14:tracePt t="83904" x="1314450" y="1714500"/>
          <p14:tracePt t="83920" x="1276350" y="1720850"/>
          <p14:tracePt t="83937" x="1225550" y="1727200"/>
          <p14:tracePt t="83955" x="1187450" y="1727200"/>
          <p14:tracePt t="83971" x="1155700" y="1733550"/>
          <p14:tracePt t="83987" x="1104900" y="1733550"/>
          <p14:tracePt t="84004" x="1047750" y="1733550"/>
          <p14:tracePt t="84020" x="1022350" y="1733550"/>
          <p14:tracePt t="84037" x="971550" y="1733550"/>
          <p14:tracePt t="84054" x="933450" y="1727200"/>
          <p14:tracePt t="84071" x="908050" y="1727200"/>
          <p14:tracePt t="84088" x="876300" y="1727200"/>
          <p14:tracePt t="84103" x="850900" y="1720850"/>
          <p14:tracePt t="84120" x="838200" y="1720850"/>
          <p14:tracePt t="84137" x="825500" y="1714500"/>
          <p14:tracePt t="84153" x="812800" y="1708150"/>
          <p14:tracePt t="84170" x="793750" y="1701800"/>
          <p14:tracePt t="84187" x="787400" y="1689100"/>
          <p14:tracePt t="84203" x="781050" y="1689100"/>
          <p14:tracePt t="84220" x="774700" y="1670050"/>
          <p14:tracePt t="84236" x="774700" y="1651000"/>
          <p14:tracePt t="84253" x="774700" y="1631950"/>
          <p14:tracePt t="84270" x="774700" y="1600200"/>
          <p14:tracePt t="84286" x="787400" y="1543050"/>
          <p14:tracePt t="84303" x="793750" y="1511300"/>
          <p14:tracePt t="84320" x="812800" y="1460500"/>
          <p14:tracePt t="84336" x="825500" y="1416050"/>
          <p14:tracePt t="84352" x="831850" y="1397000"/>
          <p14:tracePt t="84369" x="850900" y="1352550"/>
          <p14:tracePt t="84385" x="863600" y="1327150"/>
          <p14:tracePt t="84403" x="869950" y="1314450"/>
          <p14:tracePt t="84419" x="876300" y="1301750"/>
          <p14:tracePt t="84436" x="876300" y="1289050"/>
          <p14:tracePt t="84453" x="882650" y="1263650"/>
          <p14:tracePt t="84469" x="882650" y="1257300"/>
          <p14:tracePt t="84485" x="882650" y="1250950"/>
          <p14:tracePt t="84502" x="882650" y="1244600"/>
          <p14:tracePt t="84518" x="882650" y="1238250"/>
          <p14:tracePt t="84587" x="882650" y="1250950"/>
          <p14:tracePt t="84614" x="876300" y="1250950"/>
          <p14:tracePt t="84628" x="876300" y="1257300"/>
          <p14:tracePt t="84638" x="876300" y="1263650"/>
          <p14:tracePt t="84657" x="869950" y="1270000"/>
          <p14:tracePt t="84667" x="869950" y="1282700"/>
          <p14:tracePt t="84685" x="857250" y="1314450"/>
          <p14:tracePt t="84701" x="850900" y="1333500"/>
          <p14:tracePt t="84718" x="831850" y="1365250"/>
          <p14:tracePt t="84735" x="800100" y="1492250"/>
          <p14:tracePt t="84751" x="781050" y="1549400"/>
          <p14:tracePt t="84768" x="762000" y="1587500"/>
          <p14:tracePt t="84784" x="749300" y="1663700"/>
          <p14:tracePt t="84800" x="730250" y="1701800"/>
          <p14:tracePt t="84818" x="711200" y="1746250"/>
          <p14:tracePt t="84834" x="711200" y="1752600"/>
          <p14:tracePt t="84851" x="711200" y="1758950"/>
          <p14:tracePt t="84867" x="711200" y="1765300"/>
          <p14:tracePt t="84884" x="711200" y="1771650"/>
          <p14:tracePt t="84938" x="704850" y="1771650"/>
          <p14:tracePt t="84944" x="704850" y="1765300"/>
          <p14:tracePt t="84979" x="698500" y="1758950"/>
          <p14:tracePt t="84987" x="698500" y="1752600"/>
          <p14:tracePt t="85002" x="698500" y="1746250"/>
          <p14:tracePt t="85008" x="698500" y="1739900"/>
          <p14:tracePt t="85017" x="698500" y="1733550"/>
          <p14:tracePt t="85034" x="698500" y="1727200"/>
          <p14:tracePt t="85051" x="698500" y="1714500"/>
          <p14:tracePt t="85067" x="698500" y="1695450"/>
          <p14:tracePt t="85083" x="698500" y="1651000"/>
          <p14:tracePt t="85101" x="704850" y="1587500"/>
          <p14:tracePt t="85117" x="704850" y="1555750"/>
          <p14:tracePt t="85134" x="704850" y="1498600"/>
          <p14:tracePt t="85150" x="704850" y="1441450"/>
          <p14:tracePt t="85166" x="704850" y="1428750"/>
          <p14:tracePt t="85183" x="704850" y="1416050"/>
          <p14:tracePt t="85201" x="704850" y="1409700"/>
          <p14:tracePt t="85239" x="704850" y="1416050"/>
          <p14:tracePt t="85250" x="704850" y="1422400"/>
          <p14:tracePt t="85267" x="704850" y="1428750"/>
          <p14:tracePt t="85283" x="704850" y="1441450"/>
          <p14:tracePt t="85300" x="704850" y="1447800"/>
          <p14:tracePt t="85318" x="704850" y="1454150"/>
          <p14:tracePt t="85350" x="711200" y="1460500"/>
          <p14:tracePt t="85366" x="723900" y="1479550"/>
          <p14:tracePt t="85383" x="736600" y="1485900"/>
          <p14:tracePt t="85386" x="749300" y="1492250"/>
          <p14:tracePt t="85402" x="774700" y="1504950"/>
          <p14:tracePt t="85415" x="806450" y="1511300"/>
          <p14:tracePt t="85432" x="901700" y="1543050"/>
          <p14:tracePt t="85449" x="971550" y="1549400"/>
          <p14:tracePt t="85465" x="1085850" y="1568450"/>
          <p14:tracePt t="85482" x="1244600" y="1587500"/>
          <p14:tracePt t="85500" x="1422400" y="1600200"/>
          <p14:tracePt t="85516" x="1498600" y="1600200"/>
          <p14:tracePt t="85532" x="1676400" y="1606550"/>
          <p14:tracePt t="85548" x="1828800" y="1619250"/>
          <p14:tracePt t="85565" x="1892300" y="1619250"/>
          <p14:tracePt t="85581" x="1987550" y="1625600"/>
          <p14:tracePt t="85599" x="2082800" y="1625600"/>
          <p14:tracePt t="85615" x="2133600" y="1625600"/>
          <p14:tracePt t="85632" x="2203450" y="1625600"/>
          <p14:tracePt t="85648" x="2260600" y="1625600"/>
          <p14:tracePt t="85665" x="2279650" y="1625600"/>
          <p14:tracePt t="85682" x="2311400" y="1625600"/>
          <p14:tracePt t="85698" x="2324100" y="1625600"/>
          <p14:tracePt t="85715" x="2349500" y="1631950"/>
          <p14:tracePt t="85731" x="2374900" y="1631950"/>
          <p14:tracePt t="85748" x="2381250" y="1631950"/>
          <p14:tracePt t="85764" x="2393950" y="1631950"/>
          <p14:tracePt t="85822" x="2387600" y="1631950"/>
          <p14:tracePt t="85843" x="2381250" y="1631950"/>
          <p14:tracePt t="85850" x="2374900" y="1631950"/>
          <p14:tracePt t="85864" x="2368550" y="1631950"/>
          <p14:tracePt t="85880" x="2336800" y="1631950"/>
          <p14:tracePt t="85897" x="2317750" y="1631950"/>
          <p14:tracePt t="85914" x="2228850" y="1631950"/>
          <p14:tracePt t="85931" x="2108200" y="1631950"/>
          <p14:tracePt t="85948" x="1930400" y="1638300"/>
          <p14:tracePt t="85963" x="1841500" y="1638300"/>
          <p14:tracePt t="85981" x="1631950" y="1638300"/>
          <p14:tracePt t="85998" x="1428750" y="1638300"/>
          <p14:tracePt t="86013" x="1339850" y="1638300"/>
          <p14:tracePt t="86030" x="1238250" y="1638300"/>
          <p14:tracePt t="86047" x="1047750" y="1638300"/>
          <p14:tracePt t="86063" x="857250" y="1638300"/>
          <p14:tracePt t="86080" x="781050" y="1638300"/>
          <p14:tracePt t="86097" x="654050" y="1638300"/>
          <p14:tracePt t="86113" x="558800" y="1644650"/>
          <p14:tracePt t="86132" x="501650" y="1651000"/>
          <p14:tracePt t="86147" x="488950" y="1651000"/>
          <p14:tracePt t="86164" x="463550" y="1651000"/>
          <p14:tracePt t="86180" x="457200" y="1651000"/>
          <p14:tracePt t="86196" x="444500" y="1651000"/>
          <p14:tracePt t="86686" x="450850" y="1651000"/>
          <p14:tracePt t="86693" x="450850" y="1657350"/>
          <p14:tracePt t="86700" x="457200" y="1657350"/>
          <p14:tracePt t="86721" x="463550" y="1657350"/>
          <p14:tracePt t="86735" x="469900" y="1657350"/>
          <p14:tracePt t="86744" x="476250" y="1657350"/>
          <p14:tracePt t="86761" x="476250" y="1663700"/>
          <p14:tracePt t="86778" x="482600" y="1663700"/>
          <p14:tracePt t="86794" x="495300" y="1663700"/>
          <p14:tracePt t="86811" x="501650" y="1663700"/>
          <p14:tracePt t="86827" x="514350" y="1663700"/>
          <p14:tracePt t="86844" x="533400" y="1663700"/>
          <p14:tracePt t="86861" x="571500" y="1663700"/>
          <p14:tracePt t="86877" x="590550" y="1663700"/>
          <p14:tracePt t="86894" x="609600" y="1663700"/>
          <p14:tracePt t="86911" x="692150" y="1663700"/>
          <p14:tracePt t="86926" x="723900" y="1663700"/>
          <p14:tracePt t="86944" x="749300" y="1663700"/>
          <p14:tracePt t="86960" x="882650" y="1663700"/>
          <p14:tracePt t="86977" x="920750" y="1657350"/>
          <p14:tracePt t="86994" x="971550" y="1657350"/>
          <p14:tracePt t="87010" x="1054100" y="1644650"/>
          <p14:tracePt t="87027" x="1149350" y="1638300"/>
          <p14:tracePt t="87044" x="1250950" y="1631950"/>
          <p14:tracePt t="87060" x="1289050" y="1631950"/>
          <p14:tracePt t="87076" x="1397000" y="1612900"/>
          <p14:tracePt t="87093" x="1479550" y="1600200"/>
          <p14:tracePt t="87110" x="1504950" y="1600200"/>
          <p14:tracePt t="87126" x="1562100" y="1600200"/>
          <p14:tracePt t="87143" x="1606550" y="1593850"/>
          <p14:tracePt t="87160" x="1625600" y="1593850"/>
          <p14:tracePt t="87177" x="1670050" y="1587500"/>
          <p14:tracePt t="87192" x="1714500" y="1581150"/>
          <p14:tracePt t="87209" x="1746250" y="1581150"/>
          <p14:tracePt t="87227" x="1784350" y="1581150"/>
          <p14:tracePt t="87242" x="1803400" y="1581150"/>
          <p14:tracePt t="87259" x="1841500" y="1581150"/>
          <p14:tracePt t="87276" x="1860550" y="1581150"/>
          <p14:tracePt t="87292" x="1873250" y="1581150"/>
          <p14:tracePt t="87309" x="1892300" y="1581150"/>
          <p14:tracePt t="87325" x="1911350" y="1581150"/>
          <p14:tracePt t="87359" x="1917700" y="1581150"/>
          <p14:tracePt t="87375" x="1930400" y="1581150"/>
          <p14:tracePt t="87392" x="1936750" y="1581150"/>
          <p14:tracePt t="87409" x="1943100" y="1581150"/>
          <p14:tracePt t="87425" x="1949450" y="1581150"/>
          <p14:tracePt t="87445" x="1955800" y="1581150"/>
          <p14:tracePt t="87493" x="1962150" y="1581150"/>
          <p14:tracePt t="87507" x="1968500" y="1587500"/>
          <p14:tracePt t="87529" x="1974850" y="1593850"/>
          <p14:tracePt t="87535" x="1981200" y="1593850"/>
          <p14:tracePt t="87544" x="1987550" y="1593850"/>
          <p14:tracePt t="87558" x="2000250" y="1606550"/>
          <p14:tracePt t="87574" x="2012950" y="1612900"/>
          <p14:tracePt t="87592" x="2044700" y="1644650"/>
          <p14:tracePt t="87608" x="2095500" y="1663700"/>
          <p14:tracePt t="87624" x="2120900" y="1682750"/>
          <p14:tracePt t="87641" x="2165350" y="1701800"/>
          <p14:tracePt t="87658" x="2209800" y="1714500"/>
          <p14:tracePt t="87675" x="2228850" y="1720850"/>
          <p14:tracePt t="87691" x="2266950" y="1727200"/>
          <p14:tracePt t="87708" x="2292350" y="1733550"/>
          <p14:tracePt t="87726" x="2305050" y="1733550"/>
          <p14:tracePt t="87741" x="2317750" y="1733550"/>
          <p14:tracePt t="87757" x="2324100" y="1733550"/>
          <p14:tracePt t="87775" x="2336800" y="1720850"/>
          <p14:tracePt t="87807" x="2336800" y="1714500"/>
          <p14:tracePt t="87824" x="2343150" y="1701800"/>
          <p14:tracePt t="87857" x="2349500" y="1701800"/>
          <p14:tracePt t="87880" x="2355850" y="1701800"/>
          <p14:tracePt t="87915" x="2368550" y="1695450"/>
          <p14:tracePt t="87950" x="2374900" y="1695450"/>
          <p14:tracePt t="87958" x="2381250" y="1695450"/>
          <p14:tracePt t="87978" x="2387600" y="1695450"/>
          <p14:tracePt t="87985" x="2387600" y="1701800"/>
          <p14:tracePt t="88005" x="2393950" y="1708150"/>
          <p14:tracePt t="88020" x="2400300" y="1708150"/>
          <p14:tracePt t="88027" x="2406650" y="1714500"/>
          <p14:tracePt t="88040" x="2413000" y="1714500"/>
          <p14:tracePt t="88056" x="2432050" y="1727200"/>
          <p14:tracePt t="88073" x="2438400" y="1733550"/>
          <p14:tracePt t="88090" x="2476500" y="1746250"/>
          <p14:tracePt t="88106" x="2508250" y="1752600"/>
          <p14:tracePt t="88123" x="2520950" y="1758950"/>
          <p14:tracePt t="88140" x="2546350" y="1765300"/>
          <p14:tracePt t="88156" x="2559050" y="1765300"/>
          <p14:tracePt t="88173" x="2571750" y="1771650"/>
          <p14:tracePt t="88190" x="2578100" y="1771650"/>
          <p14:tracePt t="88209" x="2584450" y="1771650"/>
          <p14:tracePt t="88238" x="2590800" y="1771650"/>
          <p14:tracePt t="88266" x="2597150" y="1771650"/>
          <p14:tracePt t="88287" x="2597150" y="1765300"/>
          <p14:tracePt t="88301" x="2603500" y="1758950"/>
          <p14:tracePt t="88309" x="2609850" y="1758950"/>
          <p14:tracePt t="88329" x="2609850" y="1752600"/>
          <p14:tracePt t="88357" x="2616200" y="1746250"/>
          <p14:tracePt t="88385" x="2616200" y="1739900"/>
          <p14:tracePt t="88421" x="2616200" y="1733550"/>
          <p14:tracePt t="88427" x="2622550" y="1727200"/>
          <p14:tracePt t="88456" x="2622550" y="1720850"/>
          <p14:tracePt t="88477" x="2628900" y="1714500"/>
          <p14:tracePt t="88490" x="2628900" y="1708150"/>
          <p14:tracePt t="88518" x="2628900" y="1701800"/>
          <p14:tracePt t="88539" x="2628900" y="1695450"/>
          <p14:tracePt t="88547" x="2635250" y="1695450"/>
          <p14:tracePt t="88568" x="2635250" y="1689100"/>
          <p14:tracePt t="88589" x="2635250" y="1682750"/>
          <p14:tracePt t="88617" x="2641600" y="1676400"/>
          <p14:tracePt t="88639" x="2641600" y="1670050"/>
          <p14:tracePt t="88687" x="2641600" y="1663700"/>
          <p14:tracePt t="88708" x="2641600" y="1657350"/>
          <p14:tracePt t="88730" x="2641600" y="1651000"/>
          <p14:tracePt t="88736" x="2647950" y="1651000"/>
          <p14:tracePt t="88758" x="2647950" y="1644650"/>
          <p14:tracePt t="89649" x="2641600" y="1644650"/>
          <p14:tracePt t="89881" x="2635250" y="1644650"/>
          <p14:tracePt t="89931" x="2628900" y="1644650"/>
          <p14:tracePt t="89966" x="2622550" y="1644650"/>
          <p14:tracePt t="90001" x="2609850" y="1644650"/>
          <p14:tracePt t="90014" x="2603500" y="1651000"/>
          <p14:tracePt t="90022" x="2590800" y="1657350"/>
          <p14:tracePt t="90036" x="2578100" y="1663700"/>
          <p14:tracePt t="90050" x="2546350" y="1670050"/>
          <p14:tracePt t="90066" x="2451100" y="1708150"/>
          <p14:tracePt t="90083" x="2381250" y="1733550"/>
          <p14:tracePt t="90100" x="2197100" y="1784350"/>
          <p14:tracePt t="90116" x="2000250" y="1860550"/>
          <p14:tracePt t="90132" x="1885950" y="1898650"/>
          <p14:tracePt t="90149" x="1663700" y="1987550"/>
          <p14:tracePt t="90166" x="1466850" y="2044700"/>
          <p14:tracePt t="90183" x="1308100" y="2095500"/>
          <p14:tracePt t="90199" x="1250950" y="2114550"/>
          <p14:tracePt t="90216" x="1168400" y="2139950"/>
          <p14:tracePt t="90232" x="1104900" y="2159000"/>
          <p14:tracePt t="90249" x="1085850" y="2165350"/>
          <p14:tracePt t="90265" x="1066800" y="2171700"/>
          <p14:tracePt t="90282" x="1009650" y="2184400"/>
          <p14:tracePt t="90299" x="1003300" y="2190750"/>
          <p14:tracePt t="90316" x="990600" y="2190750"/>
          <p14:tracePt t="90332" x="965200" y="2197100"/>
          <p14:tracePt t="90348" x="946150" y="2197100"/>
          <p14:tracePt t="90366" x="927100" y="2197100"/>
          <p14:tracePt t="90382" x="920750" y="2197100"/>
          <p14:tracePt t="90398" x="908050" y="2197100"/>
          <p14:tracePt t="90415" x="901700" y="2197100"/>
          <p14:tracePt t="90443" x="895350" y="2197100"/>
          <p14:tracePt t="90464" x="889000" y="2197100"/>
          <p14:tracePt t="90492" x="882650" y="2197100"/>
          <p14:tracePt t="90534" x="876300" y="2197100"/>
          <p14:tracePt t="90562" x="869950" y="2197100"/>
          <p14:tracePt t="90759" x="876300" y="2197100"/>
          <p14:tracePt t="90766" x="882650" y="2197100"/>
          <p14:tracePt t="90773" x="889000" y="2190750"/>
          <p14:tracePt t="90787" x="895350" y="2190750"/>
          <p14:tracePt t="90808" x="901700" y="2190750"/>
          <p14:tracePt t="90817" x="908050" y="2190750"/>
          <p14:tracePt t="90831" x="920750" y="2190750"/>
          <p14:tracePt t="90847" x="958850" y="2190750"/>
          <p14:tracePt t="90864" x="1028700" y="2184400"/>
          <p14:tracePt t="90880" x="1079500" y="2184400"/>
          <p14:tracePt t="90896" x="1149350" y="2171700"/>
          <p14:tracePt t="90914" x="1403350" y="2171700"/>
          <p14:tracePt t="90930" x="1492250" y="2171700"/>
          <p14:tracePt t="90946" x="1581150" y="2171700"/>
          <p14:tracePt t="90963" x="1733550" y="2171700"/>
          <p14:tracePt t="90980" x="1860550" y="2165350"/>
          <p14:tracePt t="90997" x="1911350" y="2165350"/>
          <p14:tracePt t="91013" x="1981200" y="2165350"/>
          <p14:tracePt t="91030" x="2038350" y="2159000"/>
          <p14:tracePt t="91047" x="2076450" y="2152650"/>
          <p14:tracePt t="91063" x="2095500" y="2152650"/>
          <p14:tracePt t="91079" x="2108200" y="2152650"/>
          <p14:tracePt t="91096" x="2120900" y="2152650"/>
          <p14:tracePt t="91112" x="2133600" y="2152650"/>
          <p14:tracePt t="91129" x="2146300" y="2152650"/>
          <p14:tracePt t="91146" x="2159000" y="2152650"/>
          <p14:tracePt t="91162" x="2165350" y="2152650"/>
          <p14:tracePt t="91195" x="2190750" y="2152650"/>
          <p14:tracePt t="91212" x="2197100" y="2152650"/>
          <p14:tracePt t="91245" x="2203450" y="2152650"/>
          <p14:tracePt t="91262" x="2216150" y="2152650"/>
          <p14:tracePt t="91279" x="2228850" y="2146300"/>
          <p14:tracePt t="91295" x="2235200" y="2146300"/>
          <p14:tracePt t="91312" x="2241550" y="2146300"/>
          <p14:tracePt t="91329" x="2254250" y="2146300"/>
          <p14:tracePt t="91345" x="2260600" y="2139950"/>
          <p14:tracePt t="91362" x="2273300" y="2139950"/>
          <p14:tracePt t="91398" x="2279650" y="2133600"/>
          <p14:tracePt t="91440" x="2286000" y="2133600"/>
          <p14:tracePt t="91447" x="2292350" y="2127250"/>
          <p14:tracePt t="91475" x="2298700" y="2120900"/>
          <p14:tracePt t="91496" x="2305050" y="2120900"/>
          <p14:tracePt t="91538" x="2305050" y="2114550"/>
          <p14:tracePt t="91581" x="2311400" y="2114550"/>
          <p14:tracePt t="91657" x="2311400" y="2108200"/>
          <p14:tracePt t="91721" x="2311400" y="2101850"/>
          <p14:tracePt t="92732" x="2305050" y="2101850"/>
          <p14:tracePt t="92753" x="2298700" y="2101850"/>
          <p14:tracePt t="92775" x="2292350" y="2101850"/>
          <p14:tracePt t="92781" x="2286000" y="2101850"/>
          <p14:tracePt t="92803" x="2279650" y="2101850"/>
          <p14:tracePt t="92830" x="2273300" y="2101850"/>
          <p14:tracePt t="92852" x="2266950" y="2101850"/>
          <p14:tracePt t="92866" x="2260600" y="2101850"/>
          <p14:tracePt t="92874" x="2247900" y="2095500"/>
          <p14:tracePt t="92880" x="2235200" y="2095500"/>
          <p14:tracePt t="92894" x="2216150" y="2095500"/>
          <p14:tracePt t="92906" x="2184400" y="2089150"/>
          <p14:tracePt t="92923" x="2089150" y="2063750"/>
          <p14:tracePt t="92940" x="2025650" y="2044700"/>
          <p14:tracePt t="92957" x="1860550" y="1993900"/>
          <p14:tracePt t="92972" x="1676400" y="1930400"/>
          <p14:tracePt t="92989" x="1587500" y="1898650"/>
          <p14:tracePt t="93006" x="1403350" y="1841500"/>
          <p14:tracePt t="93023" x="1244600" y="1790700"/>
          <p14:tracePt t="93040" x="1187450" y="1758950"/>
          <p14:tracePt t="93056" x="1104900" y="1727200"/>
          <p14:tracePt t="93072" x="1073150" y="1714500"/>
          <p14:tracePt t="93089" x="1035050" y="1689100"/>
          <p14:tracePt t="93106" x="1022350" y="1682750"/>
          <p14:tracePt t="93122" x="1016000" y="1682750"/>
          <p14:tracePt t="93139" x="1009650" y="1676400"/>
          <p14:tracePt t="93156" x="1003300" y="1676400"/>
          <p14:tracePt t="93172" x="1003300" y="1670050"/>
          <p14:tracePt t="93189" x="996950" y="1670050"/>
          <p14:tracePt t="93217" x="990600" y="1670050"/>
          <p14:tracePt t="93252" x="984250" y="1670050"/>
          <p14:tracePt t="93273" x="977900" y="1670050"/>
          <p14:tracePt t="93301" x="977900" y="1676400"/>
          <p14:tracePt t="93315" x="971550" y="1676400"/>
          <p14:tracePt t="93324" x="965200" y="1676400"/>
          <p14:tracePt t="93338" x="958850" y="1676400"/>
          <p14:tracePt t="93355" x="952500" y="1676400"/>
          <p14:tracePt t="93371" x="939800" y="1682750"/>
          <p14:tracePt t="93388" x="939800" y="1689100"/>
          <p14:tracePt t="93421" x="908050" y="1701800"/>
          <p14:tracePt t="93438" x="889000" y="1708150"/>
          <p14:tracePt t="93455" x="869950" y="1708150"/>
          <p14:tracePt t="93471" x="819150" y="1720850"/>
          <p14:tracePt t="93487" x="774700" y="1733550"/>
          <p14:tracePt t="93505" x="723900" y="1746250"/>
          <p14:tracePt t="93521" x="711200" y="1746250"/>
          <p14:tracePt t="93537" x="679450" y="1746250"/>
          <p14:tracePt t="93554" x="673100" y="1746250"/>
          <p14:tracePt t="93588" x="666750" y="1746250"/>
          <p14:tracePt t="93604" x="673100" y="1752600"/>
          <p14:tracePt t="93620" x="673100" y="1758950"/>
          <p14:tracePt t="93639" x="711200" y="1765300"/>
          <p14:tracePt t="93654" x="793750" y="1803400"/>
          <p14:tracePt t="93670" x="889000" y="1828800"/>
          <p14:tracePt t="93688" x="1149350" y="1968500"/>
          <p14:tracePt t="93704" x="1397000" y="2076450"/>
          <p14:tracePt t="93720" x="2038350" y="2362200"/>
          <p14:tracePt t="93737" x="2857500" y="2711450"/>
          <p14:tracePt t="93753" x="3333750" y="2921000"/>
          <p14:tracePt t="93770" x="4254500" y="3295650"/>
          <p14:tracePt t="93787" x="5041900" y="3600450"/>
          <p14:tracePt t="93803" x="5359400" y="3733800"/>
          <p14:tracePt t="93820" x="5892800" y="3917950"/>
          <p14:tracePt t="93836" x="6184900" y="4013200"/>
          <p14:tracePt t="93853" x="6286500" y="4044950"/>
          <p14:tracePt t="93870" x="6457950" y="4064000"/>
          <p14:tracePt t="93886" x="6572250" y="4064000"/>
          <p14:tracePt t="93903" x="6610350" y="4064000"/>
          <p14:tracePt t="93920" x="6692900" y="4057650"/>
          <p14:tracePt t="93936" x="6756400" y="4032250"/>
          <p14:tracePt t="93953" x="6775450" y="4025900"/>
          <p14:tracePt t="93969" x="6819900" y="3994150"/>
          <p14:tracePt t="93986" x="6838950" y="3987800"/>
          <p14:tracePt t="94003" x="6877050" y="3956050"/>
          <p14:tracePt t="94019" x="6896100" y="3949700"/>
          <p14:tracePt t="94036" x="6908800" y="3943350"/>
          <p14:tracePt t="94052" x="6921500" y="3937000"/>
          <p14:tracePt t="94069" x="6927850" y="3937000"/>
          <p14:tracePt t="94109" x="6927850" y="3943350"/>
          <p14:tracePt t="94116" x="6927850" y="3949700"/>
          <p14:tracePt t="94143" x="6915150" y="3949700"/>
          <p14:tracePt t="94158" x="6908800" y="3949700"/>
          <p14:tracePt t="94165" x="6896100" y="3956050"/>
          <p14:tracePt t="94179" x="6889750" y="3962400"/>
          <p14:tracePt t="94188" x="6877050" y="3975100"/>
          <p14:tracePt t="94202" x="6858000" y="3987800"/>
          <p14:tracePt t="94218" x="6807200" y="4025900"/>
          <p14:tracePt t="94236" x="6724650" y="4102100"/>
          <p14:tracePt t="94252" x="6667500" y="4140200"/>
          <p14:tracePt t="94268" x="6623050" y="4184650"/>
          <p14:tracePt t="94285" x="6457950" y="4305300"/>
          <p14:tracePt t="94301" x="6413500" y="4324350"/>
          <p14:tracePt t="94319" x="6350000" y="4362450"/>
          <p14:tracePt t="94334" x="6318250" y="4381500"/>
          <p14:tracePt t="94351" x="6286500" y="4394200"/>
          <p14:tracePt t="94369" x="6267450" y="4400550"/>
          <p14:tracePt t="94385" x="6254750" y="4400550"/>
          <p14:tracePt t="94401" x="6248400" y="4400550"/>
          <p14:tracePt t="94418" x="6235700" y="4406900"/>
          <p14:tracePt t="94434" x="6229350" y="4406900"/>
          <p14:tracePt t="94451" x="6223000" y="4406900"/>
          <p14:tracePt t="94488" x="6223000" y="4400550"/>
          <p14:tracePt t="94529" x="6229350" y="4400550"/>
          <p14:tracePt t="94558" x="6235700" y="4400550"/>
          <p14:tracePt t="94621" x="6242050" y="4400550"/>
          <p14:tracePt t="94649" x="6235700" y="4400550"/>
          <p14:tracePt t="94656" x="6229350" y="4400550"/>
          <p14:tracePt t="94670" x="6223000" y="4400550"/>
          <p14:tracePt t="94684" x="6210300" y="4406900"/>
          <p14:tracePt t="94700" x="6165850" y="4406900"/>
          <p14:tracePt t="94716" x="6121400" y="4413250"/>
          <p14:tracePt t="94734" x="6019800" y="4425950"/>
          <p14:tracePt t="94750" x="5880100" y="4425950"/>
          <p14:tracePt t="94767" x="5803900" y="4425950"/>
          <p14:tracePt t="94783" x="5638800" y="4425950"/>
          <p14:tracePt t="94800" x="5486400" y="4425950"/>
          <p14:tracePt t="94816" x="5397500" y="4425950"/>
          <p14:tracePt t="94833" x="5245100" y="4425950"/>
          <p14:tracePt t="94850" x="5111750" y="4425950"/>
          <p14:tracePt t="94867" x="4984750" y="4425950"/>
          <p14:tracePt t="94883" x="4908550" y="4432300"/>
          <p14:tracePt t="94900" x="4857750" y="4432300"/>
          <p14:tracePt t="94916" x="4648200" y="4451350"/>
          <p14:tracePt t="94932" x="4597400" y="4451350"/>
          <p14:tracePt t="94949" x="4546600" y="4464050"/>
          <p14:tracePt t="94966" x="4464050" y="4470400"/>
          <p14:tracePt t="94982" x="4413250" y="4470400"/>
          <p14:tracePt t="94999" x="4394200" y="4470400"/>
          <p14:tracePt t="95015" x="4356100" y="4476750"/>
          <p14:tracePt t="95032" x="4311650" y="4483100"/>
          <p14:tracePt t="95049" x="4273550" y="4483100"/>
          <p14:tracePt t="95065" x="4248150" y="4489450"/>
          <p14:tracePt t="95082" x="4203700" y="4489450"/>
          <p14:tracePt t="95099" x="4140200" y="4489450"/>
          <p14:tracePt t="95115" x="4114800" y="4489450"/>
          <p14:tracePt t="95132" x="4051300" y="4489450"/>
          <p14:tracePt t="95149" x="4000500" y="4495800"/>
          <p14:tracePt t="95165" x="3981450" y="4495800"/>
          <p14:tracePt t="95182" x="3943350" y="4495800"/>
          <p14:tracePt t="95198" x="3924300" y="4495800"/>
          <p14:tracePt t="95215" x="3911600" y="4495800"/>
          <p14:tracePt t="95233" x="3892550" y="4495800"/>
          <p14:tracePt t="95248" x="3879850" y="4495800"/>
          <p14:tracePt t="95265" x="3867150" y="4495800"/>
          <p14:tracePt t="95282" x="3854450" y="4495800"/>
          <p14:tracePt t="95298" x="3848100" y="4495800"/>
          <p14:tracePt t="95316" x="3835400" y="4502150"/>
          <p14:tracePt t="95331" x="3822700" y="4502150"/>
          <p14:tracePt t="95471" x="3829050" y="4502150"/>
          <p14:tracePt t="95491" x="3835400" y="4502150"/>
          <p14:tracePt t="95499" x="3841750" y="4495800"/>
          <p14:tracePt t="95520" x="3848100" y="4495800"/>
          <p14:tracePt t="95534" x="3854450" y="4495800"/>
          <p14:tracePt t="95549" x="3860800" y="4495800"/>
          <p14:tracePt t="95562" x="3867150" y="4489450"/>
          <p14:tracePt t="95569" x="3873500" y="4489450"/>
          <p14:tracePt t="95590" x="3879850" y="4489450"/>
          <p14:tracePt t="95605" x="3886200" y="4489450"/>
          <p14:tracePt t="95618" x="3892550" y="4489450"/>
          <p14:tracePt t="95634" x="3898900" y="4483100"/>
          <p14:tracePt t="95647" x="3905250" y="4483100"/>
          <p14:tracePt t="95663" x="3937000" y="4483100"/>
          <p14:tracePt t="95680" x="3968750" y="4476750"/>
          <p14:tracePt t="95697" x="4057650" y="4476750"/>
          <p14:tracePt t="95714" x="4184650" y="4464050"/>
          <p14:tracePt t="95731" x="4337050" y="4464050"/>
          <p14:tracePt t="95746" x="4406900" y="4457700"/>
          <p14:tracePt t="95763" x="4546600" y="4445000"/>
          <p14:tracePt t="95780" x="4648200" y="4445000"/>
          <p14:tracePt t="95796" x="4705350" y="4445000"/>
          <p14:tracePt t="95813" x="4756150" y="4445000"/>
          <p14:tracePt t="95830" x="4864100" y="4445000"/>
          <p14:tracePt t="95846" x="4902200" y="4438650"/>
          <p14:tracePt t="95863" x="4940300" y="4438650"/>
          <p14:tracePt t="95879" x="4997450" y="4432300"/>
          <p14:tracePt t="95896" x="5054600" y="4419600"/>
          <p14:tracePt t="95914" x="5111750" y="4406900"/>
          <p14:tracePt t="95929" x="5143500" y="4406900"/>
          <p14:tracePt t="95946" x="5200650" y="4406900"/>
          <p14:tracePt t="95963" x="5251450" y="4400550"/>
          <p14:tracePt t="95979" x="5276850" y="4400550"/>
          <p14:tracePt t="95995" x="5321300" y="4400550"/>
          <p14:tracePt t="96013" x="5359400" y="4400550"/>
          <p14:tracePt t="96029" x="5378450" y="4400550"/>
          <p14:tracePt t="96046" x="5403850" y="4400550"/>
          <p14:tracePt t="96062" x="5435600" y="4400550"/>
          <p14:tracePt t="96079" x="5441950" y="4400550"/>
          <p14:tracePt t="96096" x="5461000" y="4400550"/>
          <p14:tracePt t="96112" x="5473700" y="4400550"/>
          <p14:tracePt t="96151" x="5480050" y="4400550"/>
          <p14:tracePt t="96173" x="5486400" y="4394200"/>
          <p14:tracePt t="96271" x="5486400" y="4387850"/>
          <p14:tracePt t="96356" x="5486400" y="4381500"/>
          <p14:tracePt t="96391" x="5480050" y="4375150"/>
          <p14:tracePt t="98140" x="5473700" y="4375150"/>
          <p14:tracePt t="98153" x="5473700" y="4368800"/>
          <p14:tracePt t="98160" x="5467350" y="4368800"/>
          <p14:tracePt t="98175" x="5461000" y="4356100"/>
          <p14:tracePt t="98189" x="5429250" y="4305300"/>
          <p14:tracePt t="98205" x="5403850" y="4260850"/>
          <p14:tracePt t="98221" x="5346700" y="4133850"/>
          <p14:tracePt t="98238" x="5270500" y="4006850"/>
          <p14:tracePt t="98254" x="5232400" y="3937000"/>
          <p14:tracePt t="98271" x="5194300" y="3879850"/>
          <p14:tracePt t="98288" x="5080000" y="3721100"/>
          <p14:tracePt t="98304" x="5029200" y="3676650"/>
          <p14:tracePt t="98322" x="4959350" y="3581400"/>
          <p14:tracePt t="98337" x="4908550" y="3536950"/>
          <p14:tracePt t="98354" x="4851400" y="3448050"/>
          <p14:tracePt t="98371" x="4787900" y="3378200"/>
          <p14:tracePt t="98387" x="4768850" y="3352800"/>
          <p14:tracePt t="98404" x="4730750" y="3321050"/>
          <p14:tracePt t="98421" x="4699000" y="3276600"/>
          <p14:tracePt t="98437" x="4673600" y="3257550"/>
          <p14:tracePt t="98454" x="4654550" y="3219450"/>
          <p14:tracePt t="98471" x="4629150" y="3200400"/>
          <p14:tracePt t="98487" x="4616450" y="3194050"/>
          <p14:tracePt t="98504" x="4603750" y="3181350"/>
          <p14:tracePt t="98520" x="4578350" y="3162300"/>
          <p14:tracePt t="98537" x="4565650" y="3155950"/>
          <p14:tracePt t="98541" x="4559300" y="3149600"/>
          <p14:tracePt t="98554" x="4546600" y="3143250"/>
          <p14:tracePt t="98570" x="4527550" y="3130550"/>
          <p14:tracePt t="98587" x="4521200" y="3124200"/>
          <p14:tracePt t="98604" x="4502150" y="3111500"/>
          <p14:tracePt t="98620" x="4476750" y="3098800"/>
          <p14:tracePt t="98637" x="4432300" y="3067050"/>
          <p14:tracePt t="98653" x="4330700" y="3009900"/>
          <p14:tracePt t="98670" x="4254500" y="2971800"/>
          <p14:tracePt t="98687" x="4025900" y="2844800"/>
          <p14:tracePt t="98703" x="3619500" y="2609850"/>
          <p14:tracePt t="98720" x="3397250" y="2489200"/>
          <p14:tracePt t="98736" x="2895600" y="2222500"/>
          <p14:tracePt t="98753" x="2349500" y="1968500"/>
          <p14:tracePt t="98770" x="2089150" y="1873250"/>
          <p14:tracePt t="98786" x="1606550" y="1695450"/>
          <p14:tracePt t="98802" x="1200150" y="1543050"/>
          <p14:tracePt t="98820" x="1016000" y="1473200"/>
          <p14:tracePt t="98836" x="781050" y="1422400"/>
          <p14:tracePt t="98852" x="692150" y="1403350"/>
          <p14:tracePt t="98870" x="584200" y="1390650"/>
          <p14:tracePt t="98886" x="565150" y="1384300"/>
          <p14:tracePt t="98902" x="552450" y="1384300"/>
          <p14:tracePt t="98919" x="546100" y="1384300"/>
          <p14:tracePt t="98968" x="552450" y="1384300"/>
          <p14:tracePt t="98974" x="565150" y="1384300"/>
          <p14:tracePt t="98989" x="565150" y="1390650"/>
          <p14:tracePt t="99005" x="577850" y="1390650"/>
          <p14:tracePt t="99024" x="590550" y="1397000"/>
          <p14:tracePt t="99038" x="596900" y="1397000"/>
          <p14:tracePt t="99055" x="596900" y="1403350"/>
          <p14:tracePt t="99073" x="603250" y="1403350"/>
          <p14:tracePt t="99102" x="609600" y="1403350"/>
          <p14:tracePt t="99123" x="615950" y="1403350"/>
          <p14:tracePt t="99130" x="622300" y="1403350"/>
          <p14:tracePt t="99138" x="628650" y="1397000"/>
          <p14:tracePt t="99151" x="628650" y="1390650"/>
          <p14:tracePt t="99168" x="635000" y="1384300"/>
          <p14:tracePt t="99201" x="641350" y="1377950"/>
          <p14:tracePt t="99221" x="647700" y="1371600"/>
          <p14:tracePt t="99237" x="654050" y="1365250"/>
          <p14:tracePt t="99251" x="654050" y="1352550"/>
          <p14:tracePt t="99268" x="654050" y="1346200"/>
          <p14:tracePt t="99284" x="660400" y="1346200"/>
          <p14:tracePt t="99312" x="666750" y="1339850"/>
          <p14:tracePt t="99321" x="666750" y="1333500"/>
          <p14:tracePt t="99340" x="673100" y="1333500"/>
          <p14:tracePt t="99375" x="673100" y="1327150"/>
          <p14:tracePt t="99382" x="673100" y="1320800"/>
          <p14:tracePt t="99424" x="679450" y="1314450"/>
          <p14:tracePt t="99446" x="685800" y="1314450"/>
          <p14:tracePt t="99474" x="692150" y="1308100"/>
          <p14:tracePt t="99501" x="698500" y="1308100"/>
          <p14:tracePt t="99523" x="704850" y="1308100"/>
          <p14:tracePt t="99544" x="711200" y="1308100"/>
          <p14:tracePt t="99572" x="717550" y="1308100"/>
          <p14:tracePt t="99600" x="730250" y="1308100"/>
          <p14:tracePt t="99620" x="742950" y="1308100"/>
          <p14:tracePt t="99635" x="762000" y="1314450"/>
          <p14:tracePt t="99641" x="787400" y="1333500"/>
          <p14:tracePt t="99656" x="806450" y="1339850"/>
          <p14:tracePt t="99666" x="844550" y="1352550"/>
          <p14:tracePt t="99684" x="876300" y="1377950"/>
          <p14:tracePt t="99699" x="977900" y="1441450"/>
          <p14:tracePt t="99716" x="1079500" y="1511300"/>
          <p14:tracePt t="99734" x="1174750" y="1593850"/>
          <p14:tracePt t="99750" x="1219200" y="1625600"/>
          <p14:tracePt t="99766" x="1289050" y="1689100"/>
          <p14:tracePt t="99783" x="1333500" y="1733550"/>
          <p14:tracePt t="99799" x="1346200" y="1746250"/>
          <p14:tracePt t="99816" x="1352550" y="1758950"/>
          <p14:tracePt t="99833" x="1377950" y="1771650"/>
          <p14:tracePt t="99866" x="1377950" y="1778000"/>
          <p14:tracePt t="99944" x="1384300" y="1778000"/>
          <p14:tracePt t="99972" x="1384300" y="1771650"/>
          <p14:tracePt t="99993" x="1377950" y="1765300"/>
          <p14:tracePt t="100014" x="1371600" y="1765300"/>
          <p14:tracePt t="100028" x="1365250" y="1758950"/>
          <p14:tracePt t="100035" x="1358900" y="1758950"/>
          <p14:tracePt t="100049" x="1352550" y="1752600"/>
          <p14:tracePt t="100077" x="1346200" y="1752600"/>
          <p14:tracePt t="100085" x="1339850" y="1746250"/>
          <p14:tracePt t="100101" x="1333500" y="1739900"/>
          <p14:tracePt t="100115" x="1314450" y="1733550"/>
          <p14:tracePt t="100131" x="1301750" y="1720850"/>
          <p14:tracePt t="100149" x="1238250" y="1663700"/>
          <p14:tracePt t="100165" x="1181100" y="1625600"/>
          <p14:tracePt t="100181" x="1136650" y="1600200"/>
          <p14:tracePt t="100198" x="1041400" y="1524000"/>
          <p14:tracePt t="100214" x="996950" y="1485900"/>
          <p14:tracePt t="100232" x="933450" y="1435100"/>
          <p14:tracePt t="100248" x="908050" y="1422400"/>
          <p14:tracePt t="100264" x="889000" y="1409700"/>
          <p14:tracePt t="100281" x="863600" y="1384300"/>
          <p14:tracePt t="100297" x="857250" y="1384300"/>
          <p14:tracePt t="100314" x="857250" y="1377950"/>
          <p14:tracePt t="100331" x="850900" y="1371600"/>
          <p14:tracePt t="100436" x="857250" y="1371600"/>
          <p14:tracePt t="100569" x="850900" y="1365250"/>
          <p14:tracePt t="100597" x="844550" y="1365250"/>
          <p14:tracePt t="100604" x="838200" y="1358900"/>
          <p14:tracePt t="100625" x="831850" y="1352550"/>
          <p14:tracePt t="100666" x="831850" y="1346200"/>
          <p14:tracePt t="100687" x="825500" y="1346200"/>
          <p14:tracePt t="100730" x="825500" y="1339850"/>
          <p14:tracePt t="100744" x="825500" y="1333500"/>
          <p14:tracePt t="100758" x="831850" y="1333500"/>
          <p14:tracePt t="100780" x="844550" y="1327150"/>
          <p14:tracePt t="100786" x="857250" y="1327150"/>
          <p14:tracePt t="100800" x="889000" y="1327150"/>
          <p14:tracePt t="100812" x="914400" y="1320800"/>
          <p14:tracePt t="100829" x="1022350" y="1308100"/>
          <p14:tracePt t="100845" x="1098550" y="1308100"/>
          <p14:tracePt t="100862" x="1187450" y="1308100"/>
          <p14:tracePt t="100879" x="1403350" y="1314450"/>
          <p14:tracePt t="100895" x="1517650" y="1314450"/>
          <p14:tracePt t="100912" x="1644650" y="1327150"/>
          <p14:tracePt t="100929" x="1885950" y="1346200"/>
          <p14:tracePt t="100945" x="2000250" y="1358900"/>
          <p14:tracePt t="100962" x="2216150" y="1377950"/>
          <p14:tracePt t="100978" x="2305050" y="1377950"/>
          <p14:tracePt t="100995" x="2393950" y="1377950"/>
          <p14:tracePt t="101012" x="2520950" y="1371600"/>
          <p14:tracePt t="101028" x="2584450" y="1365250"/>
          <p14:tracePt t="101045" x="2641600" y="1352550"/>
          <p14:tracePt t="101048" x="2692400" y="1339850"/>
          <p14:tracePt t="101061" x="2794000" y="1308100"/>
          <p14:tracePt t="101078" x="2832100" y="1301750"/>
          <p14:tracePt t="101095" x="2946400" y="1263650"/>
          <p14:tracePt t="101111" x="2990850" y="1244600"/>
          <p14:tracePt t="101128" x="3022600" y="1238250"/>
          <p14:tracePt t="101145" x="3079750" y="1212850"/>
          <p14:tracePt t="101161" x="3124200" y="1200150"/>
          <p14:tracePt t="101178" x="3143250" y="1193800"/>
          <p14:tracePt t="101195" x="3187700" y="1181100"/>
          <p14:tracePt t="101211" x="3219450" y="1155700"/>
          <p14:tracePt t="101228" x="3232150" y="1149350"/>
          <p14:tracePt t="101244" x="3251200" y="1136650"/>
          <p14:tracePt t="101261" x="3263900" y="1130300"/>
          <p14:tracePt t="101278" x="3270250" y="1130300"/>
          <p14:tracePt t="101306" x="3270250" y="1123950"/>
          <p14:tracePt t="101377" x="3263900" y="1123950"/>
          <p14:tracePt t="101398" x="3257550" y="1123950"/>
          <p14:tracePt t="101404" x="3251200" y="1123950"/>
          <p14:tracePt t="101419" x="3244850" y="1123950"/>
          <p14:tracePt t="101427" x="3225800" y="1123950"/>
          <p14:tracePt t="101443" x="3155950" y="1123950"/>
          <p14:tracePt t="101461" x="3028950" y="1130300"/>
          <p14:tracePt t="101477" x="2940050" y="1130300"/>
          <p14:tracePt t="101493" x="2749550" y="1143000"/>
          <p14:tracePt t="101510" x="2520950" y="1155700"/>
          <p14:tracePt t="101526" x="2393950" y="1162050"/>
          <p14:tracePt t="101543" x="2139950" y="1174750"/>
          <p14:tracePt t="101560" x="1924050" y="1187450"/>
          <p14:tracePt t="101576" x="1822450" y="1187450"/>
          <p14:tracePt t="101594" x="1657350" y="1206500"/>
          <p14:tracePt t="101609" x="1492250" y="1212850"/>
          <p14:tracePt t="101626" x="1422400" y="1225550"/>
          <p14:tracePt t="101644" x="1301750" y="1244600"/>
          <p14:tracePt t="101659" x="1225550" y="1250950"/>
          <p14:tracePt t="101676" x="1187450" y="1250950"/>
          <p14:tracePt t="101693" x="1136650" y="1250950"/>
          <p14:tracePt t="101709" x="1117600" y="1250950"/>
          <p14:tracePt t="101726" x="1073150" y="1250950"/>
          <p14:tracePt t="101742" x="1035050" y="1250950"/>
          <p14:tracePt t="101759" x="1009650" y="1244600"/>
          <p14:tracePt t="101776" x="977900" y="1244600"/>
          <p14:tracePt t="101792" x="952500" y="1244600"/>
          <p14:tracePt t="101809" x="946150" y="1244600"/>
          <p14:tracePt t="101826" x="939800" y="1238250"/>
          <p14:tracePt t="101859" x="933450" y="1238250"/>
          <p14:tracePt t="101981" x="927100" y="1250950"/>
          <p14:tracePt t="102002" x="927100" y="1257300"/>
          <p14:tracePt t="102009" x="927100" y="1263650"/>
          <p14:tracePt t="102023" x="927100" y="1270000"/>
          <p14:tracePt t="102037" x="927100" y="1276350"/>
          <p14:tracePt t="102045" x="927100" y="1282700"/>
          <p14:tracePt t="102058" x="920750" y="1308100"/>
          <p14:tracePt t="102074" x="920750" y="1358900"/>
          <p14:tracePt t="102078" x="920750" y="1384300"/>
          <p14:tracePt t="102108" x="927100" y="1441450"/>
          <p14:tracePt t="102125" x="939800" y="1498600"/>
          <p14:tracePt t="102142" x="952500" y="1549400"/>
          <p14:tracePt t="102158" x="958850" y="1574800"/>
          <p14:tracePt t="102174" x="971550" y="1600200"/>
          <p14:tracePt t="102191" x="977900" y="1606550"/>
          <p14:tracePt t="102207" x="984250" y="1612900"/>
          <p14:tracePt t="102225" x="996950" y="1619250"/>
          <p14:tracePt t="102241" x="1016000" y="1619250"/>
          <p14:tracePt t="102257" x="1022350" y="1619250"/>
          <p14:tracePt t="102274" x="1028700" y="1619250"/>
          <p14:tracePt t="102290" x="1060450" y="1619250"/>
          <p14:tracePt t="102307" x="1073150" y="1619250"/>
          <p14:tracePt t="102325" x="1104900" y="1612900"/>
          <p14:tracePt t="102340" x="1123950" y="1612900"/>
          <p14:tracePt t="102357" x="1174750" y="1612900"/>
          <p14:tracePt t="102374" x="1238250" y="1612900"/>
          <p14:tracePt t="102390" x="1282700" y="1612900"/>
          <p14:tracePt t="102407" x="1371600" y="1612900"/>
          <p14:tracePt t="102424" x="1460500" y="1612900"/>
          <p14:tracePt t="102440" x="1504950" y="1612900"/>
          <p14:tracePt t="102457" x="1581150" y="1612900"/>
          <p14:tracePt t="102473" x="1638300" y="1612900"/>
          <p14:tracePt t="102490" x="1657350" y="1612900"/>
          <p14:tracePt t="102507" x="1708150" y="1612900"/>
          <p14:tracePt t="102524" x="1746250" y="1612900"/>
          <p14:tracePt t="102540" x="1765300" y="1612900"/>
          <p14:tracePt t="102557" x="1809750" y="1612900"/>
          <p14:tracePt t="102573" x="1847850" y="1612900"/>
          <p14:tracePt t="102590" x="1879600" y="1612900"/>
          <p14:tracePt t="102606" x="1917700" y="1612900"/>
          <p14:tracePt t="102623" x="1936750" y="1612900"/>
          <p14:tracePt t="102640" x="1974850" y="1619250"/>
          <p14:tracePt t="102656" x="1993900" y="1619250"/>
          <p14:tracePt t="102672" x="2006600" y="1619250"/>
          <p14:tracePt t="102690" x="2025650" y="1619250"/>
          <p14:tracePt t="102706" x="2038350" y="1619250"/>
          <p14:tracePt t="102739" x="2051050" y="1619250"/>
          <p14:tracePt t="102756" x="2057400" y="1619250"/>
          <p14:tracePt t="102789" x="2063750" y="1625600"/>
          <p14:tracePt t="102805" x="2070100" y="1625600"/>
          <p14:tracePt t="102851" x="2076450" y="1625600"/>
          <p14:tracePt t="102873" x="2082800" y="1625600"/>
          <p14:tracePt t="102894" x="2089150" y="1625600"/>
          <p14:tracePt t="102922" x="2095500" y="1625600"/>
          <p14:tracePt t="102943" x="2101850" y="1631950"/>
          <p14:tracePt t="102964" x="2108200" y="1631950"/>
          <p14:tracePt t="102978" x="2114550" y="1638300"/>
          <p14:tracePt t="102992" x="2120900" y="1638300"/>
          <p14:tracePt t="103006" x="2127250" y="1644650"/>
          <p14:tracePt t="103034" x="2133600" y="1644650"/>
          <p14:tracePt t="103056" x="2139950" y="1644650"/>
          <p14:tracePt t="103062" x="2139950" y="1651000"/>
          <p14:tracePt t="103083" x="2146300" y="1651000"/>
          <p14:tracePt t="103105" x="2146300" y="1657350"/>
          <p14:tracePt t="103132" x="2152650" y="1663700"/>
          <p14:tracePt t="103153" x="2152650" y="1670050"/>
          <p14:tracePt t="103174" x="2152650" y="1676400"/>
          <p14:tracePt t="103223" x="2152650" y="1682750"/>
          <p14:tracePt t="103266" x="2152650" y="1689100"/>
          <p14:tracePt t="103272" x="2152650" y="1695450"/>
          <p14:tracePt t="103294" x="2152650" y="1701800"/>
          <p14:tracePt t="103308" x="2152650" y="1708150"/>
          <p14:tracePt t="103315" x="2152650" y="1714500"/>
          <p14:tracePt t="103336" x="2146300" y="1714500"/>
          <p14:tracePt t="103343" x="2139950" y="1720850"/>
          <p14:tracePt t="103357" x="2139950" y="1727200"/>
          <p14:tracePt t="103378" x="2133600" y="1733550"/>
          <p14:tracePt t="103387" x="2133600" y="1739900"/>
          <p14:tracePt t="103403" x="2133600" y="1746250"/>
          <p14:tracePt t="103421" x="2133600" y="1752600"/>
          <p14:tracePt t="103436" x="2133600" y="1758950"/>
          <p14:tracePt t="103457" x="2133600" y="1765300"/>
          <p14:tracePt t="103477" x="2127250" y="1771650"/>
          <p14:tracePt t="103505" x="2127250" y="1778000"/>
          <p14:tracePt t="103525" x="2127250" y="1784350"/>
          <p14:tracePt t="103568" x="2127250" y="1790700"/>
          <p14:tracePt t="103596" x="2133600" y="1790700"/>
          <p14:tracePt t="103617" x="2139950" y="1790700"/>
          <p14:tracePt t="103624" x="2146300" y="1790700"/>
          <p14:tracePt t="103645" x="2152650" y="1790700"/>
          <p14:tracePt t="103666" x="2159000" y="1790700"/>
          <p14:tracePt t="103680" x="2165350" y="1790700"/>
          <p14:tracePt t="103694" x="2171700" y="1790700"/>
          <p14:tracePt t="103708" x="2178050" y="1790700"/>
          <p14:tracePt t="103719" x="2190750" y="1790700"/>
          <p14:tracePt t="103736" x="2216150" y="1790700"/>
          <p14:tracePt t="103752" x="2235200" y="1790700"/>
          <p14:tracePt t="103769" x="2266950" y="1790700"/>
          <p14:tracePt t="103786" x="2292350" y="1790700"/>
          <p14:tracePt t="103802" x="2305050" y="1797050"/>
          <p14:tracePt t="103819" x="2317750" y="1797050"/>
          <p14:tracePt t="103835" x="2349500" y="1797050"/>
          <p14:tracePt t="103852" x="2355850" y="1797050"/>
          <p14:tracePt t="103885" x="2362200" y="1803400"/>
          <p14:tracePt t="103902" x="2374900" y="1803400"/>
          <p14:tracePt t="103935" x="2381250" y="1803400"/>
          <p14:tracePt t="103961" x="2387600" y="1803400"/>
          <p14:tracePt t="103970" x="2387600" y="1809750"/>
          <p14:tracePt t="103989" x="2393950" y="1809750"/>
          <p14:tracePt t="104001" x="2393950" y="1816100"/>
          <p14:tracePt t="104018" x="2400300" y="1816100"/>
          <p14:tracePt t="104045" x="2406650" y="1822450"/>
          <p14:tracePt t="104066" x="2413000" y="1822450"/>
          <p14:tracePt t="104101" x="2419350" y="1822450"/>
          <p14:tracePt t="104115" x="2425700" y="1822450"/>
          <p14:tracePt t="104179" x="2432050" y="1822450"/>
          <p14:tracePt t="104185" x="2438400" y="1822450"/>
          <p14:tracePt t="104228" x="2451100" y="1822450"/>
          <p14:tracePt t="104256" x="2457450" y="1822450"/>
          <p14:tracePt t="104277" x="2470150" y="1822450"/>
          <p14:tracePt t="104312" x="2476500" y="1828800"/>
          <p14:tracePt t="104326" x="2482850" y="1828800"/>
          <p14:tracePt t="104340" x="2489200" y="1828800"/>
          <p14:tracePt t="104347" x="2495550" y="1835150"/>
          <p14:tracePt t="104361" x="2508250" y="1835150"/>
          <p14:tracePt t="104369" x="2520950" y="1841500"/>
          <p14:tracePt t="104383" x="2533650" y="1841500"/>
          <p14:tracePt t="104400" x="2565400" y="1854200"/>
          <p14:tracePt t="104417" x="2597150" y="1866900"/>
          <p14:tracePt t="104433" x="2609850" y="1873250"/>
          <p14:tracePt t="104450" x="2622550" y="1879600"/>
          <p14:tracePt t="104467" x="2647950" y="1885950"/>
          <p14:tracePt t="104483" x="2673350" y="1892300"/>
          <p14:tracePt t="104500" x="2679700" y="1892300"/>
          <p14:tracePt t="104516" x="2692400" y="1892300"/>
          <p14:tracePt t="104533" x="2711450" y="1898650"/>
          <p14:tracePt t="104550" x="2717800" y="1898650"/>
          <p14:tracePt t="104566" x="2730500" y="1905000"/>
          <p14:tracePt t="104582" x="2755900" y="1905000"/>
          <p14:tracePt t="104599" x="2774950" y="1911350"/>
          <p14:tracePt t="104616" x="2813050" y="1917700"/>
          <p14:tracePt t="104633" x="2844800" y="1924050"/>
          <p14:tracePt t="104650" x="2882900" y="1936750"/>
          <p14:tracePt t="104665" x="2895600" y="1943100"/>
          <p14:tracePt t="104682" x="2914650" y="1949450"/>
          <p14:tracePt t="104699" x="2933700" y="1955800"/>
          <p14:tracePt t="104715" x="2940050" y="1955800"/>
          <p14:tracePt t="104749" x="2946400" y="1955800"/>
          <p14:tracePt t="105050" x="2940050" y="1955800"/>
          <p14:tracePt t="105071" x="2933700" y="1955800"/>
          <p14:tracePt t="105092" x="2927350" y="1955800"/>
          <p14:tracePt t="105425" x="2914650" y="1955800"/>
          <p14:tracePt t="105431" x="2895600" y="1955800"/>
          <p14:tracePt t="105439" x="2876550" y="1955800"/>
          <p14:tracePt t="105453" x="2863850" y="1955800"/>
          <p14:tracePt t="105463" x="2844800" y="1949450"/>
          <p14:tracePt t="105479" x="2813050" y="1949450"/>
          <p14:tracePt t="105496" x="2762250" y="1943100"/>
          <p14:tracePt t="105513" x="2736850" y="1943100"/>
          <p14:tracePt t="105530" x="2647950" y="1936750"/>
          <p14:tracePt t="105545" x="2609850" y="1936750"/>
          <p14:tracePt t="105562" x="2584450" y="1930400"/>
          <p14:tracePt t="105579" x="2520950" y="1917700"/>
          <p14:tracePt t="105596" x="2463800" y="1911350"/>
          <p14:tracePt t="105612" x="2444750" y="1911350"/>
          <p14:tracePt t="105630" x="2400300" y="1911350"/>
          <p14:tracePt t="105646" x="2368550" y="1911350"/>
          <p14:tracePt t="105664" x="2349500" y="1905000"/>
          <p14:tracePt t="105679" x="2336800" y="1905000"/>
          <p14:tracePt t="105695" x="2330450" y="1898650"/>
          <p14:tracePt t="105713" x="2317750" y="1898650"/>
          <p14:tracePt t="105745" x="2311400" y="1898650"/>
          <p14:tracePt t="105776" x="2305050" y="1892300"/>
          <p14:tracePt t="105811" x="2298700" y="1892300"/>
          <p14:tracePt t="105831" x="2292350" y="1892300"/>
          <p14:tracePt t="105852" x="2279650" y="1892300"/>
          <p14:tracePt t="105866" x="2273300" y="1885950"/>
          <p14:tracePt t="105873" x="2266950" y="1879600"/>
          <p14:tracePt t="105882" x="2247900" y="1873250"/>
          <p14:tracePt t="105897" x="2228850" y="1866900"/>
          <p14:tracePt t="105911" x="2197100" y="1860550"/>
          <p14:tracePt t="105928" x="2139950" y="1835150"/>
          <p14:tracePt t="105945" x="2038350" y="1797050"/>
          <p14:tracePt t="105961" x="2000250" y="1784350"/>
          <p14:tracePt t="105977" x="1911350" y="1739900"/>
          <p14:tracePt t="105994" x="1847850" y="1708150"/>
          <p14:tracePt t="106011" x="1822450" y="1695450"/>
          <p14:tracePt t="106028" x="1790700" y="1682750"/>
          <p14:tracePt t="106044" x="1765300" y="1663700"/>
          <p14:tracePt t="106061" x="1758950" y="1663700"/>
          <p14:tracePt t="106078" x="1746250" y="1663700"/>
          <p14:tracePt t="106114" x="1746250" y="1657350"/>
          <p14:tracePt t="106674" x="1746250" y="1651000"/>
          <p14:tracePt t="106837" x="1752600" y="1644650"/>
          <p14:tracePt t="106906" x="1758950" y="1644650"/>
          <p14:tracePt t="106956" x="1765300" y="1644650"/>
          <p14:tracePt t="107307" x="1771650" y="1644650"/>
          <p14:tracePt t="107342" x="1778000" y="1644650"/>
          <p14:tracePt t="107391" x="1784350" y="1651000"/>
          <p14:tracePt t="107398" x="1790700" y="1651000"/>
          <p14:tracePt t="107412" x="1797050" y="1651000"/>
          <p14:tracePt t="107426" x="1803400" y="1651000"/>
          <p14:tracePt t="107447" x="1809750" y="1657350"/>
          <p14:tracePt t="107468" x="1816100" y="1657350"/>
          <p14:tracePt t="107497" x="1822450" y="1657350"/>
          <p14:tracePt t="107517" x="1828800" y="1657350"/>
          <p14:tracePt t="107531" x="1835150" y="1657350"/>
          <p14:tracePt t="107540" x="1841500" y="1657350"/>
          <p14:tracePt t="107553" x="1847850" y="1663700"/>
          <p14:tracePt t="107560" x="1860550" y="1663700"/>
          <p14:tracePt t="107572" x="1873250" y="1670050"/>
          <p14:tracePt t="107589" x="1905000" y="1682750"/>
          <p14:tracePt t="107605" x="1930400" y="1695450"/>
          <p14:tracePt t="107623" x="1993900" y="1708150"/>
          <p14:tracePt t="107639" x="2063750" y="1733550"/>
          <p14:tracePt t="107655" x="2095500" y="1739900"/>
          <p14:tracePt t="107672" x="2165350" y="1752600"/>
          <p14:tracePt t="107689" x="2184400" y="1765300"/>
          <p14:tracePt t="107705" x="2247900" y="1771650"/>
          <p14:tracePt t="107722" x="2286000" y="1771650"/>
          <p14:tracePt t="107738" x="2305050" y="1778000"/>
          <p14:tracePt t="107756" x="2330450" y="1778000"/>
          <p14:tracePt t="107772" x="2355850" y="1778000"/>
          <p14:tracePt t="107788" x="2362200" y="1778000"/>
          <p14:tracePt t="107805" x="2381250" y="1784350"/>
          <p14:tracePt t="107821" x="2393950" y="1784350"/>
          <p14:tracePt t="107838" x="2406650" y="1784350"/>
          <p14:tracePt t="107855" x="2419350" y="1784350"/>
          <p14:tracePt t="107871" x="2444750" y="1790700"/>
          <p14:tracePt t="107888" x="2457450" y="1790700"/>
          <p14:tracePt t="107904" x="2470150" y="1797050"/>
          <p14:tracePt t="107921" x="2495550" y="1797050"/>
          <p14:tracePt t="107938" x="2520950" y="1803400"/>
          <p14:tracePt t="107954" x="2533650" y="1803400"/>
          <p14:tracePt t="107971" x="2552700" y="1809750"/>
          <p14:tracePt t="107988" x="2584450" y="1816100"/>
          <p14:tracePt t="108004" x="2597150" y="1816100"/>
          <p14:tracePt t="108021" x="2603500" y="1816100"/>
          <p14:tracePt t="108037" x="2616200" y="1816100"/>
          <p14:tracePt t="108054" x="2622550" y="1816100"/>
          <p14:tracePt t="108093" x="2628900" y="1816100"/>
          <p14:tracePt t="108170" x="2635250" y="1816100"/>
          <p14:tracePt t="108262" x="2641600" y="1809750"/>
          <p14:tracePt t="108725" x="2635250" y="1809750"/>
          <p14:tracePt t="108732" x="2628900" y="1809750"/>
          <p14:tracePt t="108781" x="2622550" y="1809750"/>
          <p14:tracePt t="108803" x="2616200" y="1809750"/>
          <p14:tracePt t="108824" x="2609850" y="1809750"/>
          <p14:tracePt t="108831" x="2603500" y="1809750"/>
          <p14:tracePt t="108853" x="2597150" y="1809750"/>
          <p14:tracePt t="108866" x="2590800" y="1809750"/>
          <p14:tracePt t="108887" x="2584450" y="1809750"/>
          <p14:tracePt t="108894" x="2571750" y="1809750"/>
          <p14:tracePt t="108904" x="2559050" y="1809750"/>
          <p14:tracePt t="108917" x="2540000" y="1809750"/>
          <p14:tracePt t="108934" x="2527300" y="1809750"/>
          <p14:tracePt t="108951" x="2495550" y="1809750"/>
          <p14:tracePt t="108968" x="2451100" y="1809750"/>
          <p14:tracePt t="108985" x="2438400" y="1816100"/>
          <p14:tracePt t="109000" x="2400300" y="1822450"/>
          <p14:tracePt t="109017" x="2362200" y="1835150"/>
          <p14:tracePt t="109035" x="2324100" y="1854200"/>
          <p14:tracePt t="109051" x="2311400" y="1860550"/>
          <p14:tracePt t="109067" x="2266950" y="1873250"/>
          <p14:tracePt t="109084" x="2222500" y="1885950"/>
          <p14:tracePt t="109100" x="2203450" y="1892300"/>
          <p14:tracePt t="109117" x="2146300" y="1898650"/>
          <p14:tracePt t="109134" x="2063750" y="1924050"/>
          <p14:tracePt t="109150" x="2025650" y="1930400"/>
          <p14:tracePt t="109167" x="1981200" y="1943100"/>
          <p14:tracePt t="109183" x="1873250" y="1962150"/>
          <p14:tracePt t="109200" x="1841500" y="1962150"/>
          <p14:tracePt t="109217" x="1816100" y="1974850"/>
          <p14:tracePt t="109234" x="1778000" y="1987550"/>
          <p14:tracePt t="109250" x="1752600" y="2000250"/>
          <p14:tracePt t="109267" x="1733550" y="2006600"/>
          <p14:tracePt t="109300" x="1727200" y="2006600"/>
          <p14:tracePt t="109414" x="1733550" y="2006600"/>
          <p14:tracePt t="109434" x="1739900" y="2006600"/>
          <p14:tracePt t="109463" x="1746250" y="2000250"/>
          <p14:tracePt t="109498" x="1746250" y="1993900"/>
          <p14:tracePt t="109505" x="1752600" y="1993900"/>
          <p14:tracePt t="109519" x="1752600" y="1987550"/>
          <p14:tracePt t="109535" x="1758950" y="1981200"/>
          <p14:tracePt t="109625" x="1758950" y="1974850"/>
          <p14:tracePt t="109659" x="1758950" y="1968500"/>
          <p14:tracePt t="109688" x="1752600" y="1968500"/>
          <p14:tracePt t="109709" x="1746250" y="1968500"/>
          <p14:tracePt t="109716" x="1739900" y="1968500"/>
          <p14:tracePt t="109729" x="1733550" y="1968500"/>
          <p14:tracePt t="109765" x="1727200" y="1974850"/>
          <p14:tracePt t="109814" x="1720850" y="1974850"/>
          <p14:tracePt t="109849" x="1714500" y="1974850"/>
          <p14:tracePt t="109877" x="1708150" y="1974850"/>
          <p14:tracePt t="110010" x="1714500" y="1974850"/>
          <p14:tracePt t="110017" x="1720850" y="1974850"/>
          <p14:tracePt t="110046" x="1720850" y="1968500"/>
          <p14:tracePt t="110067" x="1727200" y="1962150"/>
          <p14:tracePt t="110081" x="1727200" y="1955800"/>
          <p14:tracePt t="110087" x="1733550" y="1949450"/>
          <p14:tracePt t="110097" x="1739900" y="1936750"/>
          <p14:tracePt t="110113" x="1746250" y="1924050"/>
          <p14:tracePt t="110130" x="1758950" y="1892300"/>
          <p14:tracePt t="110147" x="1765300" y="1879600"/>
          <p14:tracePt t="110163" x="1778000" y="1835150"/>
          <p14:tracePt t="110180" x="1790700" y="1809750"/>
          <p14:tracePt t="110200" x="1790700" y="1803400"/>
          <p14:tracePt t="110214" x="1790700" y="1797050"/>
          <p14:tracePt t="110236" x="1790700" y="1790700"/>
          <p14:tracePt t="110257" x="1784350" y="1790700"/>
          <p14:tracePt t="110270" x="1778000" y="1797050"/>
          <p14:tracePt t="110279" x="1771650" y="1803400"/>
          <p14:tracePt t="110296" x="1758950" y="1803400"/>
          <p14:tracePt t="110313" x="1733550" y="1822450"/>
          <p14:tracePt t="110329" x="1670050" y="1854200"/>
          <p14:tracePt t="110346" x="1625600" y="1866900"/>
          <p14:tracePt t="110363" x="1530350" y="1911350"/>
          <p14:tracePt t="110379" x="1416050" y="1962150"/>
          <p14:tracePt t="110397" x="1295400" y="2006600"/>
          <p14:tracePt t="110412" x="1250950" y="2025650"/>
          <p14:tracePt t="110429" x="1212850" y="2032000"/>
          <p14:tracePt t="110446" x="1104900" y="2076450"/>
          <p14:tracePt t="110462" x="1079500" y="2082800"/>
          <p14:tracePt t="110479" x="1054100" y="2089150"/>
          <p14:tracePt t="110495" x="1016000" y="2101850"/>
          <p14:tracePt t="110512" x="977900" y="2114550"/>
          <p14:tracePt t="110529" x="965200" y="2120900"/>
          <p14:tracePt t="110545" x="952500" y="2127250"/>
          <p14:tracePt t="110562" x="933450" y="2133600"/>
          <p14:tracePt t="110579" x="920750" y="2133600"/>
          <p14:tracePt t="110595" x="914400" y="2133600"/>
          <p14:tracePt t="110612" x="901700" y="2133600"/>
          <p14:tracePt t="110629" x="889000" y="2133600"/>
          <p14:tracePt t="110645" x="882650" y="2133600"/>
          <p14:tracePt t="110662" x="869950" y="2133600"/>
          <p14:tracePt t="110694" x="863600" y="2133600"/>
          <p14:tracePt t="110711" x="857250" y="2133600"/>
          <p14:tracePt t="110728" x="850900" y="2133600"/>
          <p14:tracePt t="110763" x="844550" y="2133600"/>
          <p14:tracePt t="110776" x="838200" y="2133600"/>
          <p14:tracePt t="110797" x="831850" y="2133600"/>
          <p14:tracePt t="110818" x="831850" y="2139950"/>
          <p14:tracePt t="110846" x="825500" y="2139950"/>
          <p14:tracePt t="110867" x="819150" y="2139950"/>
          <p14:tracePt t="110902" x="812800" y="2139950"/>
          <p14:tracePt t="110916" x="806450" y="2139950"/>
          <p14:tracePt t="110937" x="800100" y="2139950"/>
          <p14:tracePt t="110958" x="793750" y="2139950"/>
          <p14:tracePt t="110979" x="793750" y="2146300"/>
          <p14:tracePt t="111008" x="787400" y="2146300"/>
          <p14:tracePt t="111049" x="774700" y="2146300"/>
          <p14:tracePt t="111078" x="768350" y="2152650"/>
          <p14:tracePt t="111092" x="762000" y="2152650"/>
          <p14:tracePt t="111120" x="749300" y="2159000"/>
          <p14:tracePt t="111169" x="742950" y="2159000"/>
          <p14:tracePt t="111183" x="736600" y="2165350"/>
          <p14:tracePt t="111211" x="730250" y="2165350"/>
          <p14:tracePt t="111218" x="723900" y="2165350"/>
          <p14:tracePt t="111238" x="717550" y="2171700"/>
          <p14:tracePt t="111274" x="717550" y="2178050"/>
          <p14:tracePt t="111281" x="711200" y="2178050"/>
          <p14:tracePt t="111310" x="711200" y="2184400"/>
          <p14:tracePt t="111330" x="711200" y="2190750"/>
          <p14:tracePt t="111351" x="711200" y="2197100"/>
          <p14:tracePt t="111372" x="717550" y="2197100"/>
          <p14:tracePt t="111379" x="723900" y="2197100"/>
          <p14:tracePt t="111400" x="730250" y="2197100"/>
          <p14:tracePt t="111409" x="736600" y="2197100"/>
          <p14:tracePt t="111429" x="742950" y="2197100"/>
          <p14:tracePt t="111450" x="749300" y="2197100"/>
          <p14:tracePt t="111471" x="755650" y="2197100"/>
          <p14:tracePt t="111485" x="762000" y="2197100"/>
          <p14:tracePt t="111495" x="768350" y="2197100"/>
          <p14:tracePt t="111509" x="774700" y="2197100"/>
          <p14:tracePt t="111525" x="787400" y="2190750"/>
          <p14:tracePt t="111542" x="825500" y="2184400"/>
          <p14:tracePt t="111558" x="844550" y="2178050"/>
          <p14:tracePt t="111576" x="882650" y="2171700"/>
          <p14:tracePt t="111591" x="927100" y="2159000"/>
          <p14:tracePt t="111608" x="939800" y="2152650"/>
          <p14:tracePt t="111625" x="971550" y="2139950"/>
          <p14:tracePt t="111641" x="996950" y="2139950"/>
          <p14:tracePt t="111658" x="1009650" y="2133600"/>
          <p14:tracePt t="111675" x="1028700" y="2133600"/>
          <p14:tracePt t="111691" x="1035050" y="2127250"/>
          <p14:tracePt t="111708" x="1054100" y="2127250"/>
          <p14:tracePt t="111724" x="1060450" y="2127250"/>
          <p14:tracePt t="111741" x="1066800" y="2127250"/>
          <p14:tracePt t="111745" x="1073150" y="2127250"/>
          <p14:tracePt t="111758" x="1079500" y="2127250"/>
          <p14:tracePt t="111774" x="1092200" y="2127250"/>
          <p14:tracePt t="111822" x="1098550" y="2127250"/>
          <p14:tracePt t="111842" x="1104900" y="2120900"/>
          <p14:tracePt t="111870" x="1111250" y="2120900"/>
          <p14:tracePt t="111906" x="1117600" y="2120900"/>
          <p14:tracePt t="111913" x="1117600" y="2114550"/>
          <p14:tracePt t="111923" x="1123950" y="2114550"/>
          <p14:tracePt t="111944" x="1130300" y="2114550"/>
          <p14:tracePt t="111990" x="1136650" y="2114550"/>
          <p14:tracePt t="112011" x="1136650" y="2108200"/>
          <p14:tracePt t="112046" x="1149350" y="2108200"/>
          <p14:tracePt t="112053" x="1149350" y="2101850"/>
          <p14:tracePt t="112081" x="1155700" y="2095500"/>
          <p14:tracePt t="112102" x="1162050" y="2095500"/>
          <p14:tracePt t="112131" x="1168400" y="2095500"/>
          <p14:tracePt t="112151" x="1168400" y="2089150"/>
          <p14:tracePt t="112173" x="1174750" y="2089150"/>
          <p14:tracePt t="112194" x="1181100" y="2089150"/>
          <p14:tracePt t="112236" x="1187450" y="2089150"/>
          <p14:tracePt t="112242" x="1193800" y="2089150"/>
          <p14:tracePt t="112264" x="1193800" y="2082800"/>
          <p14:tracePt t="112273" x="1200150" y="2082800"/>
          <p14:tracePt t="112293" x="1206500" y="2076450"/>
          <p14:tracePt t="112327" x="1206500" y="2070100"/>
          <p14:tracePt t="112376" x="1212850" y="2063750"/>
          <p14:tracePt t="112383" x="1219200" y="2063750"/>
          <p14:tracePt t="112411" x="1225550" y="2057400"/>
          <p14:tracePt t="112503" x="1231900" y="2057400"/>
          <p14:tracePt t="112917" x="1225550" y="2057400"/>
          <p14:tracePt t="112959" x="1219200" y="2057400"/>
          <p14:tracePt t="113008" x="1212850" y="2057400"/>
          <p14:tracePt t="113043" x="1206500" y="2057400"/>
          <p14:tracePt t="113457" x="1212850" y="2057400"/>
          <p14:tracePt t="113499" x="1219200" y="2057400"/>
          <p14:tracePt t="113527" x="1225550" y="2057400"/>
          <p14:tracePt t="113555" x="1231900" y="2057400"/>
          <p14:tracePt t="113647" x="1238250" y="2057400"/>
          <p14:tracePt t="113688" x="1244600" y="2057400"/>
          <p14:tracePt t="113759" x="1250950" y="2057400"/>
          <p14:tracePt t="113765" x="1257300" y="2057400"/>
          <p14:tracePt t="113780" x="1263650" y="2057400"/>
          <p14:tracePt t="113787" x="1276350" y="2057400"/>
          <p14:tracePt t="113803" x="1295400" y="2076450"/>
          <p14:tracePt t="113817" x="1371600" y="2114550"/>
          <p14:tracePt t="113834" x="1441450" y="2171700"/>
          <p14:tracePt t="113851" x="1676400" y="2343150"/>
          <p14:tracePt t="113867" x="1885950" y="2489200"/>
          <p14:tracePt t="113884" x="2413000" y="2889250"/>
          <p14:tracePt t="113900" x="3060700" y="3340100"/>
          <p14:tracePt t="113917" x="3390900" y="3556000"/>
          <p14:tracePt t="113934" x="4089400" y="4019550"/>
          <p14:tracePt t="113950" x="4679950" y="4387850"/>
          <p14:tracePt t="113967" x="4908550" y="4527550"/>
          <p14:tracePt t="113984" x="5302250" y="4724400"/>
          <p14:tracePt t="114000" x="5473700" y="4800600"/>
          <p14:tracePt t="114017" x="5588000" y="4845050"/>
          <p14:tracePt t="114033" x="5822950" y="4895850"/>
          <p14:tracePt t="114050" x="5911850" y="4914900"/>
          <p14:tracePt t="114067" x="6076950" y="4940300"/>
          <p14:tracePt t="114083" x="6140450" y="4940300"/>
          <p14:tracePt t="114100" x="6210300" y="4933950"/>
          <p14:tracePt t="114117" x="6330950" y="4914900"/>
          <p14:tracePt t="114133" x="6381750" y="4914900"/>
          <p14:tracePt t="114150" x="6432550" y="4908550"/>
          <p14:tracePt t="114167" x="6540500" y="4889500"/>
          <p14:tracePt t="114183" x="6591300" y="4889500"/>
          <p14:tracePt t="114200" x="6642100" y="4889500"/>
          <p14:tracePt t="114216" x="6724650" y="4883150"/>
          <p14:tracePt t="114232" x="6762750" y="4883150"/>
          <p14:tracePt t="114250" x="6826250" y="4864100"/>
          <p14:tracePt t="114266" x="6845300" y="4857750"/>
          <p14:tracePt t="114282" x="6864350" y="4851400"/>
          <p14:tracePt t="114299" x="6883400" y="4832350"/>
          <p14:tracePt t="114316" x="6896100" y="4806950"/>
          <p14:tracePt t="114319" x="6896100" y="4794250"/>
          <p14:tracePt t="114332" x="6896100" y="4781550"/>
          <p14:tracePt t="114349" x="6889750" y="4762500"/>
          <p14:tracePt t="114365" x="6883400" y="4749800"/>
          <p14:tracePt t="114382" x="6851650" y="4724400"/>
          <p14:tracePt t="114398" x="6826250" y="4699000"/>
          <p14:tracePt t="114415" x="6807200" y="4673600"/>
          <p14:tracePt t="114433" x="6750050" y="4629150"/>
          <p14:tracePt t="114448" x="6692900" y="4559300"/>
          <p14:tracePt t="114465" x="6642100" y="4514850"/>
          <p14:tracePt t="114482" x="6565900" y="4445000"/>
          <p14:tracePt t="114498" x="6515100" y="4406900"/>
          <p14:tracePt t="114515" x="6413500" y="4330700"/>
          <p14:tracePt t="114531" x="6324600" y="4267200"/>
          <p14:tracePt t="114548" x="6280150" y="4241800"/>
          <p14:tracePt t="114565" x="6229350" y="4203700"/>
          <p14:tracePt t="114581" x="6197600" y="4178300"/>
          <p14:tracePt t="114598" x="6191250" y="4171950"/>
          <p14:tracePt t="114615" x="6184900" y="4165600"/>
          <p14:tracePt t="114651" x="6178550" y="4165600"/>
          <p14:tracePt t="114678" x="6178550" y="4171950"/>
          <p14:tracePt t="114699" x="6178550" y="4178300"/>
          <p14:tracePt t="114720" x="6178550" y="4184650"/>
          <p14:tracePt t="114748" x="6178550" y="4191000"/>
          <p14:tracePt t="114770" x="6178550" y="4197350"/>
          <p14:tracePt t="114783" x="6178550" y="4203700"/>
          <p14:tracePt t="114791" x="6178550" y="4210050"/>
          <p14:tracePt t="114811" x="6178550" y="4216400"/>
          <p14:tracePt t="114840" x="6172200" y="4229100"/>
          <p14:tracePt t="114854" x="6165850" y="4229100"/>
          <p14:tracePt t="114868" x="6165850" y="4241800"/>
          <p14:tracePt t="114882" x="6159500" y="4248150"/>
          <p14:tracePt t="114889" x="6153150" y="4260850"/>
          <p14:tracePt t="114903" x="6146800" y="4273550"/>
          <p14:tracePt t="114913" x="6134100" y="4292600"/>
          <p14:tracePt t="114931" x="6121400" y="4330700"/>
          <p14:tracePt t="114946" x="6102350" y="4349750"/>
          <p14:tracePt t="114963" x="6089650" y="4375150"/>
          <p14:tracePt t="114980" x="6083300" y="4406900"/>
          <p14:tracePt t="114996" x="6083300" y="4419600"/>
          <p14:tracePt t="115013" x="6076950" y="4432300"/>
          <p14:tracePt t="115030" x="6083300" y="4445000"/>
          <p14:tracePt t="115047" x="6089650" y="4445000"/>
          <p14:tracePt t="115064" x="6108700" y="4445000"/>
          <p14:tracePt t="115080" x="6121400" y="4438650"/>
          <p14:tracePt t="115096" x="6134100" y="4432300"/>
          <p14:tracePt t="115114" x="6172200" y="4425950"/>
          <p14:tracePt t="115130" x="6184900" y="4419600"/>
          <p14:tracePt t="115147" x="6235700" y="4406900"/>
          <p14:tracePt t="115163" x="6286500" y="4387850"/>
          <p14:tracePt t="115180" x="6311900" y="4381500"/>
          <p14:tracePt t="115196" x="6362700" y="4368800"/>
          <p14:tracePt t="115213" x="6413500" y="4362450"/>
          <p14:tracePt t="115229" x="6432550" y="4362450"/>
          <p14:tracePt t="115246" x="6457950" y="4362450"/>
          <p14:tracePt t="115262" x="6477000" y="4362450"/>
          <p14:tracePt t="115279" x="6483350" y="4362450"/>
          <p14:tracePt t="115296" x="6489700" y="4362450"/>
          <p14:tracePt t="115401" x="6483350" y="4362450"/>
          <p14:tracePt t="115415" x="6477000" y="4362450"/>
          <p14:tracePt t="115422" x="6470650" y="4362450"/>
          <p14:tracePt t="115450" x="6464300" y="4362450"/>
          <p14:tracePt t="115485" x="6457950" y="4362450"/>
          <p14:tracePt t="115492" x="6451600" y="4362450"/>
          <p14:tracePt t="115513" x="6438900" y="4362450"/>
          <p14:tracePt t="115520" x="6432550" y="4362450"/>
          <p14:tracePt t="115535" x="6413500" y="4362450"/>
          <p14:tracePt t="115544" x="6394450" y="4368800"/>
          <p14:tracePt t="115561" x="6362700" y="4375150"/>
          <p14:tracePt t="115578" x="6299200" y="4381500"/>
          <p14:tracePt t="115595" x="6229350" y="4387850"/>
          <p14:tracePt t="115612" x="6191250" y="4387850"/>
          <p14:tracePt t="115628" x="6127750" y="4394200"/>
          <p14:tracePt t="115644" x="6076950" y="4406900"/>
          <p14:tracePt t="115661" x="6051550" y="4406900"/>
          <p14:tracePt t="115678" x="6038850" y="4406900"/>
          <p14:tracePt t="115710" x="6026150" y="4406900"/>
          <p14:tracePt t="115752" x="6019800" y="4406900"/>
          <p14:tracePt t="115885" x="6019800" y="4400550"/>
          <p14:tracePt t="115892" x="6026150" y="4394200"/>
          <p14:tracePt t="115906" x="6032500" y="4394200"/>
          <p14:tracePt t="115920" x="6032500" y="4387850"/>
          <p14:tracePt t="115934" x="6045200" y="4387850"/>
          <p14:tracePt t="115943" x="6051550" y="4381500"/>
          <p14:tracePt t="115960" x="6064250" y="4375150"/>
          <p14:tracePt t="115977" x="6096000" y="4362450"/>
          <p14:tracePt t="115994" x="6146800" y="4343400"/>
          <p14:tracePt t="116010" x="6178550" y="4337050"/>
          <p14:tracePt t="116026" x="6235700" y="4318000"/>
          <p14:tracePt t="116043" x="6280150" y="4305300"/>
          <p14:tracePt t="116060" x="6337300" y="4286250"/>
          <p14:tracePt t="116076" x="6388100" y="4273550"/>
          <p14:tracePt t="116093" x="6407150" y="4273550"/>
          <p14:tracePt t="116110" x="6451600" y="4267200"/>
          <p14:tracePt t="116126" x="6483350" y="4260850"/>
          <p14:tracePt t="116143" x="6489700" y="4260850"/>
          <p14:tracePt t="116159" x="6502400" y="4254500"/>
          <p14:tracePt t="116176" x="6508750" y="4254500"/>
          <p14:tracePt t="116209" x="6502400" y="4254500"/>
          <p14:tracePt t="116226" x="6496050" y="4254500"/>
          <p14:tracePt t="116243" x="6483350" y="4254500"/>
          <p14:tracePt t="116259" x="6477000" y="4254500"/>
          <p14:tracePt t="116275" x="6470650" y="4260850"/>
          <p14:tracePt t="116293" x="6464300" y="4260850"/>
          <p14:tracePt t="116326" x="6457950" y="4267200"/>
          <p14:tracePt t="116342" x="6451600" y="4267200"/>
          <p14:tracePt t="116362" x="6445250" y="4267200"/>
          <p14:tracePt t="116384" x="6438900" y="4267200"/>
          <p14:tracePt t="116405" x="6426200" y="4273550"/>
          <p14:tracePt t="116433" x="6419850" y="4273550"/>
          <p14:tracePt t="116447" x="6413500" y="4273550"/>
          <p14:tracePt t="116454" x="6400800" y="4279900"/>
          <p14:tracePt t="116468" x="6394450" y="4279900"/>
          <p14:tracePt t="116477" x="6375400" y="4279900"/>
          <p14:tracePt t="116491" x="6369050" y="4286250"/>
          <p14:tracePt t="116508" x="6350000" y="4292600"/>
          <p14:tracePt t="116525" x="6330950" y="4298950"/>
          <p14:tracePt t="116541" x="6318250" y="4298950"/>
          <p14:tracePt t="116558" x="6311900" y="4305300"/>
          <p14:tracePt t="116574" x="6299200" y="4305300"/>
          <p14:tracePt t="116608" x="6292850" y="4311650"/>
          <p14:tracePt t="116643" x="6286500" y="4311650"/>
          <p14:tracePt t="116685" x="6280150" y="4311650"/>
          <p14:tracePt t="116713" x="6273800" y="4311650"/>
          <p14:tracePt t="116748" x="6267450" y="4318000"/>
          <p14:tracePt t="116783" x="6273800" y="4324350"/>
          <p14:tracePt t="116804" x="6280150" y="4330700"/>
          <p14:tracePt t="116819" x="6286500" y="4330700"/>
          <p14:tracePt t="116826" x="6292850" y="4330700"/>
          <p14:tracePt t="116854" x="6299200" y="4330700"/>
          <p14:tracePt t="116867" x="6305550" y="4330700"/>
          <p14:tracePt t="116877" x="6311900" y="4330700"/>
          <p14:tracePt t="116896" x="6318250" y="4330700"/>
          <p14:tracePt t="116907" x="6324600" y="4330700"/>
          <p14:tracePt t="116924" x="6337300" y="4330700"/>
          <p14:tracePt t="116940" x="6343650" y="4330700"/>
          <p14:tracePt t="116957" x="6356350" y="4330700"/>
          <p14:tracePt t="116974" x="6394450" y="4330700"/>
          <p14:tracePt t="116990" x="6413500" y="4330700"/>
          <p14:tracePt t="117006" x="6419850" y="4330700"/>
          <p14:tracePt t="117023" x="6445250" y="4330700"/>
          <p14:tracePt t="117039" x="6457950" y="4330700"/>
          <p14:tracePt t="117057" x="6470650" y="4330700"/>
          <p14:tracePt t="117073" x="6483350" y="4330700"/>
          <p14:tracePt t="117089" x="6489700" y="4330700"/>
          <p14:tracePt t="117109" x="6496050" y="4330700"/>
          <p14:tracePt t="117127" x="6502400" y="4330700"/>
          <p14:tracePt t="117176" x="6508750" y="4330700"/>
          <p14:tracePt t="117205" x="6515100" y="4330700"/>
          <p14:tracePt t="117240" x="6521450" y="4330700"/>
          <p14:tracePt t="117274" x="6534150" y="4330700"/>
          <p14:tracePt t="117310" x="6540500" y="4330700"/>
          <p14:tracePt t="117317" x="6546850" y="4330700"/>
          <p14:tracePt t="117408" x="6553200" y="4330700"/>
          <p14:tracePt t="117548" x="6546850" y="4330700"/>
          <p14:tracePt t="117556" x="6540500" y="4330700"/>
          <p14:tracePt t="117597" x="6534150" y="4330700"/>
          <p14:tracePt t="117639" x="6527800" y="4330700"/>
          <p14:tracePt t="117675" x="6521450" y="4330700"/>
          <p14:tracePt t="118212" x="6515100" y="4330700"/>
          <p14:tracePt t="118220" x="6489700" y="4330700"/>
          <p14:tracePt t="118226" x="6477000" y="4330700"/>
          <p14:tracePt t="118240" x="6464300" y="4330700"/>
          <p14:tracePt t="118252" x="6451600" y="4330700"/>
          <p14:tracePt t="118268" x="6419850" y="4330700"/>
          <p14:tracePt t="118286" x="6400800" y="4330700"/>
          <p14:tracePt t="118303" x="6375400" y="4330700"/>
          <p14:tracePt t="118318" x="6350000" y="4324350"/>
          <p14:tracePt t="118335" x="6337300" y="4324350"/>
          <p14:tracePt t="118368" x="6318250" y="4324350"/>
          <p14:tracePt t="118388" x="6311900" y="4324350"/>
          <p14:tracePt t="118408" x="6305550" y="4324350"/>
          <p14:tracePt t="118422" x="6299200" y="4324350"/>
          <p14:tracePt t="118467" x="6292850" y="4324350"/>
          <p14:tracePt t="118494" x="6286500" y="4324350"/>
          <p14:tracePt t="118522" x="6280150" y="4324350"/>
          <p14:tracePt t="118544" x="6273800" y="4324350"/>
          <p14:tracePt t="118593" x="6267450" y="4324350"/>
          <p14:tracePt t="118613" x="6261100" y="4324350"/>
          <p14:tracePt t="118663" x="6254750" y="4324350"/>
          <p14:tracePt t="118698" x="6248400" y="4324350"/>
          <p14:tracePt t="118733" x="6242050" y="4324350"/>
          <p14:tracePt t="118754" x="6235700" y="4324350"/>
          <p14:tracePt t="118775" x="6229350" y="4324350"/>
          <p14:tracePt t="118845" x="6223000" y="4324350"/>
          <p14:tracePt t="118866" x="6216650" y="4324350"/>
          <p14:tracePt t="118894" x="6210300" y="4324350"/>
          <p14:tracePt t="118916" x="6203950" y="4324350"/>
          <p14:tracePt t="118944" x="6197600" y="4324350"/>
          <p14:tracePt t="118965" x="6191250" y="4324350"/>
          <p14:tracePt t="119007" x="6184900" y="4324350"/>
          <p14:tracePt t="119035" x="6178550" y="4324350"/>
          <p14:tracePt t="119055" x="6172200" y="4324350"/>
          <p14:tracePt t="119084" x="6165850" y="4324350"/>
          <p14:tracePt t="119119" x="6159500" y="4324350"/>
          <p14:tracePt t="119147" x="6153150" y="4324350"/>
          <p14:tracePt t="119196" x="6146800" y="4324350"/>
          <p14:tracePt t="119224" x="6140450" y="4324350"/>
          <p14:tracePt t="119245" x="6134100" y="4324350"/>
          <p14:tracePt t="119281" x="6127750" y="4324350"/>
          <p14:tracePt t="119315" x="6121400" y="4324350"/>
          <p14:tracePt t="119336" x="6115050" y="4330700"/>
          <p14:tracePt t="119477" x="6121400" y="4330700"/>
          <p14:tracePt t="119499" x="6127750" y="4324350"/>
          <p14:tracePt t="119505" x="6134100" y="4324350"/>
          <p14:tracePt t="119561" x="6140450" y="4318000"/>
          <p14:tracePt t="119568" x="6146800" y="4318000"/>
          <p14:tracePt t="119687" x="6146800" y="4311650"/>
          <p14:tracePt t="119786" x="6140450" y="4311650"/>
          <p14:tracePt t="119821" x="6134100" y="4311650"/>
          <p14:tracePt t="119856" x="6127750" y="4311650"/>
          <p14:tracePt t="119891" x="6127750" y="4318000"/>
          <p14:tracePt t="119926" x="6121400" y="4318000"/>
          <p14:tracePt t="119982" x="6115050" y="4318000"/>
          <p14:tracePt t="120038" x="6115050" y="4324350"/>
          <p14:tracePt t="120088" x="6115050" y="4330700"/>
          <p14:tracePt t="120151" x="6121400" y="4330700"/>
          <p14:tracePt t="120228" x="6127750" y="4337050"/>
          <p14:tracePt t="120263" x="6134100" y="4337050"/>
          <p14:tracePt t="120291" x="6140450" y="4337050"/>
          <p14:tracePt t="120319" x="6146800" y="4337050"/>
          <p14:tracePt t="120367" x="6153150" y="4337050"/>
          <p14:tracePt t="120389" x="6159500" y="4337050"/>
          <p14:tracePt t="120403" x="6165850" y="4337050"/>
          <p14:tracePt t="120410" x="6172200" y="4343400"/>
          <p14:tracePt t="120438" x="6178550" y="4343400"/>
          <p14:tracePt t="120459" x="6184900" y="4343400"/>
          <p14:tracePt t="120508" x="6191250" y="4343400"/>
          <p14:tracePt t="120530" x="6197600" y="4343400"/>
          <p14:tracePt t="120550" x="6203950" y="4343400"/>
          <p14:tracePt t="120558" x="6210300" y="4343400"/>
          <p14:tracePt t="120614" x="6216650" y="4349750"/>
          <p14:tracePt t="120642" x="6216650" y="4356100"/>
          <p14:tracePt t="120670" x="6216650" y="4362450"/>
          <p14:tracePt t="120698" x="6210300" y="4362450"/>
          <p14:tracePt t="120719" x="6203950" y="4368800"/>
          <p14:tracePt t="120740" x="6197600" y="4368800"/>
          <p14:tracePt t="120768" x="6191250" y="4368800"/>
          <p14:tracePt t="120803" x="6184900" y="4368800"/>
          <p14:tracePt t="120831" x="6178550" y="4368800"/>
          <p14:tracePt t="120838" x="6172200" y="4368800"/>
          <p14:tracePt t="120880" x="6165850" y="4375150"/>
          <p14:tracePt t="120908" x="6159500" y="4375150"/>
          <p14:tracePt t="120951" x="6153150" y="4381500"/>
          <p14:tracePt t="121000" x="6159500" y="4381500"/>
          <p14:tracePt t="121021" x="6165850" y="4381500"/>
          <p14:tracePt t="121042" x="6178550" y="4381500"/>
          <p14:tracePt t="121063" x="6184900" y="4381500"/>
          <p14:tracePt t="121070" x="6191250" y="4381500"/>
          <p14:tracePt t="121090" x="6197600" y="4381500"/>
          <p14:tracePt t="121105" x="6210300" y="4381500"/>
          <p14:tracePt t="121112" x="6216650" y="4375150"/>
          <p14:tracePt t="121126" x="6229350" y="4375150"/>
          <p14:tracePt t="121142" x="6261100" y="4362450"/>
          <p14:tracePt t="121158" x="6273800" y="4362450"/>
          <p14:tracePt t="121176" x="6299200" y="4349750"/>
          <p14:tracePt t="121192" x="6311900" y="4343400"/>
          <p14:tracePt t="121316" x="6305550" y="4343400"/>
          <p14:tracePt t="121322" x="6299200" y="4343400"/>
          <p14:tracePt t="121344" x="6292850" y="4343400"/>
          <p14:tracePt t="121372" x="6286500" y="4343400"/>
          <p14:tracePt t="121386" x="6273800" y="4343400"/>
          <p14:tracePt t="121394" x="6267450" y="4343400"/>
          <p14:tracePt t="121408" x="6254750" y="4343400"/>
          <p14:tracePt t="121424" x="6223000" y="4349750"/>
          <p14:tracePt t="121441" x="6159500" y="4349750"/>
          <p14:tracePt t="121458" x="6115050" y="4356100"/>
          <p14:tracePt t="121474" x="6013450" y="4356100"/>
          <p14:tracePt t="121491" x="5886450" y="4356100"/>
          <p14:tracePt t="121507" x="5810250" y="4356100"/>
          <p14:tracePt t="121524" x="5740400" y="4349750"/>
          <p14:tracePt t="121541" x="5524500" y="4349750"/>
          <p14:tracePt t="121558" x="5448300" y="4349750"/>
          <p14:tracePt t="121575" x="5372100" y="4343400"/>
          <p14:tracePt t="121591" x="5232400" y="4343400"/>
          <p14:tracePt t="121607" x="5099050" y="4343400"/>
          <p14:tracePt t="121624" x="4984750" y="4330700"/>
          <p14:tracePt t="121640" x="4933950" y="4330700"/>
          <p14:tracePt t="121657" x="4851400" y="4337050"/>
          <p14:tracePt t="121674" x="4775200" y="4337050"/>
          <p14:tracePt t="121690" x="4737100" y="4337050"/>
          <p14:tracePt t="121707" x="4641850" y="4349750"/>
          <p14:tracePt t="121723" x="4546600" y="4349750"/>
          <p14:tracePt t="121740" x="4495800" y="4349750"/>
          <p14:tracePt t="121757" x="4394200" y="4349750"/>
          <p14:tracePt t="121773" x="4305300" y="4349750"/>
          <p14:tracePt t="121790" x="4273550" y="4349750"/>
          <p14:tracePt t="121807" x="4197350" y="4362450"/>
          <p14:tracePt t="121823" x="4127500" y="4362450"/>
          <p14:tracePt t="121840" x="4089400" y="4368800"/>
          <p14:tracePt t="121857" x="4019550" y="4375150"/>
          <p14:tracePt t="121873" x="3987800" y="4375150"/>
          <p14:tracePt t="121891" x="3911600" y="4381500"/>
          <p14:tracePt t="121906" x="3892550" y="4394200"/>
          <p14:tracePt t="121923" x="3873500" y="4394200"/>
          <p14:tracePt t="121926" x="3860800" y="4400550"/>
          <p14:tracePt t="121940" x="3835400" y="4400550"/>
          <p14:tracePt t="121956" x="3816350" y="4406900"/>
          <p14:tracePt t="121973" x="3803650" y="4406900"/>
          <p14:tracePt t="121990" x="3771900" y="4413250"/>
          <p14:tracePt t="122006" x="3752850" y="4419600"/>
          <p14:tracePt t="122022" x="3746500" y="4419600"/>
          <p14:tracePt t="122039" x="3727450" y="4419600"/>
          <p14:tracePt t="122055" x="3714750" y="4419600"/>
          <p14:tracePt t="122089" x="3702050" y="4419600"/>
          <p14:tracePt t="122106" x="3689350" y="4419600"/>
          <p14:tracePt t="122122" x="3683000" y="4419600"/>
          <p14:tracePt t="122155" x="3670300" y="4419600"/>
          <p14:tracePt t="122185" x="3663950" y="4419600"/>
          <p14:tracePt t="122207" x="3657600" y="4419600"/>
          <p14:tracePt t="122214" x="3651250" y="4419600"/>
          <p14:tracePt t="122235" x="3644900" y="4419600"/>
          <p14:tracePt t="122242" x="3638550" y="4425950"/>
          <p14:tracePt t="122263" x="3632200" y="4425950"/>
          <p14:tracePt t="122284" x="3625850" y="4425950"/>
          <p14:tracePt t="122291" x="3619500" y="4425950"/>
          <p14:tracePt t="122312" x="3613150" y="4432300"/>
          <p14:tracePt t="122326" x="3606800" y="4432300"/>
          <p14:tracePt t="122338" x="3600450" y="4432300"/>
          <p14:tracePt t="122357" x="3594100" y="4438650"/>
          <p14:tracePt t="122382" x="3587750" y="4438650"/>
          <p14:tracePt t="122403" x="3581400" y="4445000"/>
          <p14:tracePt t="122452" x="3581400" y="4451350"/>
          <p14:tracePt t="122466" x="3587750" y="4451350"/>
          <p14:tracePt t="122489" x="3594100" y="4451350"/>
          <p14:tracePt t="122508" x="3606800" y="4451350"/>
          <p14:tracePt t="122522" x="3619500" y="4451350"/>
          <p14:tracePt t="122536" x="3632200" y="4451350"/>
          <p14:tracePt t="122543" x="3651250" y="4451350"/>
          <p14:tracePt t="122557" x="3670300" y="4451350"/>
          <p14:tracePt t="122571" x="3702050" y="4451350"/>
          <p14:tracePt t="122587" x="3759200" y="4438650"/>
          <p14:tracePt t="122604" x="3810000" y="4432300"/>
          <p14:tracePt t="122621" x="3911600" y="4425950"/>
          <p14:tracePt t="122637" x="4057650" y="4406900"/>
          <p14:tracePt t="122653" x="4133850" y="4406900"/>
          <p14:tracePt t="122670" x="4311650" y="4394200"/>
          <p14:tracePt t="122687" x="4476750" y="4394200"/>
          <p14:tracePt t="122703" x="4540250" y="4394200"/>
          <p14:tracePt t="122720" x="4686300" y="4387850"/>
          <p14:tracePt t="122736" x="4813300" y="4368800"/>
          <p14:tracePt t="122754" x="4921250" y="4356100"/>
          <p14:tracePt t="122770" x="4972050" y="4349750"/>
          <p14:tracePt t="122786" x="5022850" y="4349750"/>
          <p14:tracePt t="122804" x="5130800" y="4330700"/>
          <p14:tracePt t="122820" x="5156200" y="4330700"/>
          <p14:tracePt t="122836" x="5187950" y="4330700"/>
          <p14:tracePt t="122853" x="5232400" y="4330700"/>
          <p14:tracePt t="122870" x="5283200" y="4324350"/>
          <p14:tracePt t="122886" x="5308600" y="4324350"/>
          <p14:tracePt t="122902" x="5359400" y="4318000"/>
          <p14:tracePt t="122919" x="5410200" y="4318000"/>
          <p14:tracePt t="122937" x="5448300" y="4311650"/>
          <p14:tracePt t="122952" x="5461000" y="4311650"/>
          <p14:tracePt t="122969" x="5499100" y="4311650"/>
          <p14:tracePt t="122986" x="5518150" y="4305300"/>
          <p14:tracePt t="123002" x="5524500" y="4305300"/>
          <p14:tracePt t="123019" x="5543550" y="4305300"/>
          <p14:tracePt t="123036" x="5556250" y="4305300"/>
          <p14:tracePt t="123052" x="5562600" y="4305300"/>
          <p14:tracePt t="123085" x="5568950" y="4305300"/>
          <p14:tracePt t="123168" x="5568950" y="4298950"/>
          <p14:tracePt t="123196" x="5562600" y="4298950"/>
          <p14:tracePt t="124250" x="5543550" y="4298950"/>
          <p14:tracePt t="124257" x="5537200" y="4298950"/>
          <p14:tracePt t="124271" x="5530850" y="4298950"/>
          <p14:tracePt t="124292" x="5524500" y="4298950"/>
          <p14:tracePt t="124301" x="5518150" y="4298950"/>
          <p14:tracePt t="124320" x="5511800" y="4305300"/>
          <p14:tracePt t="124331" x="5499100" y="4305300"/>
          <p14:tracePt t="124348" x="5480050" y="4311650"/>
          <p14:tracePt t="124364" x="5467350" y="4311650"/>
          <p14:tracePt t="124381" x="5461000" y="4318000"/>
          <p14:tracePt t="124398" x="5435600" y="4318000"/>
          <p14:tracePt t="124414" x="5422900" y="4324350"/>
          <p14:tracePt t="124431" x="5403850" y="4324350"/>
          <p14:tracePt t="124434" x="5378450" y="4337050"/>
          <p14:tracePt t="124447" x="5334000" y="4349750"/>
          <p14:tracePt t="124464" x="5302250" y="4356100"/>
          <p14:tracePt t="124481" x="5232400" y="4381500"/>
          <p14:tracePt t="124497" x="5187950" y="4394200"/>
          <p14:tracePt t="124514" x="5099050" y="4432300"/>
          <p14:tracePt t="124531" x="4991100" y="4457700"/>
          <p14:tracePt t="124547" x="4927600" y="4476750"/>
          <p14:tracePt t="124564" x="4794250" y="4514850"/>
          <p14:tracePt t="124580" x="4660900" y="4546600"/>
          <p14:tracePt t="124597" x="4591050" y="4565650"/>
          <p14:tracePt t="124613" x="4483100" y="4597400"/>
          <p14:tracePt t="124630" x="4337050" y="4648200"/>
          <p14:tracePt t="124646" x="4267200" y="4667250"/>
          <p14:tracePt t="124664" x="4095750" y="4730750"/>
          <p14:tracePt t="124679" x="3924300" y="4781550"/>
          <p14:tracePt t="124696" x="3848100" y="4806950"/>
          <p14:tracePt t="124713" x="3721100" y="4845050"/>
          <p14:tracePt t="124729" x="3670300" y="4864100"/>
          <p14:tracePt t="124746" x="3524250" y="4895850"/>
          <p14:tracePt t="124764" x="3378200" y="4921250"/>
          <p14:tracePt t="124780" x="3327400" y="4921250"/>
          <p14:tracePt t="124797" x="3244850" y="4940300"/>
          <p14:tracePt t="124813" x="3175000" y="4953000"/>
          <p14:tracePt t="124829" x="3143250" y="4965700"/>
          <p14:tracePt t="124846" x="3073400" y="4978400"/>
          <p14:tracePt t="124863" x="3016250" y="4984750"/>
          <p14:tracePt t="124880" x="2978150" y="4984750"/>
          <p14:tracePt t="124896" x="2895600" y="4991100"/>
          <p14:tracePt t="124912" x="2851150" y="5003800"/>
          <p14:tracePt t="124929" x="2825750" y="5003800"/>
          <p14:tracePt t="124932" x="2806700" y="5003800"/>
          <p14:tracePt t="124945" x="2787650" y="5003800"/>
          <p14:tracePt t="124962" x="2743200" y="5016500"/>
          <p14:tracePt t="124979" x="2730500" y="5022850"/>
          <p14:tracePt t="124996" x="2698750" y="5029200"/>
          <p14:tracePt t="125012" x="2667000" y="5041900"/>
          <p14:tracePt t="125029" x="2641600" y="5054600"/>
          <p14:tracePt t="125045" x="2628900" y="5054600"/>
          <p14:tracePt t="125062" x="2616200" y="5060950"/>
          <p14:tracePt t="125079" x="2597150" y="5080000"/>
          <p14:tracePt t="125095" x="2584450" y="5099050"/>
          <p14:tracePt t="125113" x="2565400" y="5118100"/>
          <p14:tracePt t="125128" x="2552700" y="5124450"/>
          <p14:tracePt t="125145" x="2501900" y="5149850"/>
          <p14:tracePt t="125162" x="2413000" y="5181600"/>
          <p14:tracePt t="125178" x="2362200" y="5187950"/>
          <p14:tracePt t="125195" x="2235200" y="5226050"/>
          <p14:tracePt t="125212" x="2127250" y="5257800"/>
          <p14:tracePt t="125228" x="2089150" y="5270500"/>
          <p14:tracePt t="125244" x="2012950" y="5295900"/>
          <p14:tracePt t="125261" x="1974850" y="5302250"/>
          <p14:tracePt t="125278" x="1962150" y="5308600"/>
          <p14:tracePt t="125295" x="1949450" y="5314950"/>
          <p14:tracePt t="125311" x="1943100" y="5314950"/>
          <p14:tracePt t="125327" x="1936750" y="5314950"/>
          <p14:tracePt t="125345" x="1930400" y="5321300"/>
          <p14:tracePt t="125361" x="1930400" y="5327650"/>
          <p14:tracePt t="125492" x="1930400" y="5321300"/>
          <p14:tracePt t="125512" x="1930400" y="5314950"/>
          <p14:tracePt t="125541" x="1936750" y="5308600"/>
          <p14:tracePt t="125554" x="1943100" y="5308600"/>
          <p14:tracePt t="125563" x="1949450" y="5308600"/>
          <p14:tracePt t="125578" x="1955800" y="5302250"/>
          <p14:tracePt t="125593" x="1981200" y="5283200"/>
          <p14:tracePt t="125611" x="1993900" y="5270500"/>
          <p14:tracePt t="125627" x="2025650" y="5232400"/>
          <p14:tracePt t="125643" x="2051050" y="5219700"/>
          <p14:tracePt t="125661" x="2108200" y="5162550"/>
          <p14:tracePt t="125676" x="2120900" y="5149850"/>
          <p14:tracePt t="125693" x="2133600" y="5124450"/>
          <p14:tracePt t="125710" x="2159000" y="5099050"/>
          <p14:tracePt t="125727" x="2171700" y="5080000"/>
          <p14:tracePt t="125743" x="2178050" y="5067300"/>
          <p14:tracePt t="125760" x="2190750" y="5054600"/>
          <p14:tracePt t="125776" x="2197100" y="5048250"/>
          <p14:tracePt t="125793" x="2203450" y="5041900"/>
          <p14:tracePt t="125809" x="2203450" y="5035550"/>
          <p14:tracePt t="125826" x="2209800" y="5029200"/>
          <p14:tracePt t="125859" x="2209800" y="5022850"/>
          <p14:tracePt t="126103" x="2216150" y="5022850"/>
          <p14:tracePt t="126138" x="2222500" y="5022850"/>
          <p14:tracePt t="126165" x="2228850" y="5022850"/>
          <p14:tracePt t="126222" x="2235200" y="5022850"/>
          <p14:tracePt t="126264" x="2241550" y="5022850"/>
          <p14:tracePt t="126313" x="2254250" y="5022850"/>
          <p14:tracePt t="126334" x="2260600" y="5022850"/>
          <p14:tracePt t="126348" x="2266950" y="5022850"/>
          <p14:tracePt t="126355" x="2279650" y="5022850"/>
          <p14:tracePt t="126362" x="2292350" y="5022850"/>
          <p14:tracePt t="126377" x="2311400" y="5022850"/>
          <p14:tracePt t="126390" x="2330450" y="5016500"/>
          <p14:tracePt t="126407" x="2387600" y="5016500"/>
          <p14:tracePt t="126424" x="2425700" y="5016500"/>
          <p14:tracePt t="126441" x="2540000" y="5016500"/>
          <p14:tracePt t="126457" x="2724150" y="5010150"/>
          <p14:tracePt t="126474" x="2838450" y="5010150"/>
          <p14:tracePt t="126477" x="2959100" y="5010150"/>
          <p14:tracePt t="126490" x="3098800" y="5022850"/>
          <p14:tracePt t="126507" x="3416300" y="5035550"/>
          <p14:tracePt t="126524" x="3829050" y="5073650"/>
          <p14:tracePt t="126540" x="4051300" y="5099050"/>
          <p14:tracePt t="126557" x="4292600" y="5130800"/>
          <p14:tracePt t="126573" x="4946650" y="5200650"/>
          <p14:tracePt t="126590" x="5118100" y="5226050"/>
          <p14:tracePt t="126607" x="5372100" y="5245100"/>
          <p14:tracePt t="126623" x="5473700" y="5257800"/>
          <p14:tracePt t="126640" x="5638800" y="5257800"/>
          <p14:tracePt t="126657" x="5734050" y="5251450"/>
          <p14:tracePt t="126673" x="5759450" y="5251450"/>
          <p14:tracePt t="126690" x="5797550" y="5251450"/>
          <p14:tracePt t="126706" x="5810250" y="5251450"/>
          <p14:tracePt t="126734" x="5816600" y="5251450"/>
          <p14:tracePt t="126769" x="5816600" y="5245100"/>
          <p14:tracePt t="126846" x="5816600" y="5238750"/>
          <p14:tracePt t="126889" x="5810250" y="5232400"/>
          <p14:tracePt t="126917" x="5803900" y="5232400"/>
          <p14:tracePt t="126924" x="5797550" y="5232400"/>
          <p14:tracePt t="126945" x="5791200" y="5232400"/>
          <p14:tracePt t="126966" x="5784850" y="5232400"/>
          <p14:tracePt t="126987" x="5778500" y="5232400"/>
          <p14:tracePt t="127057" x="5765800" y="5232400"/>
          <p14:tracePt t="127085" x="5759450" y="5226050"/>
          <p14:tracePt t="127106" x="5753100" y="5226050"/>
          <p14:tracePt t="127127" x="5746750" y="5226050"/>
          <p14:tracePt t="127155" x="5740400" y="5226050"/>
          <p14:tracePt t="127169" x="5734050" y="5226050"/>
          <p14:tracePt t="127198" x="5727700" y="5226050"/>
          <p14:tracePt t="127205" x="5721350" y="5226050"/>
          <p14:tracePt t="127218" x="5715000" y="5226050"/>
          <p14:tracePt t="127225" x="5695950" y="5226050"/>
          <p14:tracePt t="127241" x="5683250" y="5226050"/>
          <p14:tracePt t="127254" x="5657850" y="5219700"/>
          <p14:tracePt t="127271" x="5562600" y="5207000"/>
          <p14:tracePt t="127288" x="5429250" y="5187950"/>
          <p14:tracePt t="127304" x="5353050" y="5187950"/>
          <p14:tracePt t="127320" x="5162550" y="5162550"/>
          <p14:tracePt t="127338" x="4946650" y="5149850"/>
          <p14:tracePt t="127354" x="4857750" y="5149850"/>
          <p14:tracePt t="127370" x="4667250" y="5137150"/>
          <p14:tracePt t="127387" x="4502150" y="5130800"/>
          <p14:tracePt t="127404" x="4425950" y="5130800"/>
          <p14:tracePt t="127421" x="4292600" y="5118100"/>
          <p14:tracePt t="127437" x="4178300" y="5118100"/>
          <p14:tracePt t="127453" x="4140200" y="5118100"/>
          <p14:tracePt t="127472" x="4057650" y="5111750"/>
          <p14:tracePt t="127487" x="3987800" y="5111750"/>
          <p14:tracePt t="127503" x="3962400" y="5111750"/>
          <p14:tracePt t="127520" x="3892550" y="5111750"/>
          <p14:tracePt t="127536" x="3867150" y="5111750"/>
          <p14:tracePt t="127553" x="3810000" y="5111750"/>
          <p14:tracePt t="127570" x="3733800" y="5111750"/>
          <p14:tracePt t="127586" x="3702050" y="5105400"/>
          <p14:tracePt t="127604" x="3644900" y="5105400"/>
          <p14:tracePt t="127619" x="3594100" y="5099050"/>
          <p14:tracePt t="127636" x="3581400" y="5099050"/>
          <p14:tracePt t="127653" x="3549650" y="5092700"/>
          <p14:tracePt t="127669" x="3536950" y="5092700"/>
          <p14:tracePt t="127686" x="3530600" y="5092700"/>
          <p14:tracePt t="127703" x="3511550" y="5092700"/>
          <p14:tracePt t="127719" x="3498850" y="5092700"/>
          <p14:tracePt t="127736" x="3492500" y="5092700"/>
          <p14:tracePt t="127753" x="3486150" y="5092700"/>
          <p14:tracePt t="127769" x="3479800" y="5092700"/>
          <p14:tracePt t="127786" x="3467100" y="5092700"/>
          <p14:tracePt t="127819" x="3460750" y="5092700"/>
          <p14:tracePt t="127836" x="3454400" y="5092700"/>
          <p14:tracePt t="127857" x="3448050" y="5092700"/>
          <p14:tracePt t="127872" x="3441700" y="5092700"/>
          <p14:tracePt t="127892" x="3435350" y="5092700"/>
          <p14:tracePt t="127902" x="3429000" y="5092700"/>
          <p14:tracePt t="127919" x="3422650" y="5092700"/>
          <p14:tracePt t="127935" x="3409950" y="5092700"/>
          <p14:tracePt t="127951" x="3371850" y="5092700"/>
          <p14:tracePt t="127969" x="3327400" y="5092700"/>
          <p14:tracePt t="127985" x="3308350" y="5092700"/>
          <p14:tracePt t="128001" x="3257550" y="5092700"/>
          <p14:tracePt t="128019" x="3219450" y="5092700"/>
          <p14:tracePt t="128035" x="3200400" y="5092700"/>
          <p14:tracePt t="128051" x="3155950" y="5092700"/>
          <p14:tracePt t="128068" x="3124200" y="5092700"/>
          <p14:tracePt t="128085" x="3111500" y="5092700"/>
          <p14:tracePt t="128102" x="3092450" y="5092700"/>
          <p14:tracePt t="128118" x="3086100" y="5092700"/>
          <p14:tracePt t="128134" x="3079750" y="5092700"/>
          <p14:tracePt t="128152" x="3073400" y="5092700"/>
          <p14:tracePt t="128184" x="3067050" y="5092700"/>
          <p14:tracePt t="128229" x="3067050" y="5086350"/>
          <p14:tracePt t="128298" x="3060700" y="5080000"/>
          <p14:tracePt t="128398" x="3060700" y="5073650"/>
          <p14:tracePt t="128418" x="3060700" y="5067300"/>
          <p14:tracePt t="128439" x="3060700" y="5060950"/>
          <p14:tracePt t="128460" x="3060700" y="5054600"/>
          <p14:tracePt t="128489" x="3067050" y="5048250"/>
          <p14:tracePt t="128510" x="3067050" y="5041900"/>
          <p14:tracePt t="128538" x="3067050" y="5035550"/>
          <p14:tracePt t="128580" x="3067050" y="5029200"/>
          <p14:tracePt t="128601" x="3067050" y="5016500"/>
          <p14:tracePt t="128629" x="3067050" y="5010150"/>
          <p14:tracePt t="128643" x="3067050" y="5003800"/>
          <p14:tracePt t="128664" x="3067050" y="4997450"/>
          <p14:tracePt t="128677" x="3067050" y="4991100"/>
          <p14:tracePt t="128691" x="3067050" y="4984750"/>
          <p14:tracePt t="128702" x="3067050" y="4978400"/>
          <p14:tracePt t="128720" x="3067050" y="4972050"/>
          <p14:tracePt t="128735" x="3067050" y="4965700"/>
          <p14:tracePt t="128749" x="3067050" y="4959350"/>
          <p14:tracePt t="128784" x="3067050" y="4953000"/>
          <p14:tracePt t="128790" x="3067050" y="4946650"/>
          <p14:tracePt t="128804" x="3067050" y="4940300"/>
          <p14:tracePt t="128833" x="3067050" y="4933950"/>
          <p14:tracePt t="128839" x="3067050" y="4927600"/>
          <p14:tracePt t="128888" x="3067050" y="4921250"/>
          <p14:tracePt t="128924" x="3067050" y="4914900"/>
          <p14:tracePt t="128952" x="3067050" y="4908550"/>
          <p14:tracePt t="128980" x="3067050" y="4902200"/>
          <p14:tracePt t="129000" x="3067050" y="4895850"/>
          <p14:tracePt t="129029" x="3067050" y="4889500"/>
          <p14:tracePt t="129085" x="3067050" y="4883150"/>
          <p14:tracePt t="129464" x="3073400" y="4883150"/>
          <p14:tracePt t="129541" x="3073400" y="4889500"/>
          <p14:tracePt t="129590" x="3073400" y="4895850"/>
          <p14:tracePt t="129625" x="3073400" y="4902200"/>
          <p14:tracePt t="129653" x="3073400" y="4908550"/>
          <p14:tracePt t="129716" x="3079750" y="4914900"/>
          <p14:tracePt t="129723" x="3079750" y="4921250"/>
          <p14:tracePt t="129822" x="3079750" y="4927600"/>
          <p14:tracePt t="129864" x="3086100" y="4933950"/>
          <p14:tracePt t="129913" x="3092450" y="4933950"/>
          <p14:tracePt t="130026" x="3098800" y="4933950"/>
          <p14:tracePt t="130068" x="3098800" y="4927600"/>
          <p14:tracePt t="130117" x="3105150" y="4927600"/>
          <p14:tracePt t="130384" x="3105150" y="4933950"/>
          <p14:tracePt t="130404" x="3105150" y="4940300"/>
          <p14:tracePt t="130426" x="3111500" y="4946650"/>
          <p14:tracePt t="130453" x="3111500" y="4953000"/>
          <p14:tracePt t="130475" x="3117850" y="4965700"/>
          <p14:tracePt t="130502" x="3117850" y="4972050"/>
          <p14:tracePt t="130516" x="3124200" y="4978400"/>
          <p14:tracePt t="130524" x="3124200" y="4984750"/>
          <p14:tracePt t="130538" x="3130550" y="4991100"/>
          <p14:tracePt t="130546" x="3143250" y="4997450"/>
          <p14:tracePt t="130560" x="3155950" y="5010150"/>
          <p14:tracePt t="130576" x="3200400" y="5054600"/>
          <p14:tracePt t="130594" x="3270250" y="5105400"/>
          <p14:tracePt t="130609" x="3302000" y="5130800"/>
          <p14:tracePt t="130626" x="3390900" y="5194300"/>
          <p14:tracePt t="130643" x="3467100" y="5232400"/>
          <p14:tracePt t="130659" x="3498850" y="5257800"/>
          <p14:tracePt t="130676" x="3530600" y="5276850"/>
          <p14:tracePt t="130692" x="3594100" y="5295900"/>
          <p14:tracePt t="130709" x="3638550" y="5314950"/>
          <p14:tracePt t="130726" x="3657600" y="5314950"/>
          <p14:tracePt t="130742" x="3689350" y="5321300"/>
          <p14:tracePt t="130759" x="3714750" y="5321300"/>
          <p14:tracePt t="130776" x="3746500" y="5321300"/>
          <p14:tracePt t="130792" x="3759200" y="5321300"/>
          <p14:tracePt t="130808" x="3784600" y="5314950"/>
          <p14:tracePt t="130826" x="3810000" y="5308600"/>
          <p14:tracePt t="130842" x="3822700" y="5302250"/>
          <p14:tracePt t="130858" x="3848100" y="5289550"/>
          <p14:tracePt t="130875" x="3867150" y="5289550"/>
          <p14:tracePt t="130892" x="3879850" y="5289550"/>
          <p14:tracePt t="130909" x="3898900" y="5276850"/>
          <p14:tracePt t="130924" x="3911600" y="5264150"/>
          <p14:tracePt t="130941" x="3924300" y="5257800"/>
          <p14:tracePt t="130959" x="3930650" y="5251450"/>
          <p14:tracePt t="130975" x="3943350" y="5238750"/>
          <p14:tracePt t="130991" x="3949700" y="5232400"/>
          <p14:tracePt t="131008" x="3956050" y="5219700"/>
          <p14:tracePt t="131024" x="3956050" y="5213350"/>
          <p14:tracePt t="131041" x="3962400" y="5200650"/>
          <p14:tracePt t="131058" x="3968750" y="5194300"/>
          <p14:tracePt t="131074" x="3975100" y="5181600"/>
          <p14:tracePt t="131092" x="3975100" y="5168900"/>
          <p14:tracePt t="131107" x="3981450" y="5156200"/>
          <p14:tracePt t="131124" x="3981450" y="5149850"/>
          <p14:tracePt t="131141" x="3987800" y="5137150"/>
          <p14:tracePt t="131157" x="3987800" y="5118100"/>
          <p14:tracePt t="131174" x="3987800" y="5111750"/>
          <p14:tracePt t="131191" x="3994150" y="5099050"/>
          <p14:tracePt t="131207" x="3994150" y="5080000"/>
          <p14:tracePt t="131224" x="4000500" y="5073650"/>
          <p14:tracePt t="131240" x="4006850" y="5060950"/>
          <p14:tracePt t="131257" x="4006850" y="5054600"/>
          <p14:tracePt t="131275" x="4013200" y="5029200"/>
          <p14:tracePt t="131290" x="4013200" y="5022850"/>
          <p14:tracePt t="131307" x="4013200" y="5016500"/>
          <p14:tracePt t="131324" x="4019550" y="5010150"/>
          <p14:tracePt t="131340" x="4019550" y="4997450"/>
          <p14:tracePt t="131357" x="4019550" y="4991100"/>
          <p14:tracePt t="131374" x="4019550" y="4984750"/>
          <p14:tracePt t="131390" x="4019550" y="4978400"/>
          <p14:tracePt t="131409" x="4025900" y="4978400"/>
          <p14:tracePt t="131450" x="4025900" y="4972050"/>
          <p14:tracePt t="131458" x="4025900" y="4965700"/>
          <p14:tracePt t="131477" x="4025900" y="4959350"/>
          <p14:tracePt t="131541" x="4025900" y="4953000"/>
          <p14:tracePt t="131548" x="4025900" y="4946650"/>
          <p14:tracePt t="131556" x="4025900" y="4940300"/>
          <p14:tracePt t="131618" x="4025900" y="4933950"/>
          <p14:tracePt t="131660" x="4032250" y="4927600"/>
          <p14:tracePt t="131766" x="4032250" y="4921250"/>
          <p14:tracePt t="132734" x="4038600" y="4921250"/>
          <p14:tracePt t="132740" x="4038600" y="4927600"/>
          <p14:tracePt t="132752" x="4038600" y="4933950"/>
          <p14:tracePt t="132790" x="4038600" y="4940300"/>
          <p14:tracePt t="132810" x="4038600" y="4946650"/>
          <p14:tracePt t="132817" x="4038600" y="4953000"/>
          <p14:tracePt t="132839" x="4038600" y="4959350"/>
          <p14:tracePt t="132853" x="4044950" y="4965700"/>
          <p14:tracePt t="132874" x="4051300" y="4972050"/>
          <p14:tracePt t="132880" x="4051300" y="4978400"/>
          <p14:tracePt t="132888" x="4064000" y="4997450"/>
          <p14:tracePt t="132904" x="4076700" y="5010150"/>
          <p14:tracePt t="132918" x="4102100" y="5029200"/>
          <p14:tracePt t="132934" x="4159250" y="5086350"/>
          <p14:tracePt t="132951" x="4260850" y="5175250"/>
          <p14:tracePt t="132967" x="4318000" y="5213350"/>
          <p14:tracePt t="132984" x="4445000" y="5308600"/>
          <p14:tracePt t="133001" x="4584700" y="5397500"/>
          <p14:tracePt t="133018" x="4667250" y="5429250"/>
          <p14:tracePt t="133034" x="4800600" y="5486400"/>
          <p14:tracePt t="133050" x="4933950" y="5537200"/>
          <p14:tracePt t="133067" x="5003800" y="5543550"/>
          <p14:tracePt t="133085" x="5130800" y="5562600"/>
          <p14:tracePt t="133101" x="5251450" y="5575300"/>
          <p14:tracePt t="133117" x="5314950" y="5575300"/>
          <p14:tracePt t="133134" x="5448300" y="5562600"/>
          <p14:tracePt t="133150" x="5524500" y="5549900"/>
          <p14:tracePt t="133167" x="5683250" y="5499100"/>
          <p14:tracePt t="133184" x="5842000" y="5454650"/>
          <p14:tracePt t="133200" x="5911850" y="5422900"/>
          <p14:tracePt t="133217" x="6032500" y="5365750"/>
          <p14:tracePt t="133233" x="6146800" y="5295900"/>
          <p14:tracePt t="133250" x="6216650" y="5257800"/>
          <p14:tracePt t="133267" x="6343650" y="5194300"/>
          <p14:tracePt t="133283" x="6432550" y="5118100"/>
          <p14:tracePt t="133300" x="6477000" y="5080000"/>
          <p14:tracePt t="133317" x="6559550" y="5022850"/>
          <p14:tracePt t="133333" x="6604000" y="4965700"/>
          <p14:tracePt t="133350" x="6629400" y="4940300"/>
          <p14:tracePt t="133366" x="6673850" y="4902200"/>
          <p14:tracePt t="133383" x="6718300" y="4864100"/>
          <p14:tracePt t="133401" x="6737350" y="4845050"/>
          <p14:tracePt t="133416" x="6750050" y="4826000"/>
          <p14:tracePt t="133433" x="6756400" y="4813300"/>
          <p14:tracePt t="133450" x="6788150" y="4781550"/>
          <p14:tracePt t="133466" x="6800850" y="4775200"/>
          <p14:tracePt t="133483" x="6807200" y="4762500"/>
          <p14:tracePt t="133499" x="6819900" y="4749800"/>
          <p14:tracePt t="133516" x="6832600" y="4743450"/>
          <p14:tracePt t="133533" x="6832600" y="4737100"/>
          <p14:tracePt t="133549" x="6832600" y="4730750"/>
          <p14:tracePt t="133566" x="6838950" y="4724400"/>
          <p14:tracePt t="133604" x="6838950" y="4718050"/>
          <p14:tracePt t="133631" x="6832600" y="4718050"/>
          <p14:tracePt t="133653" x="6826250" y="4718050"/>
          <p14:tracePt t="133695" x="6819900" y="4724400"/>
          <p14:tracePt t="133723" x="6813550" y="4730750"/>
          <p14:tracePt t="134084" x="6819900" y="4743450"/>
          <p14:tracePt t="134091" x="6826250" y="4768850"/>
          <p14:tracePt t="134105" x="6845300" y="4813300"/>
          <p14:tracePt t="134114" x="6858000" y="4845050"/>
          <p14:tracePt t="134130" x="6877050" y="4876800"/>
          <p14:tracePt t="134148" x="6889750" y="4927600"/>
          <p14:tracePt t="134164" x="6902450" y="4972050"/>
          <p14:tracePt t="134181" x="6908800" y="4984750"/>
          <p14:tracePt t="134197" x="6915150" y="5010150"/>
          <p14:tracePt t="134213" x="6921500" y="5010150"/>
          <p14:tracePt t="134230" x="6921500" y="5035550"/>
          <p14:tracePt t="134247" x="6927850" y="5054600"/>
          <p14:tracePt t="134263" x="6927850" y="5060950"/>
          <p14:tracePt t="134281" x="6934200" y="5067300"/>
          <p14:tracePt t="134296" x="6934200" y="5073650"/>
          <p14:tracePt t="134336" x="6940550" y="5080000"/>
          <p14:tracePt t="134371" x="6940550" y="5086350"/>
          <p14:tracePt t="134406" x="6940550" y="5092700"/>
          <p14:tracePt t="134414" x="6946900" y="5092700"/>
          <p14:tracePt t="134435" x="6946900" y="5099050"/>
          <p14:tracePt t="134526" x="6940550" y="5099050"/>
          <p14:tracePt t="134533" x="6934200" y="5099050"/>
          <p14:tracePt t="134548" x="6927850" y="5092700"/>
          <p14:tracePt t="134568" x="6921500" y="5092700"/>
          <p14:tracePt t="134579" x="6915150" y="5086350"/>
          <p14:tracePt t="134596" x="6883400" y="5073650"/>
          <p14:tracePt t="134612" x="6858000" y="5060950"/>
          <p14:tracePt t="134629" x="6800850" y="5035550"/>
          <p14:tracePt t="134646" x="6724650" y="5010150"/>
          <p14:tracePt t="134662" x="6699250" y="5003800"/>
          <p14:tracePt t="134679" x="6635750" y="4984750"/>
          <p14:tracePt t="134695" x="6604000" y="4972050"/>
          <p14:tracePt t="134712" x="6591300" y="4965700"/>
          <p14:tracePt t="134729" x="6578600" y="4959350"/>
          <p14:tracePt t="134744" x="6565900" y="4959350"/>
          <p14:tracePt t="134807" x="6572250" y="4953000"/>
          <p14:tracePt t="134814" x="6578600" y="4953000"/>
          <p14:tracePt t="134827" x="6584950" y="4953000"/>
          <p14:tracePt t="134835" x="6591300" y="4953000"/>
          <p14:tracePt t="134849" x="6597650" y="4953000"/>
          <p14:tracePt t="134861" x="6616700" y="4953000"/>
          <p14:tracePt t="134878" x="6661150" y="4953000"/>
          <p14:tracePt t="134895" x="6686550" y="4953000"/>
          <p14:tracePt t="134912" x="6769100" y="4959350"/>
          <p14:tracePt t="134928" x="6858000" y="4965700"/>
          <p14:tracePt t="134944" x="6908800" y="4965700"/>
          <p14:tracePt t="134961" x="7029450" y="4965700"/>
          <p14:tracePt t="134977" x="7143750" y="4965700"/>
          <p14:tracePt t="134994" x="7194550" y="4965700"/>
          <p14:tracePt t="135011" x="7283450" y="4965700"/>
          <p14:tracePt t="135028" x="7346950" y="4959350"/>
          <p14:tracePt t="135044" x="7366000" y="4959350"/>
          <p14:tracePt t="135060" x="7397750" y="4953000"/>
          <p14:tracePt t="135077" x="7416800" y="4946650"/>
          <p14:tracePt t="135094" x="7423150" y="4946650"/>
          <p14:tracePt t="135111" x="7429500" y="4940300"/>
          <p14:tracePt t="135227" x="7423150" y="4940300"/>
          <p14:tracePt t="135277" x="7423150" y="4946650"/>
          <p14:tracePt t="135326" x="7416800" y="4953000"/>
          <p14:tracePt t="135417" x="7416800" y="4959350"/>
          <p14:tracePt t="135487" x="7423150" y="4953000"/>
          <p14:tracePt t="135529" x="7423150" y="4946650"/>
          <p14:tracePt t="135536" x="7423150" y="4940300"/>
          <p14:tracePt t="135565" x="7416800" y="4940300"/>
          <p14:tracePt t="135579" x="7410450" y="4940300"/>
          <p14:tracePt t="135600" x="7404100" y="4940300"/>
          <p14:tracePt t="135607" x="7397750" y="4940300"/>
          <p14:tracePt t="135621" x="7391400" y="4940300"/>
          <p14:tracePt t="135628" x="7385050" y="4933950"/>
          <p14:tracePt t="135642" x="7378700" y="4933950"/>
          <p14:tracePt t="135659" x="7346950" y="4927600"/>
          <p14:tracePt t="135675" x="7334250" y="4927600"/>
          <p14:tracePt t="135692" x="7302500" y="4921250"/>
          <p14:tracePt t="135708" x="7270750" y="4914900"/>
          <p14:tracePt t="135726" x="7232650" y="4908550"/>
          <p14:tracePt t="135759" x="7226300" y="4908550"/>
          <p14:tracePt t="135775" x="7219950" y="4902200"/>
          <p14:tracePt t="135845" x="7226300" y="4902200"/>
          <p14:tracePt t="135908" x="7232650" y="4902200"/>
          <p14:tracePt t="135936" x="7239000" y="4908550"/>
          <p14:tracePt t="135957" x="7245350" y="4914900"/>
          <p14:tracePt t="135979" x="7251700" y="4914900"/>
          <p14:tracePt t="135986" x="7258050" y="4914900"/>
          <p14:tracePt t="136021" x="7264400" y="4921250"/>
          <p14:tracePt t="136049" x="7270750" y="4921250"/>
          <p14:tracePt t="136070" x="7277100" y="4921250"/>
          <p14:tracePt t="136077" x="7283450" y="4921250"/>
          <p14:tracePt t="136093" x="7289800" y="4921250"/>
          <p14:tracePt t="136107" x="7296150" y="4921250"/>
          <p14:tracePt t="136123" x="7321550" y="4927600"/>
          <p14:tracePt t="136140" x="7353300" y="4927600"/>
          <p14:tracePt t="136157" x="7372350" y="4927600"/>
          <p14:tracePt t="136173" x="7404100" y="4927600"/>
          <p14:tracePt t="136191" x="7448550" y="4927600"/>
          <p14:tracePt t="136207" x="7467600" y="4914900"/>
          <p14:tracePt t="136224" x="7493000" y="4914900"/>
          <p14:tracePt t="136240" x="7505700" y="4914900"/>
          <p14:tracePt t="136256" x="7512050" y="4914900"/>
          <p14:tracePt t="136273" x="7518400" y="4914900"/>
          <p14:tracePt t="136289" x="7524750" y="4914900"/>
          <p14:tracePt t="136329" x="7524750" y="4921250"/>
          <p14:tracePt t="136358" x="7524750" y="4927600"/>
          <p14:tracePt t="136378" x="7524750" y="4933950"/>
          <p14:tracePt t="136400" x="7524750" y="4946650"/>
          <p14:tracePt t="136421" x="7524750" y="4953000"/>
          <p14:tracePt t="136442" x="7524750" y="4965700"/>
          <p14:tracePt t="136449" x="7531100" y="4972050"/>
          <p14:tracePt t="136463" x="7531100" y="4991100"/>
          <p14:tracePt t="136472" x="7537450" y="5003800"/>
          <p14:tracePt t="136489" x="7537450" y="5022850"/>
          <p14:tracePt t="136506" x="7543800" y="5054600"/>
          <p14:tracePt t="136522" x="7550150" y="5092700"/>
          <p14:tracePt t="136539" x="7556500" y="5092700"/>
          <p14:tracePt t="136555" x="7562850" y="5111750"/>
          <p14:tracePt t="136572" x="7569200" y="5111750"/>
          <p14:tracePt t="136591" x="7575550" y="5111750"/>
          <p14:tracePt t="136605" x="7581900" y="5111750"/>
          <p14:tracePt t="136630" x="7588250" y="5105400"/>
          <p14:tracePt t="136653" x="7594600" y="5105400"/>
          <p14:tracePt t="136659" x="7594600" y="5099050"/>
          <p14:tracePt t="136680" x="7594600" y="5092700"/>
          <p14:tracePt t="136689" x="7600950" y="5086350"/>
          <p14:tracePt t="136704" x="7600950" y="5080000"/>
          <p14:tracePt t="136722" x="7607300" y="5067300"/>
          <p14:tracePt t="136738" x="7607300" y="5060950"/>
          <p14:tracePt t="136754" x="7613650" y="5035550"/>
          <p14:tracePt t="136772" x="7632700" y="5010150"/>
          <p14:tracePt t="136788" x="7632700" y="4997450"/>
          <p14:tracePt t="136805" x="7632700" y="4984750"/>
          <p14:tracePt t="136891" x="7632700" y="4991100"/>
          <p14:tracePt t="136898" x="7632700" y="4997450"/>
          <p14:tracePt t="136933" x="7632700" y="5003800"/>
          <p14:tracePt t="136960" x="7632700" y="5010150"/>
          <p14:tracePt t="136989" x="7632700" y="5016500"/>
          <p14:tracePt t="137052" x="7632700" y="5022850"/>
          <p14:tracePt t="137094" x="7632700" y="5016500"/>
          <p14:tracePt t="137101" x="7632700" y="5010150"/>
          <p14:tracePt t="137108" x="7632700" y="5003800"/>
          <p14:tracePt t="137144" x="7632700" y="4997450"/>
          <p14:tracePt t="137150" x="7632700" y="4991100"/>
          <p14:tracePt t="137172" x="7632700" y="4984750"/>
          <p14:tracePt t="137178" x="7632700" y="4978400"/>
          <p14:tracePt t="137235" x="7632700" y="4972050"/>
          <p14:tracePt t="137249" x="7626350" y="4972050"/>
          <p14:tracePt t="137284" x="7620000" y="4972050"/>
          <p14:tracePt t="137312" x="7613650" y="4972050"/>
          <p14:tracePt t="137319" x="7607300" y="4972050"/>
          <p14:tracePt t="137333" x="7600950" y="4978400"/>
          <p14:tracePt t="137340" x="7600950" y="4984750"/>
          <p14:tracePt t="137356" x="7600950" y="4991100"/>
          <p14:tracePt t="137369" x="7594600" y="5003800"/>
          <p14:tracePt t="137386" x="7569200" y="5029200"/>
          <p14:tracePt t="137403" x="7543800" y="5060950"/>
          <p14:tracePt t="137419" x="7537450" y="5080000"/>
          <p14:tracePt t="137436" x="7512050" y="5099050"/>
          <p14:tracePt t="137453" x="7499350" y="5105400"/>
          <p14:tracePt t="137469" x="7493000" y="5105400"/>
          <p14:tracePt t="137485" x="7486650" y="5105400"/>
          <p14:tracePt t="137502" x="7486650" y="5086350"/>
          <p14:tracePt t="137518" x="7486650" y="5080000"/>
          <p14:tracePt t="137535" x="7480300" y="5060950"/>
          <p14:tracePt t="137551" x="7480300" y="5048250"/>
          <p14:tracePt t="137569" x="7473950" y="5035550"/>
          <p14:tracePt t="137586" x="7467600" y="4997450"/>
          <p14:tracePt t="137601" x="7467600" y="4978400"/>
          <p14:tracePt t="137618" x="7467600" y="4972050"/>
          <p14:tracePt t="137635" x="7461250" y="4965700"/>
          <p14:tracePt t="137651" x="7461250" y="4959350"/>
          <p14:tracePt t="137691" x="7461250" y="4965700"/>
          <p14:tracePt t="137712" x="7461250" y="4972050"/>
          <p14:tracePt t="137740" x="7454900" y="4972050"/>
          <p14:tracePt t="137761" x="7454900" y="4978400"/>
          <p14:tracePt t="137803" x="7454900" y="4984750"/>
          <p14:tracePt t="137831" x="7454900" y="4991100"/>
          <p14:tracePt t="137894" x="7461250" y="4991100"/>
          <p14:tracePt t="137915" x="7461250" y="4984750"/>
          <p14:tracePt t="137936" x="7461250" y="4978400"/>
          <p14:tracePt t="137952" x="7461250" y="4972050"/>
          <p14:tracePt t="138042" x="7467600" y="4972050"/>
          <p14:tracePt t="138084" x="7473950" y="4972050"/>
          <p14:tracePt t="138091" x="7473950" y="4978400"/>
          <p14:tracePt t="138105" x="7473950" y="4984750"/>
          <p14:tracePt t="138117" x="7480300" y="4991100"/>
          <p14:tracePt t="138133" x="7493000" y="5003800"/>
          <p14:tracePt t="138150" x="7499350" y="5016500"/>
          <p14:tracePt t="138166" x="7531100" y="5048250"/>
          <p14:tracePt t="138183" x="7569200" y="5080000"/>
          <p14:tracePt t="138200" x="7600950" y="5092700"/>
          <p14:tracePt t="138218" x="7645400" y="5111750"/>
          <p14:tracePt t="138233" x="7708900" y="5124450"/>
          <p14:tracePt t="138249" x="7734300" y="5118100"/>
          <p14:tracePt t="138266" x="7785100" y="5111750"/>
          <p14:tracePt t="138283" x="7804150" y="5105400"/>
          <p14:tracePt t="138299" x="7842250" y="5080000"/>
          <p14:tracePt t="138316" x="7874000" y="5054600"/>
          <p14:tracePt t="138333" x="7886700" y="5035550"/>
          <p14:tracePt t="138349" x="7912100" y="5016500"/>
          <p14:tracePt t="138365" x="7924800" y="4991100"/>
          <p14:tracePt t="138382" x="7924800" y="4984750"/>
          <p14:tracePt t="138399" x="7937500" y="4965700"/>
          <p14:tracePt t="138416" x="7943850" y="4959350"/>
          <p14:tracePt t="138433" x="7950200" y="4953000"/>
          <p14:tracePt t="138449" x="7956550" y="4953000"/>
          <p14:tracePt t="138482" x="7962900" y="4946650"/>
          <p14:tracePt t="138526" x="7969250" y="4946650"/>
          <p14:tracePt t="138575" x="7975600" y="4946650"/>
          <p14:tracePt t="138583" x="7981950" y="4946650"/>
          <p14:tracePt t="138603" x="7981950" y="4953000"/>
          <p14:tracePt t="138624" x="7988300" y="4953000"/>
          <p14:tracePt t="138645" x="7994650" y="4953000"/>
          <p14:tracePt t="138652" x="7994650" y="4959350"/>
          <p14:tracePt t="138673" x="8001000" y="4965700"/>
          <p14:tracePt t="138695" x="8001000" y="4972050"/>
          <p14:tracePt t="138716" x="8001000" y="4978400"/>
          <p14:tracePt t="138723" x="8007350" y="4984750"/>
          <p14:tracePt t="138737" x="8007350" y="4991100"/>
          <p14:tracePt t="138748" x="8013700" y="4991100"/>
          <p14:tracePt t="138765" x="8026400" y="5016500"/>
          <p14:tracePt t="138781" x="8039100" y="5029200"/>
          <p14:tracePt t="138798" x="8070850" y="5067300"/>
          <p14:tracePt t="138814" x="8102600" y="5111750"/>
          <p14:tracePt t="138831" x="8121650" y="5137150"/>
          <p14:tracePt t="138848" x="8140700" y="5156200"/>
          <p14:tracePt t="138864" x="8191500" y="5187950"/>
          <p14:tracePt t="138880" x="8210550" y="5200650"/>
          <p14:tracePt t="138898" x="8229600" y="5207000"/>
          <p14:tracePt t="138914" x="8242300" y="5207000"/>
          <p14:tracePt t="138931" x="8255000" y="5207000"/>
          <p14:tracePt t="138948" x="8267700" y="5200650"/>
          <p14:tracePt t="138964" x="8274050" y="5194300"/>
          <p14:tracePt t="138980" x="8286750" y="5187950"/>
          <p14:tracePt t="138997" x="8293100" y="5175250"/>
          <p14:tracePt t="139013" x="8293100" y="5168900"/>
          <p14:tracePt t="139047" x="8299450" y="5162550"/>
          <p14:tracePt t="139080" x="8299450" y="5156200"/>
          <p14:tracePt t="139096" x="8305800" y="5149850"/>
          <p14:tracePt t="139132" x="8305800" y="5143500"/>
          <p14:tracePt t="139146" x="8305800" y="5137150"/>
          <p14:tracePt t="139207" x="8299450" y="5137150"/>
          <p14:tracePt t="139220" x="8293100" y="5130800"/>
          <p14:tracePt t="139234" x="8286750" y="5130800"/>
          <p14:tracePt t="139649" x="8286750" y="5124450"/>
          <p14:tracePt t="139656" x="8293100" y="5118100"/>
          <p14:tracePt t="139670" x="8293100" y="5111750"/>
          <p14:tracePt t="139678" x="8305800" y="5105400"/>
          <p14:tracePt t="139694" x="8312150" y="5105400"/>
          <p14:tracePt t="139712" x="8331200" y="5092700"/>
          <p14:tracePt t="139728" x="8356600" y="5080000"/>
          <p14:tracePt t="139744" x="8375650" y="5073650"/>
          <p14:tracePt t="139761" x="8394700" y="5054600"/>
          <p14:tracePt t="139777" x="8413750" y="5035550"/>
          <p14:tracePt t="139794" x="8420100" y="5035550"/>
          <p14:tracePt t="139811" x="8439150" y="5016500"/>
          <p14:tracePt t="139827" x="8451850" y="4997450"/>
          <p14:tracePt t="139844" x="8458200" y="4991100"/>
          <p14:tracePt t="139861" x="8464550" y="4978400"/>
          <p14:tracePt t="139877" x="8470900" y="4978400"/>
          <p14:tracePt t="139894" x="8477250" y="4972050"/>
          <p14:tracePt t="139911" x="8483600" y="4965700"/>
          <p14:tracePt t="139944" x="8489950" y="4959350"/>
          <p14:tracePt t="139972" x="8496300" y="4959350"/>
          <p14:tracePt t="139980" x="8496300" y="4953000"/>
          <p14:tracePt t="140139" x="8496300" y="4959350"/>
          <p14:tracePt t="140175" x="8496300" y="4965700"/>
          <p14:tracePt t="140210" x="8489950" y="4965700"/>
          <p14:tracePt t="140238" x="8489950" y="4972050"/>
          <p14:tracePt t="140266" x="8483600" y="4972050"/>
          <p14:tracePt t="140301" x="8483600" y="4978400"/>
          <p14:tracePt t="140309" x="8477250" y="4978400"/>
          <p14:tracePt t="140336" x="8477250" y="4984750"/>
          <p14:tracePt t="140379" x="8470900" y="4991100"/>
          <p14:tracePt t="140420" x="8464550" y="4991100"/>
          <p14:tracePt t="140498" x="8464550" y="4984750"/>
          <p14:tracePt t="140561" x="8464550" y="4978400"/>
          <p14:tracePt t="140610" x="8464550" y="4972050"/>
          <p14:tracePt t="140639" x="8464550" y="4965700"/>
          <p14:tracePt t="140674" x="8464550" y="4959350"/>
          <p14:tracePt t="140758" x="8470900" y="4959350"/>
          <p14:tracePt t="140779" x="8477250" y="4959350"/>
          <p14:tracePt t="140800" x="8483600" y="4959350"/>
          <p14:tracePt t="140821" x="8489950" y="4959350"/>
          <p14:tracePt t="140828" x="8496300" y="4959350"/>
          <p14:tracePt t="140863" x="8502650" y="4959350"/>
          <p14:tracePt t="140869" x="8509000" y="4959350"/>
          <p14:tracePt t="140884" x="8515350" y="4959350"/>
          <p14:tracePt t="140893" x="8528050" y="4959350"/>
          <p14:tracePt t="140907" x="8540750" y="4959350"/>
          <p14:tracePt t="140923" x="8578850" y="4953000"/>
          <p14:tracePt t="140941" x="8616950" y="4940300"/>
          <p14:tracePt t="140957" x="8623300" y="4940300"/>
          <p14:tracePt t="140973" x="8661400" y="4927600"/>
          <p14:tracePt t="140991" x="8686800" y="4921250"/>
          <p14:tracePt t="141006" x="8699500" y="4914900"/>
          <p14:tracePt t="141023" x="8705850" y="4914900"/>
          <p14:tracePt t="141040" x="8718550" y="4908550"/>
          <p14:tracePt t="141073" x="8718550" y="4902200"/>
          <p14:tracePt t="141165" x="8712200" y="4902200"/>
          <p14:tracePt t="141171" x="8705850" y="4902200"/>
          <p14:tracePt t="141200" x="8699500" y="4902200"/>
          <p14:tracePt t="141221" x="8693150" y="4908550"/>
          <p14:tracePt t="141235" x="8686800" y="4908550"/>
          <p14:tracePt t="141249" x="8680450" y="4908550"/>
          <p14:tracePt t="141269" x="8674100" y="4908550"/>
          <p14:tracePt t="141284" x="8667750" y="4908550"/>
          <p14:tracePt t="141292" x="8661400" y="4908550"/>
          <p14:tracePt t="141306" x="8655050" y="4908550"/>
          <p14:tracePt t="141323" x="8629650" y="4914900"/>
          <p14:tracePt t="141340" x="8610600" y="4914900"/>
          <p14:tracePt t="141355" x="8572500" y="4927600"/>
          <p14:tracePt t="141372" x="8547100" y="4927600"/>
          <p14:tracePt t="141390" x="8496300" y="4933950"/>
          <p14:tracePt t="141405" x="8483600" y="4933950"/>
          <p14:tracePt t="141422" x="8464550" y="4933950"/>
          <p14:tracePt t="141439" x="8445500" y="4933950"/>
          <p14:tracePt t="141455" x="8439150" y="4933950"/>
          <p14:tracePt t="141522" x="8445500" y="4933950"/>
          <p14:tracePt t="141544" x="8451850" y="4933950"/>
          <p14:tracePt t="141550" x="8458200" y="4933950"/>
          <p14:tracePt t="141573" x="8464550" y="4933950"/>
          <p14:tracePt t="141593" x="8464550" y="4927600"/>
          <p14:tracePt t="141600" x="8470900" y="4927600"/>
          <p14:tracePt t="141622" x="8477250" y="4927600"/>
          <p14:tracePt t="141635" x="8483600" y="4927600"/>
          <p14:tracePt t="141642" x="8489950" y="4927600"/>
          <p14:tracePt t="141658" x="8496300" y="4921250"/>
          <p14:tracePt t="141671" x="8509000" y="4921250"/>
          <p14:tracePt t="141687" x="8521700" y="4914900"/>
          <p14:tracePt t="141705" x="8534400" y="4914900"/>
          <p14:tracePt t="141721" x="8578850" y="4908550"/>
          <p14:tracePt t="141737" x="8610600" y="4902200"/>
          <p14:tracePt t="141755" x="8636000" y="4895850"/>
          <p14:tracePt t="141771" x="8648700" y="4889500"/>
          <p14:tracePt t="141787" x="8667750" y="4883150"/>
          <p14:tracePt t="141804" x="8680450" y="4876800"/>
          <p14:tracePt t="141820" x="8680450" y="4870450"/>
          <p14:tracePt t="141853" x="8686800" y="4864100"/>
          <p14:tracePt t="141916" x="8680450" y="4864100"/>
          <p14:tracePt t="141922" x="8674100" y="4864100"/>
          <p14:tracePt t="141951" x="8667750" y="4864100"/>
          <p14:tracePt t="141992" x="8661400" y="4864100"/>
          <p14:tracePt t="142014" x="8655050" y="4864100"/>
          <p14:tracePt t="142042" x="8648700" y="4864100"/>
          <p14:tracePt t="142063" x="8642350" y="4864100"/>
          <p14:tracePt t="142077" x="8636000" y="4864100"/>
          <p14:tracePt t="142091" x="8629650" y="4864100"/>
          <p14:tracePt t="142112" x="8623300" y="4864100"/>
          <p14:tracePt t="142132" x="8623300" y="4870450"/>
          <p14:tracePt t="142154" x="8616950" y="4870450"/>
          <p14:tracePt t="142161" x="8610600" y="4870450"/>
          <p14:tracePt t="142196" x="8604250" y="4870450"/>
          <p14:tracePt t="142204" x="8597900" y="4870450"/>
          <p14:tracePt t="142224" x="8597900" y="4876800"/>
          <p14:tracePt t="142231" x="8591550" y="4876800"/>
          <p14:tracePt t="142254" x="8585200" y="4876800"/>
          <p14:tracePt t="142294" x="8578850" y="4876800"/>
          <p14:tracePt t="142323" x="8572500" y="4876800"/>
          <p14:tracePt t="142358" x="8566150" y="4876800"/>
          <p14:tracePt t="142371" x="8559800" y="4876800"/>
          <p14:tracePt t="142414" x="8553450" y="4876800"/>
          <p14:tracePt t="142442" x="8553450" y="4870450"/>
          <p14:tracePt t="142456" x="8559800" y="4870450"/>
          <p14:tracePt t="142484" x="8572500" y="4864100"/>
          <p14:tracePt t="142505" x="8578850" y="4864100"/>
          <p14:tracePt t="142511" x="8585200" y="4864100"/>
          <p14:tracePt t="142533" x="8591550" y="4864100"/>
          <p14:tracePt t="142575" x="8604250" y="4864100"/>
          <p14:tracePt t="142603" x="8616950" y="4864100"/>
          <p14:tracePt t="142624" x="8623300" y="4864100"/>
          <p14:tracePt t="142645" x="8629650" y="4857750"/>
          <p14:tracePt t="142652" x="8636000" y="4857750"/>
          <p14:tracePt t="142673" x="8642350" y="4857750"/>
          <p14:tracePt t="142709" x="8648700" y="4857750"/>
          <p14:tracePt t="142723" x="8655050" y="4857750"/>
          <p14:tracePt t="142744" x="8661400" y="4857750"/>
          <p14:tracePt t="142765" x="8667750" y="4857750"/>
          <p14:tracePt t="142807" x="8667750" y="4851400"/>
          <p14:tracePt t="142884" x="8661400" y="4851400"/>
          <p14:tracePt t="142898" x="8655050" y="4851400"/>
          <p14:tracePt t="142926" x="8648700" y="4851400"/>
          <p14:tracePt t="142934" x="8648700" y="4857750"/>
          <p14:tracePt t="142954" x="8642350" y="4857750"/>
          <p14:tracePt t="142968" x="8636000" y="4857750"/>
          <p14:tracePt t="142975" x="8629650" y="4864100"/>
          <p14:tracePt t="142983" x="8623300" y="4870450"/>
          <p14:tracePt t="143000" x="8616950" y="4870450"/>
          <p14:tracePt t="143017" x="8604250" y="4883150"/>
          <p14:tracePt t="143033" x="8578850" y="4895850"/>
          <p14:tracePt t="143050" x="8547100" y="4908550"/>
          <p14:tracePt t="143067" x="8509000" y="4933950"/>
          <p14:tracePt t="143083" x="8496300" y="4940300"/>
          <p14:tracePt t="143099" x="8464550" y="4953000"/>
          <p14:tracePt t="143116" x="8439150" y="4953000"/>
          <p14:tracePt t="143132" x="8426450" y="4953000"/>
          <p14:tracePt t="143150" x="8413750" y="4953000"/>
          <p14:tracePt t="143183" x="8413750" y="4946650"/>
          <p14:tracePt t="143202" x="8413750" y="4940300"/>
          <p14:tracePt t="143216" x="8413750" y="4927600"/>
          <p14:tracePt t="143249" x="8413750" y="4921250"/>
          <p14:tracePt t="143265" x="8420100" y="4921250"/>
          <p14:tracePt t="143285" x="8426450" y="4921250"/>
          <p14:tracePt t="143305" x="8439150" y="4914900"/>
          <p14:tracePt t="143326" x="8445500" y="4914900"/>
          <p14:tracePt t="143347" x="8458200" y="4908550"/>
          <p14:tracePt t="143375" x="8464550" y="4908550"/>
          <p14:tracePt t="143396" x="8470900" y="4902200"/>
          <p14:tracePt t="143488" x="8458200" y="4908550"/>
          <p14:tracePt t="143508" x="8445500" y="4908550"/>
          <p14:tracePt t="143516" x="8426450" y="4908550"/>
          <p14:tracePt t="143529" x="8394700" y="4914900"/>
          <p14:tracePt t="143536" x="8343900" y="4921250"/>
          <p14:tracePt t="143551" x="8274050" y="4921250"/>
          <p14:tracePt t="143565" x="8134350" y="4933950"/>
          <p14:tracePt t="143581" x="8032750" y="4940300"/>
          <p14:tracePt t="143597" x="7931150" y="4953000"/>
          <p14:tracePt t="143614" x="7727950" y="4965700"/>
          <p14:tracePt t="143631" x="7550150" y="4965700"/>
          <p14:tracePt t="143648" x="7473950" y="4972050"/>
          <p14:tracePt t="143664" x="7353300" y="4972050"/>
          <p14:tracePt t="143681" x="7283450" y="4978400"/>
          <p14:tracePt t="143698" x="7251700" y="4978400"/>
          <p14:tracePt t="143714" x="7245350" y="4978400"/>
          <p14:tracePt t="143730" x="7245350" y="4984750"/>
          <p14:tracePt t="143867" x="7245350" y="4978400"/>
          <p14:tracePt t="143902" x="7245350" y="4972050"/>
          <p14:tracePt t="143908" x="7251700" y="4972050"/>
          <p14:tracePt t="143916" x="7251700" y="4965700"/>
          <p14:tracePt t="143937" x="7258050" y="4959350"/>
          <p14:tracePt t="143958" x="7264400" y="4953000"/>
          <p14:tracePt t="143986" x="7270750" y="4953000"/>
          <p14:tracePt t="144021" x="7277100" y="4946650"/>
          <p14:tracePt t="144091" x="7283450" y="4940300"/>
          <p14:tracePt t="144119" x="7289800" y="4933950"/>
          <p14:tracePt t="144126" x="7296150" y="4927600"/>
          <p14:tracePt t="144161" x="7302500" y="4927600"/>
          <p14:tracePt t="144168" x="7302500" y="4921250"/>
          <p14:tracePt t="144189" x="7302500" y="4914900"/>
          <p14:tracePt t="144199" x="7308850" y="4914900"/>
          <p14:tracePt t="144213" x="7308850" y="4908550"/>
          <p14:tracePt t="144230" x="7315200" y="4908550"/>
          <p14:tracePt t="144260" x="7315200" y="4902200"/>
          <p14:tracePt t="144301" x="7315200" y="4895850"/>
          <p14:tracePt t="144308" x="7315200" y="4889500"/>
          <p14:tracePt t="144378" x="7321550" y="4889500"/>
          <p14:tracePt t="144407" x="7321550" y="4895850"/>
          <p14:tracePt t="144428" x="7327900" y="4895850"/>
          <p14:tracePt t="144442" x="7334250" y="4902200"/>
          <p14:tracePt t="144470" x="7340600" y="4902200"/>
          <p14:tracePt t="144491" x="7346950" y="4908550"/>
          <p14:tracePt t="144498" x="7353300" y="4908550"/>
          <p14:tracePt t="144519" x="7359650" y="4908550"/>
          <p14:tracePt t="144533" x="7359650" y="4914900"/>
          <p14:tracePt t="144544" x="7366000" y="4914900"/>
          <p14:tracePt t="144561" x="7372350" y="4914900"/>
          <p14:tracePt t="144577" x="7378700" y="4914900"/>
          <p14:tracePt t="144594" x="7385050" y="4908550"/>
          <p14:tracePt t="144611" x="7391400" y="4908550"/>
          <p14:tracePt t="144628" x="7397750" y="4908550"/>
          <p14:tracePt t="144645" x="7404100" y="4908550"/>
          <p14:tracePt t="144660" x="7416800" y="4902200"/>
          <p14:tracePt t="144694" x="7423150" y="4895850"/>
          <p14:tracePt t="144711" x="7429500" y="4889500"/>
          <p14:tracePt t="144731" x="7429500" y="4883150"/>
          <p14:tracePt t="144750" x="7435850" y="4883150"/>
          <p14:tracePt t="144760" x="7435850" y="4876800"/>
          <p14:tracePt t="144780" x="7442200" y="4876800"/>
          <p14:tracePt t="144814" x="7448550" y="4870450"/>
          <p14:tracePt t="144849" x="7454900" y="4870450"/>
          <p14:tracePt t="144884" x="7461250" y="4870450"/>
          <p14:tracePt t="144898" x="7467600" y="4870450"/>
          <p14:tracePt t="144940" x="7473950" y="4876800"/>
          <p14:tracePt t="144954" x="7480300" y="4883150"/>
          <p14:tracePt t="144962" x="7486650" y="4895850"/>
          <p14:tracePt t="144976" x="7499350" y="4908550"/>
          <p14:tracePt t="144993" x="7543800" y="4953000"/>
          <p14:tracePt t="145010" x="7607300" y="5022850"/>
          <p14:tracePt t="145026" x="7651750" y="5067300"/>
          <p14:tracePt t="145043" x="7740650" y="5137150"/>
          <p14:tracePt t="145060" x="7842250" y="5207000"/>
          <p14:tracePt t="145076" x="7899400" y="5226050"/>
          <p14:tracePt t="145093" x="7956550" y="5238750"/>
          <p14:tracePt t="145109" x="8102600" y="5257800"/>
          <p14:tracePt t="145126" x="8153400" y="5257800"/>
          <p14:tracePt t="145144" x="8248650" y="5238750"/>
          <p14:tracePt t="145159" x="8305800" y="5219700"/>
          <p14:tracePt t="145175" x="8388350" y="5187950"/>
          <p14:tracePt t="145193" x="8464550" y="5130800"/>
          <p14:tracePt t="145209" x="8502650" y="5111750"/>
          <p14:tracePt t="145225" x="8553450" y="5073650"/>
          <p14:tracePt t="145242" x="8591550" y="5029200"/>
          <p14:tracePt t="145259" x="8604250" y="5003800"/>
          <p14:tracePt t="145276" x="8629650" y="4972050"/>
          <p14:tracePt t="145292" x="8642350" y="4946650"/>
          <p14:tracePt t="145309" x="8648700" y="4933950"/>
          <p14:tracePt t="145326" x="8648700" y="4914900"/>
          <p14:tracePt t="145341" x="8648700" y="4902200"/>
          <p14:tracePt t="145593" x="8655050" y="4902200"/>
          <p14:tracePt t="145600" x="8661400" y="4902200"/>
          <p14:tracePt t="145642" x="8674100" y="4895850"/>
          <p14:tracePt t="145663" x="8680450" y="4895850"/>
          <p14:tracePt t="145691" x="8686800" y="4889500"/>
          <p14:tracePt t="145705" x="8693150" y="4889500"/>
          <p14:tracePt t="145733" x="8699500" y="4883150"/>
          <p14:tracePt t="145741" x="8705850" y="4883150"/>
          <p14:tracePt t="145782" x="8712200" y="4883150"/>
          <p14:tracePt t="145895" x="8705850" y="4883150"/>
          <p14:tracePt t="145937" x="8699500" y="4883150"/>
          <p14:tracePt t="146014" x="8693150" y="4883150"/>
          <p14:tracePt t="146042" x="8686800" y="4883150"/>
          <p14:tracePt t="146105" x="8680450" y="4889500"/>
          <p14:tracePt t="146112" x="8674100" y="4889500"/>
          <p14:tracePt t="146126" x="8667750" y="4889500"/>
          <p14:tracePt t="146139" x="8655050" y="4889500"/>
          <p14:tracePt t="146155" x="8623300" y="4914900"/>
          <p14:tracePt t="146172" x="8591550" y="4921250"/>
          <p14:tracePt t="146189" x="8483600" y="4959350"/>
          <p14:tracePt t="146205" x="8324850" y="5016500"/>
          <p14:tracePt t="146222" x="8229600" y="5035550"/>
          <p14:tracePt t="146226" x="8128000" y="5054600"/>
          <p14:tracePt t="146238" x="8026400" y="5080000"/>
          <p14:tracePt t="146255" x="7854950" y="5105400"/>
          <p14:tracePt t="146272" x="7766050" y="5118100"/>
          <p14:tracePt t="146289" x="7613650" y="5118100"/>
          <p14:tracePt t="146305" x="7505700" y="5105400"/>
          <p14:tracePt t="146322" x="7423150" y="5086350"/>
          <p14:tracePt t="146338" x="7385050" y="5080000"/>
          <p14:tracePt t="146355" x="7340600" y="5073650"/>
          <p14:tracePt t="146372" x="7270750" y="5035550"/>
          <p14:tracePt t="146388" x="7245350" y="5029200"/>
          <p14:tracePt t="146405" x="7232650" y="5022850"/>
          <p14:tracePt t="146421" x="7200900" y="5010150"/>
          <p14:tracePt t="146438" x="7169150" y="5003800"/>
          <p14:tracePt t="146455" x="7156450" y="4997450"/>
          <p14:tracePt t="146471" x="7131050" y="4991100"/>
          <p14:tracePt t="146488" x="7112000" y="4991100"/>
          <p14:tracePt t="146505" x="7105650" y="4991100"/>
          <p14:tracePt t="146521" x="7099300" y="4991100"/>
          <p14:tracePt t="146537" x="7086600" y="4991100"/>
          <p14:tracePt t="146554" x="7080250" y="4991100"/>
          <p14:tracePt t="146617" x="7080250" y="4984750"/>
          <p14:tracePt t="146624" x="7086600" y="4978400"/>
          <p14:tracePt t="146640" x="7092950" y="4978400"/>
          <p14:tracePt t="146654" x="7105650" y="4972050"/>
          <p14:tracePt t="146670" x="7118350" y="4965700"/>
          <p14:tracePt t="146688" x="7156450" y="4953000"/>
          <p14:tracePt t="146704" x="7175500" y="4953000"/>
          <p14:tracePt t="146720" x="7239000" y="4933950"/>
          <p14:tracePt t="146724" x="7277100" y="4921250"/>
          <p14:tracePt t="146739" x="7308850" y="4908550"/>
          <p14:tracePt t="146753" x="7340600" y="4889500"/>
          <p14:tracePt t="146771" x="7404100" y="4870450"/>
          <p14:tracePt t="146787" x="7435850" y="4845050"/>
          <p14:tracePt t="146803" x="7448550" y="4832350"/>
          <p14:tracePt t="146820" x="7461250" y="4832350"/>
          <p14:tracePt t="146836" x="7467600" y="4832350"/>
          <p14:tracePt t="146870" x="7467600" y="4838700"/>
          <p14:tracePt t="146886" x="7454900" y="4838700"/>
          <p14:tracePt t="146903" x="7448550" y="4845050"/>
          <p14:tracePt t="146920" x="7448550" y="4851400"/>
          <p14:tracePt t="146936" x="7442200" y="4857750"/>
          <p14:tracePt t="146969" x="7435850" y="4857750"/>
          <p14:tracePt t="146986" x="7435850" y="4864100"/>
          <p14:tracePt t="147005" x="7429500" y="4870450"/>
          <p14:tracePt t="147024" x="7429500" y="4876800"/>
          <p14:tracePt t="147045" x="7429500" y="4883150"/>
          <p14:tracePt t="147067" x="7429500" y="4889500"/>
          <p14:tracePt t="147073" x="7435850" y="4895850"/>
          <p14:tracePt t="147095" x="7442200" y="4895850"/>
          <p14:tracePt t="147116" x="7442200" y="4902200"/>
          <p14:tracePt t="147137" x="7448550" y="4902200"/>
          <p14:tracePt t="147143" x="7454900" y="4908550"/>
          <p14:tracePt t="147158" x="7461250" y="4908550"/>
          <p14:tracePt t="147179" x="7467600" y="4908550"/>
          <p14:tracePt t="147188" x="7473950" y="4908550"/>
          <p14:tracePt t="147207" x="7480300" y="4908550"/>
          <p14:tracePt t="147228" x="7486650" y="4908550"/>
          <p14:tracePt t="147256" x="7499350" y="4908550"/>
          <p14:tracePt t="147277" x="7505700" y="4908550"/>
          <p14:tracePt t="147298" x="7512050" y="4908550"/>
          <p14:tracePt t="147325" x="7518400" y="4908550"/>
          <p14:tracePt t="147340" x="7524750" y="4908550"/>
          <p14:tracePt t="147368" x="7531100" y="4914900"/>
          <p14:tracePt t="147375" x="7543800" y="4914900"/>
          <p14:tracePt t="147389" x="7556500" y="4921250"/>
          <p14:tracePt t="147401" x="7575550" y="4927600"/>
          <p14:tracePt t="147418" x="7651750" y="4953000"/>
          <p14:tracePt t="147434" x="7702550" y="4959350"/>
          <p14:tracePt t="147451" x="7823200" y="4991100"/>
          <p14:tracePt t="147467" x="7981950" y="5010150"/>
          <p14:tracePt t="147484" x="8045450" y="5010150"/>
          <p14:tracePt t="147502" x="8197850" y="5016500"/>
          <p14:tracePt t="147518" x="8331200" y="5003800"/>
          <p14:tracePt t="147535" x="8369300" y="4991100"/>
          <p14:tracePt t="147551" x="8458200" y="4965700"/>
          <p14:tracePt t="147567" x="8521700" y="4933950"/>
          <p14:tracePt t="147584" x="8553450" y="4908550"/>
          <p14:tracePt t="147601" x="8585200" y="4876800"/>
          <p14:tracePt t="147617" x="8597900" y="4870450"/>
          <p14:tracePt t="147635" x="8648700" y="4838700"/>
          <p14:tracePt t="147650" x="8661400" y="4832350"/>
          <p14:tracePt t="147667" x="8667750" y="4826000"/>
          <p14:tracePt t="147684" x="8686800" y="4813300"/>
          <p14:tracePt t="147700" x="8693150" y="4806950"/>
          <p14:tracePt t="147734" x="8699500" y="4806950"/>
          <p14:tracePt t="147750" x="8705850" y="4800600"/>
          <p14:tracePt t="147789" x="8705850" y="4794250"/>
          <p14:tracePt t="147916" x="8699500" y="4794250"/>
          <p14:tracePt t="147936" x="8693150" y="4794250"/>
          <p14:tracePt t="147972" x="8693150" y="4800600"/>
          <p14:tracePt t="148042" x="8686800" y="4800600"/>
          <p14:tracePt t="148050" x="8680450" y="4800600"/>
          <p14:tracePt t="148070" x="8674100" y="4800600"/>
          <p14:tracePt t="148077" x="8667750" y="4800600"/>
          <p14:tracePt t="148091" x="8661400" y="4800600"/>
          <p14:tracePt t="148099" x="8655050" y="4806950"/>
          <p14:tracePt t="148119" x="8648700" y="4813300"/>
          <p14:tracePt t="148132" x="8623300" y="4826000"/>
          <p14:tracePt t="148148" x="8559800" y="4870450"/>
          <p14:tracePt t="148166" x="8515350" y="4895850"/>
          <p14:tracePt t="148183" x="8401050" y="4959350"/>
          <p14:tracePt t="148198" x="8255000" y="5048250"/>
          <p14:tracePt t="148215" x="8185150" y="5080000"/>
          <p14:tracePt t="148232" x="8013700" y="5162550"/>
          <p14:tracePt t="148248" x="7918450" y="5194300"/>
          <p14:tracePt t="148265" x="7747000" y="5245100"/>
          <p14:tracePt t="148269" x="7683500" y="5264150"/>
          <p14:tracePt t="148282" x="7600950" y="5270500"/>
          <p14:tracePt t="148298" x="7537450" y="5270500"/>
          <p14:tracePt t="148315" x="7448550" y="5270500"/>
          <p14:tracePt t="148331" x="7391400" y="5270500"/>
          <p14:tracePt t="148348" x="7366000" y="5270500"/>
          <p14:tracePt t="148365" x="7321550" y="5270500"/>
          <p14:tracePt t="148382" x="7277100" y="5257800"/>
          <p14:tracePt t="148398" x="7258050" y="5251450"/>
          <p14:tracePt t="148414" x="7194550" y="5219700"/>
          <p14:tracePt t="148431" x="7112000" y="5175250"/>
          <p14:tracePt t="148448" x="7061200" y="5137150"/>
          <p14:tracePt t="148464" x="6985000" y="5086350"/>
          <p14:tracePt t="148481" x="6896100" y="5022850"/>
          <p14:tracePt t="148498" x="6851650" y="4984750"/>
          <p14:tracePt t="148514" x="6769100" y="4927600"/>
          <p14:tracePt t="148530" x="6737350" y="4902200"/>
          <p14:tracePt t="148548" x="6597650" y="4845050"/>
          <p14:tracePt t="148564" x="6546850" y="4838700"/>
          <p14:tracePt t="148581" x="6489700" y="4819650"/>
          <p14:tracePt t="148597" x="6362700" y="4813300"/>
          <p14:tracePt t="148614" x="6229350" y="4813300"/>
          <p14:tracePt t="148631" x="6076950" y="4813300"/>
          <p14:tracePt t="148647" x="6000750" y="4826000"/>
          <p14:tracePt t="148663" x="5842000" y="4845050"/>
          <p14:tracePt t="148681" x="5702300" y="4845050"/>
          <p14:tracePt t="148697" x="5638800" y="4851400"/>
          <p14:tracePt t="148713" x="5543550" y="4857750"/>
          <p14:tracePt t="148730" x="5454650" y="4870450"/>
          <p14:tracePt t="148746" x="5410200" y="4876800"/>
          <p14:tracePt t="148763" x="5365750" y="4889500"/>
          <p14:tracePt t="148780" x="5334000" y="4889500"/>
          <p14:tracePt t="148796" x="5327650" y="4895850"/>
          <p14:tracePt t="148814" x="5327650" y="4908550"/>
          <p14:tracePt t="148830" x="5346700" y="4921250"/>
          <p14:tracePt t="148846" x="5359400" y="4921250"/>
          <p14:tracePt t="148863" x="5461000" y="4921250"/>
          <p14:tracePt t="148879" x="5537200" y="4921250"/>
          <p14:tracePt t="148896" x="5791200" y="4921250"/>
          <p14:tracePt t="148913" x="6172200" y="4927600"/>
          <p14:tracePt t="148929" x="6356350" y="4927600"/>
          <p14:tracePt t="148946" x="6743700" y="4927600"/>
          <p14:tracePt t="148962" x="7175500" y="4895850"/>
          <p14:tracePt t="148979" x="7366000" y="4883150"/>
          <p14:tracePt t="148996" x="7721600" y="4845050"/>
          <p14:tracePt t="149012" x="8026400" y="4787900"/>
          <p14:tracePt t="149029" x="8128000" y="4762500"/>
          <p14:tracePt t="149045" x="8261350" y="4730750"/>
          <p14:tracePt t="149062" x="8305800" y="4699000"/>
          <p14:tracePt t="149079" x="8318500" y="4692650"/>
          <p14:tracePt t="149112" x="8293100" y="4686300"/>
          <p14:tracePt t="149130" x="8255000" y="4692650"/>
          <p14:tracePt t="149145" x="8229600" y="4705350"/>
          <p14:tracePt t="149162" x="8210550" y="4711700"/>
          <p14:tracePt t="149179" x="7956550" y="4743450"/>
          <p14:tracePt t="149195" x="7810500" y="4762500"/>
          <p14:tracePt t="149212" x="7639050" y="4800600"/>
          <p14:tracePt t="149228" x="7366000" y="4857750"/>
          <p14:tracePt t="149245" x="7099300" y="4902200"/>
          <p14:tracePt t="149262" x="6889750" y="4933950"/>
          <p14:tracePt t="149278" x="6826250" y="4940300"/>
          <p14:tracePt t="149295" x="6756400" y="4953000"/>
          <p14:tracePt t="149312" x="6731000" y="4953000"/>
          <p14:tracePt t="149328" x="6724650" y="4953000"/>
          <p14:tracePt t="149363" x="6731000" y="4953000"/>
          <p14:tracePt t="149378" x="6743700" y="4953000"/>
          <p14:tracePt t="149395" x="6781800" y="4953000"/>
          <p14:tracePt t="149411" x="6851650" y="4946650"/>
          <p14:tracePt t="149427" x="6889750" y="4946650"/>
          <p14:tracePt t="149445" x="6997700" y="4953000"/>
          <p14:tracePt t="149461" x="7175500" y="4953000"/>
          <p14:tracePt t="149477" x="7270750" y="4953000"/>
          <p14:tracePt t="149495" x="7486650" y="4953000"/>
          <p14:tracePt t="149511" x="7600950" y="4953000"/>
          <p14:tracePt t="149527" x="7816850" y="4953000"/>
          <p14:tracePt t="149544" x="7956550" y="4953000"/>
          <p14:tracePt t="149560" x="8007350" y="4953000"/>
          <p14:tracePt t="149577" x="8058150" y="4953000"/>
          <p14:tracePt t="149593" x="8077200" y="4946650"/>
          <p14:tracePt t="149610" x="8077200" y="4940300"/>
          <p14:tracePt t="149643" x="8070850" y="4940300"/>
          <p14:tracePt t="149661" x="8058150" y="4940300"/>
          <p14:tracePt t="149677" x="8032750" y="4940300"/>
          <p14:tracePt t="149693" x="8001000" y="4946650"/>
          <p14:tracePt t="149710" x="7981950" y="4953000"/>
          <p14:tracePt t="149727" x="7854950" y="4972050"/>
          <p14:tracePt t="149743" x="7670800" y="5003800"/>
          <p14:tracePt t="149760" x="7556500" y="5022850"/>
          <p14:tracePt t="149776" x="7353300" y="5054600"/>
          <p14:tracePt t="149793" x="7251700" y="5067300"/>
          <p14:tracePt t="149810" x="7067550" y="5086350"/>
          <p14:tracePt t="149826" x="6915150" y="5099050"/>
          <p14:tracePt t="149843" x="6864350" y="5105400"/>
          <p14:tracePt t="149860" x="6800850" y="5105400"/>
          <p14:tracePt t="149876" x="6769100" y="5105400"/>
          <p14:tracePt t="149909" x="6762750" y="5105400"/>
          <p14:tracePt t="149936" x="6762750" y="5111750"/>
          <p14:tracePt t="149945" x="6762750" y="5118100"/>
          <p14:tracePt t="149959" x="6781800" y="5118100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3"/>
          <p:cNvSpPr>
            <a:spLocks noChangeArrowheads="1"/>
          </p:cNvSpPr>
          <p:nvPr/>
        </p:nvSpPr>
        <p:spPr bwMode="auto">
          <a:xfrm>
            <a:off x="0" y="0"/>
            <a:ext cx="9144000" cy="3048000"/>
          </a:xfrm>
          <a:prstGeom prst="rect">
            <a:avLst/>
          </a:prstGeom>
          <a:noFill/>
          <a:ln w="9525" algn="ctr">
            <a:noFill/>
            <a:round/>
            <a:headEnd/>
            <a:tailEnd/>
          </a:ln>
        </p:spPr>
        <p:txBody>
          <a:bodyPr/>
          <a:lstStyle/>
          <a:p>
            <a:pPr algn="ctr" eaLnBrk="1" hangingPunct="1"/>
            <a:r>
              <a:rPr kumimoji="1" lang="en-US" altLang="zh-TW" sz="4400" dirty="0">
                <a:solidFill>
                  <a:srgbClr val="333399"/>
                </a:solidFill>
                <a:latin typeface="Arial" charset="0"/>
              </a:rPr>
              <a:t>Some Awk Built-In Variables </a:t>
            </a:r>
          </a:p>
          <a:p>
            <a:pPr eaLnBrk="1" hangingPunct="1"/>
            <a:endParaRPr kumimoji="1" lang="en-US" altLang="zh-TW" sz="1600" b="1" dirty="0">
              <a:solidFill>
                <a:srgbClr val="000000"/>
              </a:solidFill>
              <a:latin typeface="Arial Narrow" pitchFamily="34" charset="0"/>
            </a:endParaRPr>
          </a:p>
          <a:p>
            <a:pPr lvl="1" eaLnBrk="1" hangingPunct="1"/>
            <a:r>
              <a:rPr kumimoji="1" lang="en-US" altLang="zh-TW" sz="2800" b="1" dirty="0">
                <a:solidFill>
                  <a:srgbClr val="808080"/>
                </a:solidFill>
                <a:latin typeface="Arial" charset="0"/>
              </a:rPr>
              <a:t>$0   -  The entire line</a:t>
            </a:r>
          </a:p>
          <a:p>
            <a:pPr lvl="1" eaLnBrk="1" hangingPunct="1"/>
            <a:r>
              <a:rPr kumimoji="1" lang="en-US" altLang="zh-TW" sz="2800" b="1" dirty="0">
                <a:solidFill>
                  <a:srgbClr val="808080"/>
                </a:solidFill>
                <a:latin typeface="Arial" charset="0"/>
              </a:rPr>
              <a:t>$</a:t>
            </a:r>
            <a:r>
              <a:rPr kumimoji="1" lang="en-US" altLang="zh-TW" sz="2800" b="1" i="1" dirty="0">
                <a:solidFill>
                  <a:srgbClr val="808080"/>
                </a:solidFill>
                <a:latin typeface="Arial" charset="0"/>
              </a:rPr>
              <a:t>n</a:t>
            </a:r>
            <a:r>
              <a:rPr kumimoji="1" lang="en-US" altLang="zh-TW" sz="2800" b="1" dirty="0">
                <a:solidFill>
                  <a:srgbClr val="808080"/>
                </a:solidFill>
                <a:latin typeface="Arial" charset="0"/>
              </a:rPr>
              <a:t>   -  Field </a:t>
            </a:r>
            <a:r>
              <a:rPr kumimoji="1" lang="en-US" altLang="zh-TW" sz="2800" b="1" i="1" dirty="0">
                <a:solidFill>
                  <a:srgbClr val="808080"/>
                </a:solidFill>
                <a:latin typeface="Arial" charset="0"/>
              </a:rPr>
              <a:t>n</a:t>
            </a:r>
          </a:p>
          <a:p>
            <a:pPr lvl="1" eaLnBrk="1" hangingPunct="1"/>
            <a:r>
              <a:rPr kumimoji="1" lang="en-US" altLang="zh-TW" sz="2800" b="1" dirty="0">
                <a:solidFill>
                  <a:srgbClr val="FF0000"/>
                </a:solidFill>
                <a:latin typeface="Arial" charset="0"/>
              </a:rPr>
              <a:t>NF </a:t>
            </a:r>
            <a:r>
              <a:rPr kumimoji="1" lang="en-US" altLang="zh-TW" sz="700" b="1" dirty="0">
                <a:solidFill>
                  <a:srgbClr val="FF0000"/>
                </a:solidFill>
                <a:latin typeface="Arial" charset="0"/>
              </a:rPr>
              <a:t> </a:t>
            </a:r>
            <a:r>
              <a:rPr kumimoji="1" lang="en-US" altLang="zh-TW" sz="2800" b="1" dirty="0">
                <a:solidFill>
                  <a:srgbClr val="FF0000"/>
                </a:solidFill>
                <a:latin typeface="Arial" charset="0"/>
              </a:rPr>
              <a:t> -  Number of fields in current line (or record)</a:t>
            </a:r>
          </a:p>
          <a:p>
            <a:pPr lvl="1" eaLnBrk="1" hangingPunct="1"/>
            <a:r>
              <a:rPr kumimoji="1" lang="en-US" altLang="zh-TW" sz="2800" b="1" dirty="0">
                <a:solidFill>
                  <a:srgbClr val="FF0000"/>
                </a:solidFill>
                <a:latin typeface="Arial" charset="0"/>
              </a:rPr>
              <a:t>NR </a:t>
            </a:r>
            <a:r>
              <a:rPr kumimoji="1" lang="en-US" altLang="zh-TW" sz="1600" b="1" dirty="0">
                <a:solidFill>
                  <a:srgbClr val="FF0000"/>
                </a:solidFill>
                <a:latin typeface="Arial" charset="0"/>
              </a:rPr>
              <a:t> </a:t>
            </a:r>
            <a:r>
              <a:rPr kumimoji="1" lang="en-US" altLang="zh-TW" sz="2800" b="1" dirty="0">
                <a:solidFill>
                  <a:srgbClr val="FF0000"/>
                </a:solidFill>
                <a:latin typeface="Arial" charset="0"/>
              </a:rPr>
              <a:t>-  Number of lines (or records) read so far</a:t>
            </a:r>
          </a:p>
        </p:txBody>
      </p:sp>
      <p:sp>
        <p:nvSpPr>
          <p:cNvPr id="22531" name="Rectangle 3"/>
          <p:cNvSpPr txBox="1">
            <a:spLocks noChangeArrowheads="1"/>
          </p:cNvSpPr>
          <p:nvPr/>
        </p:nvSpPr>
        <p:spPr bwMode="auto">
          <a:xfrm>
            <a:off x="228600" y="3048000"/>
            <a:ext cx="8915400" cy="3352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 eaLnBrk="1" hangingPunct="1">
              <a:spcBef>
                <a:spcPct val="20000"/>
              </a:spcBef>
              <a:buSzPct val="80000"/>
              <a:buFont typeface="Monotype Sorts" pitchFamily="2" charset="2"/>
              <a:buChar char="q"/>
            </a:pPr>
            <a:r>
              <a:rPr kumimoji="1" lang="en-US" altLang="zh-TW" sz="2700" b="1" dirty="0">
                <a:solidFill>
                  <a:srgbClr val="000000"/>
                </a:solidFill>
                <a:latin typeface="Arial" charset="0"/>
              </a:rPr>
              <a:t>So, for example:</a:t>
            </a:r>
          </a:p>
          <a:p>
            <a:pPr marL="342900" indent="-342900" eaLnBrk="1" hangingPunct="1">
              <a:spcBef>
                <a:spcPct val="20000"/>
              </a:spcBef>
              <a:buSzPct val="80000"/>
            </a:pPr>
            <a:r>
              <a:rPr kumimoji="1" lang="en-US" altLang="zh-TW" sz="2700" b="1" dirty="0">
                <a:solidFill>
                  <a:srgbClr val="000000"/>
                </a:solidFill>
                <a:latin typeface="Arial" charset="0"/>
              </a:rPr>
              <a:t>	% awk '{ print "Line #" NR, "</a:t>
            </a:r>
            <a:r>
              <a:rPr kumimoji="1" lang="en-US" altLang="zh-TW" sz="2700" b="1" dirty="0" err="1">
                <a:solidFill>
                  <a:srgbClr val="000000"/>
                </a:solidFill>
                <a:latin typeface="Arial" charset="0"/>
              </a:rPr>
              <a:t>contains",NF</a:t>
            </a:r>
            <a:r>
              <a:rPr kumimoji="1" lang="en-US" altLang="zh-TW" sz="2700" b="1" dirty="0">
                <a:solidFill>
                  <a:srgbClr val="000000"/>
                </a:solidFill>
                <a:latin typeface="Arial" charset="0"/>
              </a:rPr>
              <a:t>, "fields"}'</a:t>
            </a:r>
          </a:p>
          <a:p>
            <a:pPr marL="342900" indent="-342900" eaLnBrk="1" hangingPunct="1">
              <a:spcBef>
                <a:spcPct val="20000"/>
              </a:spcBef>
              <a:buSzPct val="80000"/>
            </a:pPr>
            <a:r>
              <a:rPr kumimoji="1" lang="en-US" altLang="zh-TW" sz="2700" b="1" dirty="0">
                <a:solidFill>
                  <a:srgbClr val="000000"/>
                </a:solidFill>
                <a:latin typeface="Arial" charset="0"/>
              </a:rPr>
              <a:t>	% awk '{ print "The last field is:" $NF}'</a:t>
            </a:r>
          </a:p>
          <a:p>
            <a:pPr marL="342900" indent="-342900" eaLnBrk="1" hangingPunct="1">
              <a:spcBef>
                <a:spcPct val="20000"/>
              </a:spcBef>
              <a:buSzPct val="80000"/>
            </a:pPr>
            <a:r>
              <a:rPr kumimoji="1" lang="en-US" altLang="zh-TW" sz="2700" b="1" dirty="0">
                <a:solidFill>
                  <a:srgbClr val="000000"/>
                </a:solidFill>
                <a:latin typeface="Arial" charset="0"/>
              </a:rPr>
              <a:t>	% awk '{ for(</a:t>
            </a:r>
            <a:r>
              <a:rPr kumimoji="1" lang="en-US" altLang="zh-TW" sz="2700" b="1" dirty="0" err="1">
                <a:solidFill>
                  <a:srgbClr val="000000"/>
                </a:solidFill>
                <a:latin typeface="Arial" charset="0"/>
              </a:rPr>
              <a:t>i</a:t>
            </a:r>
            <a:r>
              <a:rPr kumimoji="1" lang="en-US" altLang="zh-TW" sz="2700" b="1" dirty="0">
                <a:solidFill>
                  <a:srgbClr val="000000"/>
                </a:solidFill>
                <a:latin typeface="Arial" charset="0"/>
              </a:rPr>
              <a:t>=1;i&lt;=</a:t>
            </a:r>
            <a:r>
              <a:rPr kumimoji="1" lang="en-US" altLang="zh-TW" sz="2700" b="1" dirty="0" err="1">
                <a:solidFill>
                  <a:srgbClr val="000000"/>
                </a:solidFill>
                <a:latin typeface="Arial" charset="0"/>
              </a:rPr>
              <a:t>NF;i</a:t>
            </a:r>
            <a:r>
              <a:rPr kumimoji="1" lang="en-US" altLang="zh-TW" sz="2700" b="1" dirty="0">
                <a:solidFill>
                  <a:srgbClr val="000000"/>
                </a:solidFill>
                <a:latin typeface="Arial" charset="0"/>
              </a:rPr>
              <a:t>++) print "Field #" </a:t>
            </a:r>
            <a:r>
              <a:rPr kumimoji="1" lang="en-US" altLang="zh-TW" sz="2700" b="1" dirty="0" err="1">
                <a:solidFill>
                  <a:srgbClr val="000000"/>
                </a:solidFill>
                <a:latin typeface="Arial" charset="0"/>
              </a:rPr>
              <a:t>i</a:t>
            </a:r>
            <a:r>
              <a:rPr kumimoji="1" lang="en-US" altLang="zh-TW" sz="2700" b="1" dirty="0">
                <a:solidFill>
                  <a:srgbClr val="000000"/>
                </a:solidFill>
                <a:latin typeface="Arial" charset="0"/>
              </a:rPr>
              <a:t>,"is:",$</a:t>
            </a:r>
            <a:r>
              <a:rPr kumimoji="1" lang="en-US" altLang="zh-TW" sz="2700" b="1" dirty="0" err="1">
                <a:solidFill>
                  <a:srgbClr val="000000"/>
                </a:solidFill>
                <a:latin typeface="Arial" charset="0"/>
              </a:rPr>
              <a:t>i</a:t>
            </a:r>
            <a:r>
              <a:rPr kumimoji="1" lang="en-US" altLang="zh-TW" sz="2700" b="1" dirty="0">
                <a:solidFill>
                  <a:srgbClr val="000000"/>
                </a:solidFill>
                <a:latin typeface="Arial" charset="0"/>
              </a:rPr>
              <a:t>}'</a:t>
            </a:r>
          </a:p>
          <a:p>
            <a:pPr marL="342900" indent="-342900" eaLnBrk="1" hangingPunct="1">
              <a:spcBef>
                <a:spcPct val="20000"/>
              </a:spcBef>
              <a:buSzPct val="80000"/>
            </a:pPr>
            <a:endParaRPr kumimoji="1" lang="en-US" altLang="zh-TW" sz="2700" b="1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6" name="Rounded Rectangular Callout 5"/>
          <p:cNvSpPr>
            <a:spLocks noChangeArrowheads="1"/>
          </p:cNvSpPr>
          <p:nvPr/>
        </p:nvSpPr>
        <p:spPr bwMode="auto">
          <a:xfrm>
            <a:off x="2895600" y="5410200"/>
            <a:ext cx="6019800" cy="1371600"/>
          </a:xfrm>
          <a:prstGeom prst="wedgeRoundRectCallout">
            <a:avLst>
              <a:gd name="adj1" fmla="val -42185"/>
              <a:gd name="adj2" fmla="val -79403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rIns="45720"/>
          <a:lstStyle/>
          <a:p>
            <a:pPr marL="0" lvl="1" eaLnBrk="1" hangingPunct="1"/>
            <a:r>
              <a:rPr kumimoji="1" lang="en-US" altLang="zh-TW" b="1" dirty="0">
                <a:solidFill>
                  <a:srgbClr val="000000"/>
                </a:solidFill>
                <a:latin typeface="Arial Narrow" pitchFamily="34" charset="0"/>
              </a:rPr>
              <a:t>Notice how similar AWK syntax is to C! All your old friends are here: while, break, {…}, if, else, etc.  In fact, AWK even offers </a:t>
            </a:r>
            <a:r>
              <a:rPr kumimoji="1" lang="en-US" altLang="zh-TW" b="1" dirty="0" err="1">
                <a:solidFill>
                  <a:srgbClr val="000000"/>
                </a:solidFill>
                <a:latin typeface="Arial Narrow" pitchFamily="34" charset="0"/>
              </a:rPr>
              <a:t>printf</a:t>
            </a:r>
            <a:r>
              <a:rPr kumimoji="1" lang="en-US" altLang="zh-TW" b="1" dirty="0">
                <a:solidFill>
                  <a:srgbClr val="000000"/>
                </a:solidFill>
                <a:latin typeface="Arial Narrow" pitchFamily="34" charset="0"/>
              </a:rPr>
              <a:t>!</a:t>
            </a: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95769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3177"/>
    </mc:Choice>
    <mc:Fallback>
      <p:transition spd="slow" advTm="931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7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" decel="100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6" grpId="0" animBg="1"/>
      <p:bldP spid="6" grpId="1" animBg="1"/>
    </p:bldLst>
  </p:timing>
  <p:extLst>
    <p:ext uri="{3A86A75C-4F4B-4683-9AE1-C65F6400EC91}">
      <p14:laserTraceLst xmlns:p14="http://schemas.microsoft.com/office/powerpoint/2010/main">
        <p14:tracePtLst>
          <p14:tracePt t="540" x="6775450" y="5118100"/>
          <p14:tracePt t="547" x="6762750" y="5118100"/>
          <p14:tracePt t="560" x="6750050" y="5118100"/>
          <p14:tracePt t="570" x="6737350" y="5118100"/>
          <p14:tracePt t="583" x="6718300" y="5118100"/>
          <p14:tracePt t="600" x="6699250" y="5118100"/>
          <p14:tracePt t="617" x="6623050" y="5118100"/>
          <p14:tracePt t="633" x="6591300" y="5118100"/>
          <p14:tracePt t="650" x="6565900" y="5118100"/>
          <p14:tracePt t="667" x="6496050" y="5111750"/>
          <p14:tracePt t="683" x="6419850" y="5111750"/>
          <p14:tracePt t="701" x="6381750" y="5111750"/>
          <p14:tracePt t="716" x="6324600" y="5111750"/>
          <p14:tracePt t="733" x="6280150" y="5105400"/>
          <p14:tracePt t="751" x="6248400" y="5105400"/>
          <p14:tracePt t="766" x="6242050" y="5105400"/>
          <p14:tracePt t="783" x="6216650" y="5105400"/>
          <p14:tracePt t="800" x="6210300" y="5105400"/>
          <p14:tracePt t="816" x="6197600" y="5105400"/>
          <p14:tracePt t="833" x="6184900" y="5105400"/>
          <p14:tracePt t="849" x="6172200" y="5105400"/>
          <p14:tracePt t="866" x="6165850" y="5105400"/>
          <p14:tracePt t="883" x="6153150" y="5105400"/>
          <p14:tracePt t="899" x="6134100" y="5105400"/>
          <p14:tracePt t="916" x="6121400" y="5105400"/>
          <p14:tracePt t="933" x="6108700" y="5099050"/>
          <p14:tracePt t="949" x="6096000" y="5099050"/>
          <p14:tracePt t="965" x="6064250" y="5092700"/>
          <p14:tracePt t="983" x="6019800" y="5092700"/>
          <p14:tracePt t="999" x="5994400" y="5080000"/>
          <p14:tracePt t="1015" x="5949950" y="5080000"/>
          <p14:tracePt t="1032" x="5892800" y="5067300"/>
          <p14:tracePt t="1048" x="5867400" y="5067300"/>
          <p14:tracePt t="1066" x="5778500" y="5041900"/>
          <p14:tracePt t="1082" x="5721350" y="5016500"/>
          <p14:tracePt t="1098" x="5676900" y="5010150"/>
          <p14:tracePt t="1115" x="5600700" y="4978400"/>
          <p14:tracePt t="1131" x="5530850" y="4946650"/>
          <p14:tracePt t="1148" x="5486400" y="4927600"/>
          <p14:tracePt t="1165" x="5403850" y="4908550"/>
          <p14:tracePt t="1181" x="5346700" y="4895850"/>
          <p14:tracePt t="1199" x="5321300" y="4883150"/>
          <p14:tracePt t="1495" x="5264150" y="4883150"/>
          <p14:tracePt t="1502" x="5175250" y="4883150"/>
          <p14:tracePt t="1513" x="5099050" y="4895850"/>
          <p14:tracePt t="1531" x="4965700" y="4902200"/>
          <p14:tracePt t="1547" x="4902200" y="4914900"/>
          <p14:tracePt t="1563" x="4857750" y="4921250"/>
          <p14:tracePt t="1580" x="4749800" y="4946650"/>
          <p14:tracePt t="1597" x="4724400" y="4953000"/>
          <p14:tracePt t="1614" x="4679950" y="4959350"/>
          <p14:tracePt t="1630" x="4648200" y="4965700"/>
          <p14:tracePt t="1646" x="4591050" y="4984750"/>
          <p14:tracePt t="1664" x="4540250" y="4984750"/>
          <p14:tracePt t="1679" x="4521200" y="4984750"/>
          <p14:tracePt t="1696" x="4495800" y="4984750"/>
          <p14:tracePt t="1713" x="4470400" y="4984750"/>
          <p14:tracePt t="1729" x="4457700" y="4984750"/>
          <p14:tracePt t="1746" x="4445000" y="4984750"/>
          <p14:tracePt t="1763" x="4438650" y="4984750"/>
          <p14:tracePt t="1779" x="4432300" y="4984750"/>
          <p14:tracePt t="1796" x="4432300" y="4997450"/>
          <p14:tracePt t="2660" x="4406900" y="4997450"/>
          <p14:tracePt t="2677" x="4330700" y="5016500"/>
          <p14:tracePt t="2695" x="4254500" y="5029200"/>
          <p14:tracePt t="2710" x="4216400" y="5041900"/>
          <p14:tracePt t="2729" x="4133850" y="5054600"/>
          <p14:tracePt t="2744" x="4051300" y="5060950"/>
          <p14:tracePt t="2760" x="4013200" y="5060950"/>
          <p14:tracePt t="2778" x="3968750" y="5073650"/>
          <p14:tracePt t="2793" x="3854450" y="5067300"/>
          <p14:tracePt t="2810" x="3822700" y="5067300"/>
          <p14:tracePt t="2829" x="3771900" y="5060950"/>
          <p14:tracePt t="2843" x="3759200" y="5054600"/>
          <p14:tracePt t="2859" x="3733800" y="5054600"/>
          <p14:tracePt t="2878" x="3708400" y="5048250"/>
          <p14:tracePt t="2893" x="3695700" y="5041900"/>
          <p14:tracePt t="2910" x="3689350" y="5035550"/>
          <p14:tracePt t="2927" x="3670300" y="5029200"/>
          <p14:tracePt t="2943" x="3663950" y="5029200"/>
          <p14:tracePt t="2959" x="3651250" y="5029200"/>
          <p14:tracePt t="2977" x="3638550" y="5029200"/>
          <p14:tracePt t="2993" x="3632200" y="5029200"/>
          <p14:tracePt t="3010" x="3619500" y="5029200"/>
          <p14:tracePt t="3027" x="3600450" y="5029200"/>
          <p14:tracePt t="3061" x="3581400" y="5022850"/>
          <p14:tracePt t="3076" x="3562350" y="5022850"/>
          <p14:tracePt t="3094" x="3549650" y="5016500"/>
          <p14:tracePt t="3110" x="3524250" y="5010150"/>
          <p14:tracePt t="3126" x="3505200" y="5010150"/>
          <p14:tracePt t="3143" x="3473450" y="4997450"/>
          <p14:tracePt t="3159" x="3473450" y="4991100"/>
          <p14:tracePt t="3175" x="3460750" y="4991100"/>
          <p14:tracePt t="3193" x="3454400" y="4984750"/>
          <p14:tracePt t="3208" x="3441700" y="4984750"/>
          <p14:tracePt t="3227" x="3441700" y="4978400"/>
          <p14:tracePt t="3243" x="3429000" y="4978400"/>
          <p14:tracePt t="3326" x="3422650" y="4978400"/>
          <p14:tracePt t="3341" x="3416300" y="4978400"/>
          <p14:tracePt t="3359" x="3409950" y="4978400"/>
          <p14:tracePt t="3391" x="3403600" y="4972050"/>
          <p14:tracePt t="3425" x="3397250" y="4965700"/>
          <p14:tracePt t="3475" x="3390900" y="4959350"/>
          <p14:tracePt t="3491" x="3390900" y="4953000"/>
          <p14:tracePt t="3508" x="3384550" y="4946650"/>
          <p14:tracePt t="3524" x="3371850" y="4940300"/>
          <p14:tracePt t="3541" x="3359150" y="4933950"/>
          <p14:tracePt t="3559" x="3333750" y="4921250"/>
          <p14:tracePt t="3574" x="3314700" y="4908550"/>
          <p14:tracePt t="3590" x="3263900" y="4889500"/>
          <p14:tracePt t="3607" x="3213100" y="4876800"/>
          <p14:tracePt t="3624" x="3181350" y="4870450"/>
          <p14:tracePt t="3642" x="3143250" y="4851400"/>
          <p14:tracePt t="3658" x="3111500" y="4845050"/>
          <p14:tracePt t="3675" x="3098800" y="4845050"/>
          <p14:tracePt t="3692" x="3086100" y="4845050"/>
          <p14:tracePt t="3709" x="3079750" y="4845050"/>
          <p14:tracePt t="3757" x="3073400" y="4845050"/>
          <p14:tracePt t="3824" x="3073400" y="4851400"/>
          <p14:tracePt t="3890" x="3073400" y="4864100"/>
          <p14:tracePt t="3923" x="3079750" y="4870450"/>
          <p14:tracePt t="3939" x="3086100" y="4870450"/>
          <p14:tracePt t="3957" x="3086100" y="4876800"/>
          <p14:tracePt t="3974" x="3092450" y="4883150"/>
          <p14:tracePt t="3989" x="3092450" y="4889500"/>
          <p14:tracePt t="4008" x="3098800" y="4895850"/>
          <p14:tracePt t="4027" x="3105150" y="4902200"/>
          <p14:tracePt t="4048" x="3111500" y="4908550"/>
          <p14:tracePt t="4058" x="3124200" y="4914900"/>
          <p14:tracePt t="4072" x="3130550" y="4914900"/>
          <p14:tracePt t="4088" x="3143250" y="4921250"/>
          <p14:tracePt t="4105" x="3175000" y="4946650"/>
          <p14:tracePt t="4121" x="3213100" y="4972050"/>
          <p14:tracePt t="4138" x="3238500" y="4984750"/>
          <p14:tracePt t="4155" x="3282950" y="5016500"/>
          <p14:tracePt t="4171" x="3333750" y="5041900"/>
          <p14:tracePt t="4188" x="3390900" y="5092700"/>
          <p14:tracePt t="4205" x="3409950" y="5105400"/>
          <p14:tracePt t="4221" x="3467100" y="5143500"/>
          <p14:tracePt t="4238" x="3511550" y="5181600"/>
          <p14:tracePt t="4254" x="3530600" y="5194300"/>
          <p14:tracePt t="4271" x="3581400" y="5226050"/>
          <p14:tracePt t="4288" x="3632200" y="5245100"/>
          <p14:tracePt t="4304" x="3651250" y="5251450"/>
          <p14:tracePt t="4321" x="3663950" y="5257800"/>
          <p14:tracePt t="4337" x="3721100" y="5270500"/>
          <p14:tracePt t="4354" x="3733800" y="5270500"/>
          <p14:tracePt t="4371" x="3752850" y="5270500"/>
          <p14:tracePt t="4387" x="3771900" y="5270500"/>
          <p14:tracePt t="4404" x="3784600" y="5270500"/>
          <p14:tracePt t="4421" x="3822700" y="5270500"/>
          <p14:tracePt t="4437" x="3841750" y="5270500"/>
          <p14:tracePt t="4440" x="3867150" y="5264150"/>
          <p14:tracePt t="4453" x="3892550" y="5264150"/>
          <p14:tracePt t="4470" x="3956050" y="5264150"/>
          <p14:tracePt t="4487" x="3994150" y="5264150"/>
          <p14:tracePt t="4504" x="4076700" y="5264150"/>
          <p14:tracePt t="4520" x="4184650" y="5276850"/>
          <p14:tracePt t="4536" x="4248150" y="5276850"/>
          <p14:tracePt t="4554" x="4362450" y="5283200"/>
          <p14:tracePt t="4571" x="4451350" y="5283200"/>
          <p14:tracePt t="4586" x="4495800" y="5283200"/>
          <p14:tracePt t="4603" x="4533900" y="5283200"/>
          <p14:tracePt t="4619" x="4565650" y="5289550"/>
          <p14:tracePt t="4636" x="4578350" y="5289550"/>
          <p14:tracePt t="4653" x="4591050" y="5289550"/>
          <p14:tracePt t="4669" x="4597400" y="5289550"/>
          <p14:tracePt t="4728" x="4591050" y="5283200"/>
          <p14:tracePt t="4749" x="4584700" y="5283200"/>
          <p14:tracePt t="4757" x="4578350" y="5276850"/>
          <p14:tracePt t="4772" x="4572000" y="5276850"/>
          <p14:tracePt t="4799" x="4565650" y="5276850"/>
          <p14:tracePt t="4820" x="4559300" y="5276850"/>
          <p14:tracePt t="4848" x="4552950" y="5276850"/>
          <p14:tracePt t="4884" x="4546600" y="5276850"/>
          <p14:tracePt t="4940" x="4540250" y="5276850"/>
          <p14:tracePt t="4989" x="4533900" y="5276850"/>
          <p14:tracePt t="5031" x="4533900" y="5283200"/>
          <p14:tracePt t="5038" x="4533900" y="5289550"/>
          <p14:tracePt t="5054" x="4533900" y="5295900"/>
          <p14:tracePt t="5068" x="4533900" y="5302250"/>
          <p14:tracePt t="5085" x="4540250" y="5334000"/>
          <p14:tracePt t="5102" x="4584700" y="5410200"/>
          <p14:tracePt t="5117" x="4622800" y="5480050"/>
          <p14:tracePt t="5134" x="4718050" y="5632450"/>
          <p14:tracePt t="5151" x="4819650" y="5803900"/>
          <p14:tracePt t="5168" x="4870450" y="5899150"/>
          <p14:tracePt t="5185" x="4953000" y="6057900"/>
          <p14:tracePt t="5201" x="5029200" y="6184900"/>
          <p14:tracePt t="5217" x="5048250" y="6242050"/>
          <p14:tracePt t="5235" x="5080000" y="6292850"/>
          <p14:tracePt t="5251" x="5086350" y="6318250"/>
          <p14:tracePt t="5267" x="5092700" y="6330950"/>
          <p14:tracePt t="5284" x="5092700" y="6337300"/>
          <p14:tracePt t="5319" x="5086350" y="6337300"/>
          <p14:tracePt t="5347" x="5086350" y="6330950"/>
          <p14:tracePt t="7774" x="5035550" y="6267450"/>
          <p14:tracePt t="7781" x="4940300" y="6184900"/>
          <p14:tracePt t="7791" x="4857750" y="6102350"/>
          <p14:tracePt t="7810" x="4692650" y="5975350"/>
          <p14:tracePt t="7825" x="4610100" y="5918200"/>
          <p14:tracePt t="7842" x="4495800" y="5816600"/>
          <p14:tracePt t="7859" x="4425950" y="5778500"/>
          <p14:tracePt t="7875" x="4413250" y="5772150"/>
          <p14:tracePt t="7891" x="4394200" y="5753100"/>
          <p14:tracePt t="7908" x="4387850" y="5746750"/>
          <p14:tracePt t="7942" x="4368800" y="5734050"/>
          <p14:tracePt t="7958" x="4324350" y="5715000"/>
          <p14:tracePt t="7974" x="4279900" y="5689600"/>
          <p14:tracePt t="7992" x="4133850" y="5626100"/>
          <p14:tracePt t="8008" x="3956050" y="5556250"/>
          <p14:tracePt t="8024" x="3879850" y="5505450"/>
          <p14:tracePt t="8041" x="3702050" y="5403850"/>
          <p14:tracePt t="8058" x="3606800" y="5359400"/>
          <p14:tracePt t="8075" x="3448050" y="5276850"/>
          <p14:tracePt t="8091" x="3295650" y="5219700"/>
          <p14:tracePt t="8107" x="3244850" y="5194300"/>
          <p14:tracePt t="8125" x="3143250" y="5149850"/>
          <p14:tracePt t="8141" x="3098800" y="5118100"/>
          <p14:tracePt t="8157" x="3079750" y="5105400"/>
          <p14:tracePt t="8174" x="3048000" y="5092700"/>
          <p14:tracePt t="8190" x="3016250" y="5080000"/>
          <p14:tracePt t="8207" x="2997200" y="5080000"/>
          <p14:tracePt t="8224" x="2971800" y="5060950"/>
          <p14:tracePt t="8240" x="2946400" y="5054600"/>
          <p14:tracePt t="8258" x="2921000" y="5048250"/>
          <p14:tracePt t="8273" x="2908300" y="5048250"/>
          <p14:tracePt t="8290" x="2901950" y="5048250"/>
          <p14:tracePt t="8307" x="2882900" y="5048250"/>
          <p14:tracePt t="8323" x="2876550" y="5048250"/>
          <p14:tracePt t="8340" x="2863850" y="5041900"/>
          <p14:tracePt t="8357" x="2813050" y="5035550"/>
          <p14:tracePt t="8373" x="2787650" y="5022850"/>
          <p14:tracePt t="8390" x="2749550" y="5010150"/>
          <p14:tracePt t="8406" x="2679700" y="4991100"/>
          <p14:tracePt t="8423" x="2584450" y="4965700"/>
          <p14:tracePt t="8441" x="2476500" y="4940300"/>
          <p14:tracePt t="8456" x="2413000" y="4927600"/>
          <p14:tracePt t="8473" x="2305050" y="4902200"/>
          <p14:tracePt t="8490" x="2228850" y="4870450"/>
          <p14:tracePt t="8506" x="2209800" y="4864100"/>
          <p14:tracePt t="8509" x="2197100" y="4857750"/>
          <p14:tracePt t="8523" x="2190750" y="4851400"/>
          <p14:tracePt t="8539" x="2178050" y="4851400"/>
          <p14:tracePt t="8602" x="2171700" y="4857750"/>
          <p14:tracePt t="8651" x="2178050" y="4857750"/>
          <p14:tracePt t="8658" x="2184400" y="4857750"/>
          <p14:tracePt t="8679" x="2190750" y="4857750"/>
          <p14:tracePt t="8693" x="2197100" y="4857750"/>
          <p14:tracePt t="8707" x="2203450" y="4857750"/>
          <p14:tracePt t="8721" x="2209800" y="4857750"/>
          <p14:tracePt t="8728" x="2222500" y="4857750"/>
          <p14:tracePt t="8742" x="2241550" y="4857750"/>
          <p14:tracePt t="8756" x="2260600" y="4857750"/>
          <p14:tracePt t="8772" x="2343150" y="4845050"/>
          <p14:tracePt t="8788" x="2393950" y="4845050"/>
          <p14:tracePt t="8805" x="2546350" y="4838700"/>
          <p14:tracePt t="8822" x="2762250" y="4819650"/>
          <p14:tracePt t="8838" x="2876550" y="4806950"/>
          <p14:tracePt t="8855" x="3098800" y="4787900"/>
          <p14:tracePt t="8872" x="3314700" y="4775200"/>
          <p14:tracePt t="8889" x="3416300" y="4762500"/>
          <p14:tracePt t="8904" x="3644900" y="4762500"/>
          <p14:tracePt t="8921" x="3835400" y="4756150"/>
          <p14:tracePt t="8939" x="4000500" y="4756150"/>
          <p14:tracePt t="8954" x="4076700" y="4756150"/>
          <p14:tracePt t="8971" x="4140200" y="4756150"/>
          <p14:tracePt t="8988" x="4356100" y="4756150"/>
          <p14:tracePt t="9004" x="4419600" y="4756150"/>
          <p14:tracePt t="9008" x="4489450" y="4756150"/>
          <p14:tracePt t="9038" x="4603750" y="4756150"/>
          <p14:tracePt t="9054" x="4718050" y="4756150"/>
          <p14:tracePt t="9071" x="4756150" y="4756150"/>
          <p14:tracePt t="9087" x="4838700" y="4768850"/>
          <p14:tracePt t="9104" x="4921250" y="4775200"/>
          <p14:tracePt t="9121" x="4972050" y="4775200"/>
          <p14:tracePt t="9137" x="4991100" y="4775200"/>
          <p14:tracePt t="9153" x="5022850" y="4781550"/>
          <p14:tracePt t="9171" x="5041900" y="4781550"/>
          <p14:tracePt t="9187" x="5054600" y="4781550"/>
          <p14:tracePt t="9204" x="5054600" y="4787900"/>
          <p14:tracePt t="9220" x="5067300" y="4787900"/>
          <p14:tracePt t="9256" x="5067300" y="4794250"/>
          <p14:tracePt t="9324" x="5060950" y="4794250"/>
          <p14:tracePt t="9332" x="5060950" y="4800600"/>
          <p14:tracePt t="9402" x="5054600" y="4800600"/>
          <p14:tracePt t="9409" x="5048250" y="4800600"/>
          <p14:tracePt t="9430" x="5041900" y="4800600"/>
          <p14:tracePt t="9472" x="5035550" y="4800600"/>
          <p14:tracePt t="9479" x="5029200" y="4800600"/>
          <p14:tracePt t="9521" x="5022850" y="4800600"/>
          <p14:tracePt t="10596" x="5029200" y="4857750"/>
          <p14:tracePt t="10603" x="5060950" y="4927600"/>
          <p14:tracePt t="10618" x="5086350" y="5010150"/>
          <p14:tracePt t="10632" x="5130800" y="5073650"/>
          <p14:tracePt t="10649" x="5207000" y="5213350"/>
          <p14:tracePt t="10666" x="5314950" y="5346700"/>
          <p14:tracePt t="10682" x="5378450" y="5416550"/>
          <p14:tracePt t="10699" x="5499100" y="5556250"/>
          <p14:tracePt t="10716" x="5607050" y="5695950"/>
          <p14:tracePt t="10732" x="5657850" y="5765800"/>
          <p14:tracePt t="10748" x="5746750" y="5892800"/>
          <p14:tracePt t="10765" x="5810250" y="5975350"/>
          <p14:tracePt t="10781" x="5822950" y="5994400"/>
          <p14:tracePt t="10799" x="5854700" y="6032500"/>
          <p14:tracePt t="10815" x="5867400" y="6051550"/>
          <p14:tracePt t="10831" x="5873750" y="6051550"/>
          <p14:tracePt t="10864" x="5886450" y="6064250"/>
          <p14:tracePt t="10881" x="5892800" y="6064250"/>
          <p14:tracePt t="10898" x="5899150" y="6070600"/>
          <p14:tracePt t="10914" x="5911850" y="6070600"/>
          <p14:tracePt t="10931" x="5930900" y="6083300"/>
          <p14:tracePt t="10948" x="5937250" y="6089650"/>
          <p14:tracePt t="10964" x="5943600" y="6089650"/>
          <p14:tracePt t="10981" x="5949950" y="6089650"/>
          <p14:tracePt t="10997" x="5962650" y="6089650"/>
          <p14:tracePt t="11014" x="5975350" y="6089650"/>
          <p14:tracePt t="11031" x="5988050" y="6096000"/>
          <p14:tracePt t="11047" x="6000750" y="6096000"/>
          <p14:tracePt t="11064" x="6007100" y="6096000"/>
          <p14:tracePt t="11081" x="6019800" y="6096000"/>
          <p14:tracePt t="11097" x="6032500" y="6096000"/>
          <p14:tracePt t="11114" x="6045200" y="6096000"/>
          <p14:tracePt t="11130" x="6057900" y="6089650"/>
          <p14:tracePt t="11147" x="6070600" y="6089650"/>
          <p14:tracePt t="11164" x="6102350" y="6064250"/>
          <p14:tracePt t="11180" x="6121400" y="6051550"/>
          <p14:tracePt t="11197" x="6140450" y="6038850"/>
          <p14:tracePt t="11214" x="6197600" y="6007100"/>
          <p14:tracePt t="11230" x="6248400" y="5962650"/>
          <p14:tracePt t="11247" x="6273800" y="5943600"/>
          <p14:tracePt t="11263" x="6305550" y="5911850"/>
          <p14:tracePt t="11280" x="6324600" y="5886450"/>
          <p14:tracePt t="11297" x="6330950" y="5873750"/>
          <p14:tracePt t="11313" x="6330950" y="5867400"/>
          <p14:tracePt t="11330" x="6330950" y="5861050"/>
          <p14:tracePt t="11347" x="6330950" y="5854700"/>
          <p14:tracePt t="11379" x="6324600" y="5854700"/>
          <p14:tracePt t="11398" x="6318250" y="5854700"/>
          <p14:tracePt t="11416" x="6311900" y="5861050"/>
          <p14:tracePt t="11429" x="6305550" y="5861050"/>
          <p14:tracePt t="11466" x="6299200" y="5861050"/>
          <p14:tracePt t="11487" x="6292850" y="5867400"/>
          <p14:tracePt t="11515" x="6286500" y="5867400"/>
          <p14:tracePt t="11542" x="6286500" y="5873750"/>
          <p14:tracePt t="11556" x="6280150" y="5873750"/>
          <p14:tracePt t="11585" x="6267450" y="5880100"/>
          <p14:tracePt t="11592" x="6261100" y="5880100"/>
          <p14:tracePt t="11614" x="6254750" y="5886450"/>
          <p14:tracePt t="11627" x="6248400" y="5886450"/>
          <p14:tracePt t="11634" x="6242050" y="5892800"/>
          <p14:tracePt t="11649" x="6229350" y="5899150"/>
          <p14:tracePt t="11662" x="6210300" y="5905500"/>
          <p14:tracePt t="11678" x="6172200" y="5918200"/>
          <p14:tracePt t="11695" x="6146800" y="5930900"/>
          <p14:tracePt t="11712" x="6096000" y="5962650"/>
          <p14:tracePt t="11728" x="6038850" y="5981700"/>
          <p14:tracePt t="11745" x="6013450" y="6000750"/>
          <p14:tracePt t="11762" x="5969000" y="6019800"/>
          <p14:tracePt t="11778" x="5937250" y="6032500"/>
          <p14:tracePt t="11795" x="5911850" y="6051550"/>
          <p14:tracePt t="11811" x="5899150" y="6051550"/>
          <p14:tracePt t="11828" x="5892800" y="6057900"/>
          <p14:tracePt t="11845" x="5880100" y="6064250"/>
          <p14:tracePt t="11861" x="5873750" y="6070600"/>
          <p14:tracePt t="11894" x="5861050" y="6076950"/>
          <p14:tracePt t="11911" x="5854700" y="6083300"/>
          <p14:tracePt t="11927" x="5848350" y="6083300"/>
          <p14:tracePt t="11944" x="5835650" y="6083300"/>
          <p14:tracePt t="11961" x="5816600" y="6089650"/>
          <p14:tracePt t="11978" x="5784850" y="6102350"/>
          <p14:tracePt t="11994" x="5753100" y="6115050"/>
          <p14:tracePt t="12011" x="5702300" y="6134100"/>
          <p14:tracePt t="12027" x="5651500" y="6153150"/>
          <p14:tracePt t="12043" x="5626100" y="6165850"/>
          <p14:tracePt t="12061" x="5568950" y="6184900"/>
          <p14:tracePt t="12077" x="5530850" y="6191250"/>
          <p14:tracePt t="12093" x="5511800" y="6197600"/>
          <p14:tracePt t="12111" x="5486400" y="6203950"/>
          <p14:tracePt t="12126" x="5467350" y="6203950"/>
          <p14:tracePt t="12144" x="5454650" y="6210300"/>
          <p14:tracePt t="12161" x="5448300" y="6210300"/>
          <p14:tracePt t="12177" x="5441950" y="6216650"/>
          <p14:tracePt t="12193" x="5435600" y="6216650"/>
          <p14:tracePt t="12210" x="5429250" y="6216650"/>
          <p14:tracePt t="12448" x="5435600" y="6216650"/>
          <p14:tracePt t="12489" x="5441950" y="6216650"/>
          <p14:tracePt t="12497" x="5448300" y="6216650"/>
          <p14:tracePt t="12518" x="5461000" y="6210300"/>
          <p14:tracePt t="12533" x="5467350" y="6210300"/>
          <p14:tracePt t="12542" x="5480050" y="6210300"/>
          <p14:tracePt t="12560" x="5505450" y="6203950"/>
          <p14:tracePt t="12576" x="5524500" y="6203950"/>
          <p14:tracePt t="12592" x="5575300" y="6197600"/>
          <p14:tracePt t="12609" x="5613400" y="6191250"/>
          <p14:tracePt t="12625" x="5645150" y="6184900"/>
          <p14:tracePt t="12642" x="5676900" y="6178550"/>
          <p14:tracePt t="12659" x="5708650" y="6178550"/>
          <p14:tracePt t="12675" x="5721350" y="6178550"/>
          <p14:tracePt t="12692" x="5740400" y="6172200"/>
          <p14:tracePt t="12708" x="5753100" y="6165850"/>
          <p14:tracePt t="12742" x="5765800" y="6165850"/>
          <p14:tracePt t="12758" x="5772150" y="6165850"/>
          <p14:tracePt t="12791" x="5778500" y="6165850"/>
          <p14:tracePt t="12813" x="5784850" y="6165850"/>
          <p14:tracePt t="12848" x="5791200" y="6165850"/>
          <p14:tracePt t="12967" x="5797550" y="6159500"/>
          <p14:tracePt t="13052" x="5791200" y="6159500"/>
          <p14:tracePt t="13058" x="5791200" y="6153150"/>
          <p14:tracePt t="13073" x="5784850" y="6153150"/>
          <p14:tracePt t="13080" x="5778500" y="6153150"/>
          <p14:tracePt t="13413" x="5784850" y="6153150"/>
          <p14:tracePt t="13420" x="5803900" y="6153150"/>
          <p14:tracePt t="13434" x="5816600" y="6159500"/>
          <p14:tracePt t="13442" x="5829300" y="6159500"/>
          <p14:tracePt t="13456" x="5848350" y="6159500"/>
          <p14:tracePt t="13472" x="5892800" y="6159500"/>
          <p14:tracePt t="13489" x="5918200" y="6172200"/>
          <p14:tracePt t="13506" x="5969000" y="6172200"/>
          <p14:tracePt t="13522" x="6026150" y="6172200"/>
          <p14:tracePt t="13539" x="6096000" y="6178550"/>
          <p14:tracePt t="13555" x="6121400" y="6178550"/>
          <p14:tracePt t="13572" x="6159500" y="6178550"/>
          <p14:tracePt t="13589" x="6242050" y="6178550"/>
          <p14:tracePt t="13605" x="6261100" y="6178550"/>
          <p14:tracePt t="13622" x="6280150" y="6172200"/>
          <p14:tracePt t="13638" x="6311900" y="6172200"/>
          <p14:tracePt t="13655" x="6324600" y="6172200"/>
          <p14:tracePt t="13672" x="6337300" y="6165850"/>
          <p14:tracePt t="13688" x="6356350" y="6165850"/>
          <p14:tracePt t="13705" x="6369050" y="6165850"/>
          <p14:tracePt t="13722" x="6375400" y="6159500"/>
          <p14:tracePt t="13738" x="6381750" y="6159500"/>
          <p14:tracePt t="13754" x="6388100" y="6159500"/>
          <p14:tracePt t="13771" x="6394450" y="6159500"/>
          <p14:tracePt t="13787" x="6400800" y="6159500"/>
          <p14:tracePt t="13805" x="6407150" y="6159500"/>
          <p14:tracePt t="13821" x="6413500" y="6159500"/>
          <p14:tracePt t="13838" x="6419850" y="6159500"/>
          <p14:tracePt t="13857" x="6426200" y="6159500"/>
          <p14:tracePt t="13876" x="6432550" y="6159500"/>
          <p14:tracePt t="13911" x="6438900" y="6159500"/>
          <p14:tracePt t="13953" x="6445250" y="6159500"/>
          <p14:tracePt t="14010" x="6445250" y="6153150"/>
          <p14:tracePt t="14393" x="6451600" y="6153150"/>
          <p14:tracePt t="14400" x="6477000" y="6153150"/>
          <p14:tracePt t="14415" x="6515100" y="6153150"/>
          <p14:tracePt t="14422" x="6572250" y="6172200"/>
          <p14:tracePt t="14438" x="6623050" y="6178550"/>
          <p14:tracePt t="14452" x="6692900" y="6191250"/>
          <p14:tracePt t="14469" x="6819900" y="6210300"/>
          <p14:tracePt t="14485" x="6978650" y="6216650"/>
          <p14:tracePt t="14502" x="7054850" y="6235700"/>
          <p14:tracePt t="14519" x="7200900" y="6254750"/>
          <p14:tracePt t="14535" x="7315200" y="6273800"/>
          <p14:tracePt t="14552" x="7372350" y="6286500"/>
          <p14:tracePt t="14569" x="7442200" y="6299200"/>
          <p14:tracePt t="14585" x="7493000" y="6299200"/>
          <p14:tracePt t="14602" x="7518400" y="6299200"/>
          <p14:tracePt t="14618" x="7543800" y="6299200"/>
          <p14:tracePt t="14635" x="7569200" y="6305550"/>
          <p14:tracePt t="14651" x="7581900" y="6305550"/>
          <p14:tracePt t="14668" x="7594600" y="6305550"/>
          <p14:tracePt t="14684" x="7600950" y="6305550"/>
          <p14:tracePt t="14702" x="7607300" y="6305550"/>
          <p14:tracePt t="14737" x="7613650" y="6299200"/>
          <p14:tracePt t="14913" x="7613650" y="6292850"/>
          <p14:tracePt t="14935" x="7620000" y="6292850"/>
          <p14:tracePt t="14948" x="7626350" y="6292850"/>
          <p14:tracePt t="14955" x="7632700" y="6292850"/>
          <p14:tracePt t="14976" x="7639050" y="6292850"/>
          <p14:tracePt t="14984" x="7645400" y="6286500"/>
          <p14:tracePt t="15000" x="7658100" y="6286500"/>
          <p14:tracePt t="15017" x="7683500" y="6280150"/>
          <p14:tracePt t="15033" x="7721600" y="6273800"/>
          <p14:tracePt t="15051" x="7753350" y="6273800"/>
          <p14:tracePt t="15067" x="7804150" y="6261100"/>
          <p14:tracePt t="15084" x="7829550" y="6248400"/>
          <p14:tracePt t="15100" x="7874000" y="6235700"/>
          <p14:tracePt t="15117" x="7905750" y="6223000"/>
          <p14:tracePt t="15133" x="7912100" y="6216650"/>
          <p14:tracePt t="15151" x="7924800" y="6216650"/>
          <p14:tracePt t="15166" x="7931150" y="6210300"/>
          <p14:tracePt t="15313" x="7931150" y="6203950"/>
          <p14:tracePt t="15348" x="7937500" y="6203950"/>
          <p14:tracePt t="15396" x="7943850" y="6203950"/>
          <p14:tracePt t="15418" x="7950200" y="6203950"/>
          <p14:tracePt t="15425" x="7956550" y="6203950"/>
          <p14:tracePt t="15439" x="7962900" y="6203950"/>
          <p14:tracePt t="15449" x="7969250" y="6203950"/>
          <p14:tracePt t="15466" x="7975600" y="6203950"/>
          <p14:tracePt t="15482" x="7988300" y="6197600"/>
          <p14:tracePt t="15498" x="8020050" y="6191250"/>
          <p14:tracePt t="15515" x="8051800" y="6191250"/>
          <p14:tracePt t="15531" x="8108950" y="6178550"/>
          <p14:tracePt t="15549" x="8166100" y="6165850"/>
          <p14:tracePt t="15566" x="8197850" y="6165850"/>
          <p14:tracePt t="15569" x="8216900" y="6159500"/>
          <p14:tracePt t="15582" x="8235950" y="6153150"/>
          <p14:tracePt t="15598" x="8267700" y="6153150"/>
          <p14:tracePt t="15615" x="8280400" y="6146800"/>
          <p14:tracePt t="15657" x="8274050" y="6146800"/>
          <p14:tracePt t="15678" x="8261350" y="6146800"/>
          <p14:tracePt t="15700" x="8248650" y="6146800"/>
          <p14:tracePt t="15706" x="8242300" y="6146800"/>
          <p14:tracePt t="15720" x="8223250" y="6146800"/>
          <p14:tracePt t="15730" x="8191500" y="6153150"/>
          <p14:tracePt t="15748" x="8064500" y="6165850"/>
          <p14:tracePt t="15764" x="7962900" y="6172200"/>
          <p14:tracePt t="15781" x="7696200" y="6191250"/>
          <p14:tracePt t="15798" x="7277100" y="6223000"/>
          <p14:tracePt t="15814" x="7048500" y="6223000"/>
          <p14:tracePt t="15831" x="6572250" y="6235700"/>
          <p14:tracePt t="15847" x="6089650" y="6261100"/>
          <p14:tracePt t="15864" x="5886450" y="6261100"/>
          <p14:tracePt t="15881" x="5600700" y="6261100"/>
          <p14:tracePt t="15898" x="5372100" y="6280150"/>
          <p14:tracePt t="15914" x="5270500" y="6292850"/>
          <p14:tracePt t="15931" x="5092700" y="6305550"/>
          <p14:tracePt t="15947" x="4972050" y="6311900"/>
          <p14:tracePt t="15964" x="4921250" y="6318250"/>
          <p14:tracePt t="15981" x="4851400" y="6330950"/>
          <p14:tracePt t="15997" x="4832350" y="6337300"/>
          <p14:tracePt t="16014" x="4775200" y="6343650"/>
          <p14:tracePt t="16030" x="4762500" y="6343650"/>
          <p14:tracePt t="16047" x="4749800" y="6343650"/>
          <p14:tracePt t="16064" x="4737100" y="6343650"/>
          <p14:tracePt t="16080" x="4724400" y="6343650"/>
          <p14:tracePt t="16114" x="4718050" y="6350000"/>
          <p14:tracePt t="16197" x="4718050" y="6343650"/>
          <p14:tracePt t="16211" x="4724400" y="6343650"/>
          <p14:tracePt t="16218" x="4730750" y="6343650"/>
          <p14:tracePt t="16230" x="4730750" y="6337300"/>
          <p14:tracePt t="16247" x="4749800" y="6324600"/>
          <p14:tracePt t="16263" x="4762500" y="6324600"/>
          <p14:tracePt t="16279" x="4775200" y="6318250"/>
          <p14:tracePt t="16296" x="4838700" y="6292850"/>
          <p14:tracePt t="16313" x="4876800" y="6273800"/>
          <p14:tracePt t="16330" x="4933950" y="6267450"/>
          <p14:tracePt t="16346" x="5067300" y="6216650"/>
          <p14:tracePt t="16362" x="5238750" y="6159500"/>
          <p14:tracePt t="16379" x="5422900" y="6096000"/>
          <p14:tracePt t="16395" x="5505450" y="6076950"/>
          <p14:tracePt t="16412" x="5638800" y="6038850"/>
          <p14:tracePt t="16429" x="5734050" y="6013450"/>
          <p14:tracePt t="16445" x="5765800" y="6007100"/>
          <p14:tracePt t="16462" x="5791200" y="6007100"/>
          <p14:tracePt t="16479" x="5797550" y="6000750"/>
          <p14:tracePt t="16520" x="5791200" y="6000750"/>
          <p14:tracePt t="16528" x="5784850" y="6000750"/>
          <p14:tracePt t="16545" x="5778500" y="6000750"/>
          <p14:tracePt t="16563" x="5759450" y="6000750"/>
          <p14:tracePt t="16578" x="5746750" y="6007100"/>
          <p14:tracePt t="16595" x="5727700" y="6019800"/>
          <p14:tracePt t="16598" x="5708650" y="6026150"/>
          <p14:tracePt t="16614" x="5676900" y="6038850"/>
          <p14:tracePt t="16628" x="5632450" y="6070600"/>
          <p14:tracePt t="16645" x="5524500" y="6115050"/>
          <p14:tracePt t="16661" x="5391150" y="6159500"/>
          <p14:tracePt t="16678" x="5321300" y="6191250"/>
          <p14:tracePt t="16695" x="5226050" y="6216650"/>
          <p14:tracePt t="16711" x="5175250" y="6229350"/>
          <p14:tracePt t="16728" x="5162550" y="6229350"/>
          <p14:tracePt t="16745" x="5143500" y="6229350"/>
          <p14:tracePt t="16781" x="5156200" y="6229350"/>
          <p14:tracePt t="16794" x="5168900" y="6229350"/>
          <p14:tracePt t="16810" x="5213350" y="6223000"/>
          <p14:tracePt t="16827" x="5232400" y="6216650"/>
          <p14:tracePt t="16844" x="5353050" y="6184900"/>
          <p14:tracePt t="16860" x="5511800" y="6134100"/>
          <p14:tracePt t="16878" x="5727700" y="6070600"/>
          <p14:tracePt t="16893" x="5835650" y="6038850"/>
          <p14:tracePt t="16910" x="5911850" y="6007100"/>
          <p14:tracePt t="16928" x="6070600" y="5943600"/>
          <p14:tracePt t="16944" x="6089650" y="5937250"/>
          <p14:tracePt t="16960" x="6102350" y="5924550"/>
          <p14:tracePt t="16977" x="6102350" y="5911850"/>
          <p14:tracePt t="16993" x="6089650" y="5911850"/>
          <p14:tracePt t="17011" x="6083300" y="5911850"/>
          <p14:tracePt t="17026" x="6038850" y="5924550"/>
          <p14:tracePt t="17043" x="5949950" y="5943600"/>
          <p14:tracePt t="17061" x="5778500" y="5975350"/>
          <p14:tracePt t="17077" x="5676900" y="5994400"/>
          <p14:tracePt t="17093" x="5480050" y="6032500"/>
          <p14:tracePt t="17110" x="5270500" y="6083300"/>
          <p14:tracePt t="17126" x="5168900" y="6108700"/>
          <p14:tracePt t="17143" x="5048250" y="6134100"/>
          <p14:tracePt t="17160" x="4984750" y="6165850"/>
          <p14:tracePt t="17177" x="4965700" y="6172200"/>
          <p14:tracePt t="17193" x="4959350" y="6178550"/>
          <p14:tracePt t="17209" x="4953000" y="6184900"/>
          <p14:tracePt t="17229" x="4953000" y="6191250"/>
          <p14:tracePt t="17245" x="4959350" y="6191250"/>
          <p14:tracePt t="17259" x="4972050" y="6191250"/>
          <p14:tracePt t="17276" x="5003800" y="6191250"/>
          <p14:tracePt t="17293" x="5041900" y="6184900"/>
          <p14:tracePt t="17309" x="5073650" y="6172200"/>
          <p14:tracePt t="17326" x="5156200" y="6146800"/>
          <p14:tracePt t="17342" x="5238750" y="6121400"/>
          <p14:tracePt t="17359" x="5264150" y="6108700"/>
          <p14:tracePt t="17376" x="5308600" y="6089650"/>
          <p14:tracePt t="17392" x="5314950" y="6076950"/>
          <p14:tracePt t="17409" x="5314950" y="6070600"/>
          <p14:tracePt t="17426" x="5308600" y="6064250"/>
          <p14:tracePt t="17442" x="5289550" y="6064250"/>
          <p14:tracePt t="17458" x="5270500" y="6064250"/>
          <p14:tracePt t="17475" x="5207000" y="6064250"/>
          <p14:tracePt t="17492" x="5073650" y="6083300"/>
          <p14:tracePt t="17508" x="4997450" y="6096000"/>
          <p14:tracePt t="17525" x="4813300" y="6127750"/>
          <p14:tracePt t="17541" x="4635500" y="6153150"/>
          <p14:tracePt t="17559" x="4489450" y="6191250"/>
          <p14:tracePt t="17575" x="4419600" y="6203950"/>
          <p14:tracePt t="17591" x="4394200" y="6210300"/>
          <p14:tracePt t="17608" x="4330700" y="6229350"/>
          <p14:tracePt t="17624" x="4318000" y="6235700"/>
          <p14:tracePt t="17641" x="4311650" y="6235700"/>
          <p14:tracePt t="17658" x="4305300" y="6242050"/>
          <p14:tracePt t="17699" x="4305300" y="6248400"/>
          <p14:tracePt t="18155" x="4305300" y="6242050"/>
          <p14:tracePt t="18310" x="4311650" y="6235700"/>
          <p14:tracePt t="18562" x="4311650" y="6229350"/>
          <p14:tracePt t="18590" x="4318000" y="6229350"/>
          <p14:tracePt t="18626" x="4318000" y="6223000"/>
          <p14:tracePt t="18655" x="4318000" y="6216650"/>
          <p14:tracePt t="18682" x="4324350" y="6216650"/>
          <p14:tracePt t="18724" x="4330700" y="6210300"/>
          <p14:tracePt t="18745" x="4337050" y="6210300"/>
          <p14:tracePt t="18752" x="4337050" y="6203950"/>
          <p14:tracePt t="18766" x="4343400" y="6203950"/>
          <p14:tracePt t="18774" x="4349750" y="6203950"/>
          <p14:tracePt t="18789" x="4356100" y="6203950"/>
          <p14:tracePt t="18804" x="4362450" y="6203950"/>
          <p14:tracePt t="18820" x="4400550" y="6197600"/>
          <p14:tracePt t="18837" x="4445000" y="6178550"/>
          <p14:tracePt t="18854" x="4489450" y="6178550"/>
          <p14:tracePt t="18871" x="4584700" y="6165850"/>
          <p14:tracePt t="18887" x="4692650" y="6134100"/>
          <p14:tracePt t="18904" x="4756150" y="6127750"/>
          <p14:tracePt t="18921" x="4876800" y="6108700"/>
          <p14:tracePt t="18937" x="5003800" y="6089650"/>
          <p14:tracePt t="18953" x="5060950" y="6083300"/>
          <p14:tracePt t="18970" x="5181600" y="6051550"/>
          <p14:tracePt t="18987" x="5283200" y="6032500"/>
          <p14:tracePt t="19005" x="5365750" y="6026150"/>
          <p14:tracePt t="19020" x="5422900" y="6019800"/>
          <p14:tracePt t="19036" x="5505450" y="5994400"/>
          <p14:tracePt t="19053" x="5575300" y="5975350"/>
          <p14:tracePt t="19069" x="5619750" y="5969000"/>
          <p14:tracePt t="19086" x="5638800" y="5962650"/>
          <p14:tracePt t="19104" x="5721350" y="5956300"/>
          <p14:tracePt t="19119" x="5753100" y="5956300"/>
          <p14:tracePt t="19136" x="5791200" y="5943600"/>
          <p14:tracePt t="19140" x="5822950" y="5943600"/>
          <p14:tracePt t="19153" x="5848350" y="5943600"/>
          <p14:tracePt t="19169" x="5905500" y="5937250"/>
          <p14:tracePt t="19186" x="5937250" y="5937250"/>
          <p14:tracePt t="19203" x="5981700" y="5930900"/>
          <p14:tracePt t="19219" x="6045200" y="5924550"/>
          <p14:tracePt t="19237" x="6121400" y="5924550"/>
          <p14:tracePt t="19252" x="6159500" y="5924550"/>
          <p14:tracePt t="19269" x="6248400" y="5924550"/>
          <p14:tracePt t="19286" x="6381750" y="5905500"/>
          <p14:tracePt t="19302" x="6445250" y="5899150"/>
          <p14:tracePt t="19319" x="6565900" y="5880100"/>
          <p14:tracePt t="19335" x="6699250" y="5867400"/>
          <p14:tracePt t="19352" x="6762750" y="5867400"/>
          <p14:tracePt t="19369" x="6877050" y="5848350"/>
          <p14:tracePt t="19385" x="6985000" y="5842000"/>
          <p14:tracePt t="19402" x="7035800" y="5842000"/>
          <p14:tracePt t="19419" x="7105650" y="5842000"/>
          <p14:tracePt t="19435" x="7137400" y="5848350"/>
          <p14:tracePt t="19452" x="7181850" y="5848350"/>
          <p14:tracePt t="19468" x="7226300" y="5848350"/>
          <p14:tracePt t="19485" x="7239000" y="5848350"/>
          <p14:tracePt t="19501" x="7270750" y="5848350"/>
          <p14:tracePt t="19518" x="7302500" y="5848350"/>
          <p14:tracePt t="19535" x="7315200" y="5842000"/>
          <p14:tracePt t="19552" x="7340600" y="5842000"/>
          <p14:tracePt t="19568" x="7353300" y="5842000"/>
          <p14:tracePt t="19584" x="7359650" y="5842000"/>
          <p14:tracePt t="19601" x="7366000" y="5842000"/>
          <p14:tracePt t="19618" x="7372350" y="5842000"/>
          <p14:tracePt t="19651" x="7378700" y="5842000"/>
          <p14:tracePt t="20149" x="7372350" y="5842000"/>
          <p14:tracePt t="20156" x="7359650" y="5848350"/>
          <p14:tracePt t="20170" x="7340600" y="5854700"/>
          <p14:tracePt t="20182" x="7308850" y="5867400"/>
          <p14:tracePt t="20199" x="7258050" y="5892800"/>
          <p14:tracePt t="20216" x="7226300" y="5899150"/>
          <p14:tracePt t="20232" x="7169150" y="5918200"/>
          <p14:tracePt t="20249" x="7112000" y="5943600"/>
          <p14:tracePt t="20266" x="7086600" y="5949950"/>
          <p14:tracePt t="20283" x="7035800" y="5975350"/>
          <p14:tracePt t="20298" x="6978650" y="6000750"/>
          <p14:tracePt t="20315" x="6959600" y="6019800"/>
          <p14:tracePt t="20332" x="6915150" y="6038850"/>
          <p14:tracePt t="20348" x="6877050" y="6057900"/>
          <p14:tracePt t="20365" x="6864350" y="6064250"/>
          <p14:tracePt t="20382" x="6819900" y="6096000"/>
          <p14:tracePt t="20398" x="6807200" y="6096000"/>
          <p14:tracePt t="20416" x="6762750" y="6108700"/>
          <p14:tracePt t="20431" x="6705600" y="6121400"/>
          <p14:tracePt t="20448" x="6673850" y="6127750"/>
          <p14:tracePt t="20465" x="6604000" y="6153150"/>
          <p14:tracePt t="20481" x="6521450" y="6178550"/>
          <p14:tracePt t="20498" x="6477000" y="6197600"/>
          <p14:tracePt t="20514" x="6369050" y="6223000"/>
          <p14:tracePt t="20531" x="6235700" y="6254750"/>
          <p14:tracePt t="20548" x="6159500" y="6273800"/>
          <p14:tracePt t="20565" x="5988050" y="6311900"/>
          <p14:tracePt t="20581" x="5829300" y="6330950"/>
          <p14:tracePt t="20598" x="5689600" y="6350000"/>
          <p14:tracePt t="20614" x="5613400" y="6362700"/>
          <p14:tracePt t="20631" x="5454650" y="6369050"/>
          <p14:tracePt t="20648" x="5327650" y="6388100"/>
          <p14:tracePt t="20664" x="5257800" y="6388100"/>
          <p14:tracePt t="20681" x="5219700" y="6400800"/>
          <p14:tracePt t="20684" x="5175250" y="6407150"/>
          <p14:tracePt t="20697" x="5099050" y="6413500"/>
          <p14:tracePt t="20714" x="5067300" y="6432550"/>
          <p14:tracePt t="20731" x="5022850" y="6438900"/>
          <p14:tracePt t="20747" x="4965700" y="6464300"/>
          <p14:tracePt t="20764" x="4914900" y="6477000"/>
          <p14:tracePt t="20781" x="4864100" y="6477000"/>
          <p14:tracePt t="20797" x="4851400" y="6483350"/>
          <p14:tracePt t="20813" x="4826000" y="6489700"/>
          <p14:tracePt t="20830" x="4800600" y="6489700"/>
          <p14:tracePt t="20847" x="4794250" y="6496050"/>
          <p14:tracePt t="20863" x="4781550" y="6502400"/>
          <p14:tracePt t="20880" x="4768850" y="6502400"/>
          <p14:tracePt t="20897" x="4762500" y="6508750"/>
          <p14:tracePt t="20914" x="4749800" y="6508750"/>
          <p14:tracePt t="20930" x="4749800" y="6515100"/>
          <p14:tracePt t="20963" x="4743450" y="6521450"/>
          <p14:tracePt t="21104" x="4756150" y="6521450"/>
          <p14:tracePt t="21110" x="4762500" y="6521450"/>
          <p14:tracePt t="21118" x="4768850" y="6521450"/>
          <p14:tracePt t="21132" x="4775200" y="6521450"/>
          <p14:tracePt t="21146" x="4794250" y="6515100"/>
          <p14:tracePt t="21162" x="4851400" y="6508750"/>
          <p14:tracePt t="21179" x="4914900" y="6496050"/>
          <p14:tracePt t="21182" x="4997450" y="6489700"/>
          <p14:tracePt t="21195" x="5099050" y="6477000"/>
          <p14:tracePt t="21212" x="5353050" y="6457950"/>
          <p14:tracePt t="21229" x="5505450" y="6457950"/>
          <p14:tracePt t="21246" x="5803900" y="6457950"/>
          <p14:tracePt t="21262" x="6064250" y="6457950"/>
          <p14:tracePt t="21279" x="6292850" y="6457950"/>
          <p14:tracePt t="21295" x="6381750" y="6457950"/>
          <p14:tracePt t="21312" x="6457950" y="6464300"/>
          <p14:tracePt t="21329" x="6604000" y="6470650"/>
          <p14:tracePt t="21345" x="6635750" y="6477000"/>
          <p14:tracePt t="21362" x="6661150" y="6483350"/>
          <p14:tracePt t="21378" x="6692900" y="6496050"/>
          <p14:tracePt t="21395" x="6705600" y="6502400"/>
          <p14:tracePt t="21411" x="6711950" y="6508750"/>
          <p14:tracePt t="21428" x="6718300" y="6508750"/>
          <p14:tracePt t="21462" x="6724650" y="6508750"/>
          <p14:tracePt t="21478" x="6731000" y="6508750"/>
          <p14:tracePt t="21512" x="6737350" y="6508750"/>
          <p14:tracePt t="21532" x="6743700" y="6508750"/>
          <p14:tracePt t="21553" x="6750050" y="6508750"/>
          <p14:tracePt t="21574" x="6756400" y="6508750"/>
          <p14:tracePt t="21595" x="6762750" y="6508750"/>
          <p14:tracePt t="21602" x="6769100" y="6508750"/>
          <p14:tracePt t="21611" x="6775450" y="6508750"/>
          <p14:tracePt t="21631" x="6781800" y="6508750"/>
          <p14:tracePt t="21651" x="6794500" y="6508750"/>
          <p14:tracePt t="21665" x="6807200" y="6508750"/>
          <p14:tracePt t="21678" x="6819900" y="6508750"/>
          <p14:tracePt t="21694" x="6851650" y="6508750"/>
          <p14:tracePt t="21710" x="6877050" y="6515100"/>
          <p14:tracePt t="21727" x="6915150" y="6515100"/>
          <p14:tracePt t="21744" x="6946900" y="6515100"/>
          <p14:tracePt t="21761" x="6959600" y="6521450"/>
          <p14:tracePt t="21778" x="6991350" y="6521450"/>
          <p14:tracePt t="21793" x="7016750" y="6521450"/>
          <p14:tracePt t="21810" x="7023100" y="6521450"/>
          <p14:tracePt t="21827" x="7042150" y="6521450"/>
          <p14:tracePt t="21843" x="7054850" y="6521450"/>
          <p14:tracePt t="21860" x="7061200" y="6521450"/>
          <p14:tracePt t="21877" x="7073900" y="6521450"/>
          <p14:tracePt t="21893" x="7086600" y="6521450"/>
          <p14:tracePt t="21911" x="7099300" y="6521450"/>
          <p14:tracePt t="21926" x="7105650" y="6521450"/>
          <p14:tracePt t="21943" x="7112000" y="6521450"/>
          <p14:tracePt t="21961" x="7131050" y="6515100"/>
          <p14:tracePt t="21977" x="7137400" y="6515100"/>
          <p14:tracePt t="21993" x="7143750" y="6515100"/>
          <p14:tracePt t="22010" x="7150100" y="6515100"/>
          <p14:tracePt t="22115" x="7143750" y="6515100"/>
          <p14:tracePt t="22121" x="7137400" y="6515100"/>
          <p14:tracePt t="22144" x="7131050" y="6521450"/>
          <p14:tracePt t="22157" x="7118350" y="6527800"/>
          <p14:tracePt t="22163" x="7105650" y="6534150"/>
          <p14:tracePt t="22175" x="7080250" y="6546850"/>
          <p14:tracePt t="22193" x="7023100" y="6578600"/>
          <p14:tracePt t="22209" x="6997700" y="6591300"/>
          <p14:tracePt t="22225" x="6972300" y="6610350"/>
          <p14:tracePt t="22242" x="6896100" y="6654800"/>
          <p14:tracePt t="22258" x="6870700" y="6667500"/>
          <p14:tracePt t="22276" x="6851650" y="6680200"/>
          <p14:tracePt t="22292" x="6851650" y="6686550"/>
          <p14:tracePt t="22309" x="6851650" y="6699250"/>
          <p14:tracePt t="22325" x="6864350" y="6699250"/>
          <p14:tracePt t="22342" x="6877050" y="6699250"/>
          <p14:tracePt t="22358" x="6902450" y="6699250"/>
          <p14:tracePt t="22375" x="6927850" y="6686550"/>
          <p14:tracePt t="22391" x="6940550" y="6686550"/>
          <p14:tracePt t="22409" x="6985000" y="6661150"/>
          <p14:tracePt t="22425" x="7016750" y="6635750"/>
          <p14:tracePt t="22441" x="7029450" y="6616700"/>
          <p14:tracePt t="22458" x="7054850" y="6578600"/>
          <p14:tracePt t="22474" x="7067550" y="6540500"/>
          <p14:tracePt t="22491" x="7067550" y="6527800"/>
          <p14:tracePt t="22508" x="7067550" y="6508750"/>
          <p14:tracePt t="22524" x="7054850" y="6496050"/>
          <p14:tracePt t="22541" x="7048500" y="6496050"/>
          <p14:tracePt t="22558" x="7042150" y="6496050"/>
          <p14:tracePt t="22574" x="7035800" y="6496050"/>
          <p14:tracePt t="22591" x="7010400" y="6508750"/>
          <p14:tracePt t="22607" x="6997700" y="6515100"/>
          <p14:tracePt t="22625" x="6978650" y="6521450"/>
          <p14:tracePt t="22641" x="6921500" y="6540500"/>
          <p14:tracePt t="22657" x="6845300" y="6584950"/>
          <p14:tracePt t="22674" x="6819900" y="6597650"/>
          <p14:tracePt t="22691" x="6775450" y="6635750"/>
          <p14:tracePt t="22707" x="6750050" y="6654800"/>
          <p14:tracePt t="22725" x="6750050" y="6661150"/>
          <p14:tracePt t="22740" x="6750050" y="6673850"/>
          <p14:tracePt t="22757" x="6762750" y="6686550"/>
          <p14:tracePt t="22774" x="6788150" y="6686550"/>
          <p14:tracePt t="22790" x="6800850" y="6686550"/>
          <p14:tracePt t="22807" x="6832600" y="6686550"/>
          <p14:tracePt t="22824" x="6883400" y="6673850"/>
          <p14:tracePt t="22840" x="6915150" y="6661150"/>
          <p14:tracePt t="22856" x="6965950" y="6635750"/>
          <p14:tracePt t="22873" x="7010400" y="6597650"/>
          <p14:tracePt t="22890" x="7016750" y="6578600"/>
          <p14:tracePt t="22907" x="7029450" y="6553200"/>
          <p14:tracePt t="22923" x="7029450" y="6534150"/>
          <p14:tracePt t="22940" x="7029450" y="6508750"/>
          <p14:tracePt t="22957" x="7010400" y="6502400"/>
          <p14:tracePt t="22973" x="6997700" y="6496050"/>
          <p14:tracePt t="22989" x="6978650" y="6496050"/>
          <p14:tracePt t="23006" x="6959600" y="6496050"/>
          <p14:tracePt t="23022" x="6946900" y="6489700"/>
          <p14:tracePt t="23039" x="6896100" y="6489700"/>
          <p14:tracePt t="23056" x="6838950" y="6470650"/>
          <p14:tracePt t="23072" x="6807200" y="6470650"/>
          <p14:tracePt t="23090" x="6762750" y="6470650"/>
          <p14:tracePt t="23105" x="6731000" y="6470650"/>
          <p14:tracePt t="23122" x="6724650" y="6470650"/>
          <p14:tracePt t="23155" x="6750050" y="6496050"/>
          <p14:tracePt t="23172" x="6775450" y="6508750"/>
          <p14:tracePt t="23839" x="6654800" y="6483350"/>
          <p14:tracePt t="23845" x="6400800" y="6426200"/>
          <p14:tracePt t="23860" x="6096000" y="6362700"/>
          <p14:tracePt t="23869" x="5784850" y="6280150"/>
          <p14:tracePt t="23886" x="5422900" y="6178550"/>
          <p14:tracePt t="23903" x="4711700" y="6007100"/>
          <p14:tracePt t="23919" x="4064000" y="5822950"/>
          <p14:tracePt t="23937" x="3562350" y="5657850"/>
          <p14:tracePt t="23952" x="3378200" y="5588000"/>
          <p14:tracePt t="23969" x="3003550" y="5454650"/>
          <p14:tracePt t="23986" x="2774950" y="5372100"/>
          <p14:tracePt t="24002" x="2679700" y="5327650"/>
          <p14:tracePt t="24019" x="2609850" y="5289550"/>
          <p14:tracePt t="24036" x="2393950" y="5181600"/>
          <p14:tracePt t="24052" x="2324100" y="5143500"/>
          <p14:tracePt t="24069" x="2254250" y="5099050"/>
          <p14:tracePt t="24086" x="2101850" y="5010150"/>
          <p14:tracePt t="24102" x="1962150" y="4889500"/>
          <p14:tracePt t="24119" x="1816100" y="4743450"/>
          <p14:tracePt t="24135" x="1708150" y="4660900"/>
          <p14:tracePt t="24152" x="1530350" y="4502150"/>
          <p14:tracePt t="24169" x="1397000" y="4368800"/>
          <p14:tracePt t="24185" x="1346200" y="4298950"/>
          <p14:tracePt t="24202" x="1257300" y="4146550"/>
          <p14:tracePt t="24218" x="1200150" y="4038600"/>
          <p14:tracePt t="24235" x="1181100" y="3981450"/>
          <p14:tracePt t="24252" x="1174750" y="3924300"/>
          <p14:tracePt t="24268" x="1174750" y="3879850"/>
          <p14:tracePt t="24285" x="1181100" y="3867150"/>
          <p14:tracePt t="24302" x="1206500" y="3841750"/>
          <p14:tracePt t="24318" x="1231900" y="3810000"/>
          <p14:tracePt t="24335" x="1244600" y="3784600"/>
          <p14:tracePt t="24351" x="1289050" y="3740150"/>
          <p14:tracePt t="24367" x="1314450" y="3721100"/>
          <p14:tracePt t="24384" x="1390650" y="3670300"/>
          <p14:tracePt t="24401" x="1466850" y="3619500"/>
          <p14:tracePt t="24418" x="1498600" y="3594100"/>
          <p14:tracePt t="24435" x="1600200" y="3549650"/>
          <p14:tracePt t="24451" x="1695450" y="3511550"/>
          <p14:tracePt t="24468" x="1752600" y="3505200"/>
          <p14:tracePt t="24484" x="1835150" y="3486150"/>
          <p14:tracePt t="24501" x="1898650" y="3486150"/>
          <p14:tracePt t="24517" x="1943100" y="3486150"/>
          <p14:tracePt t="24534" x="2000250" y="3505200"/>
          <p14:tracePt t="24551" x="2051050" y="3517900"/>
          <p14:tracePt t="24568" x="2101850" y="3536950"/>
          <p14:tracePt t="24583" x="2114550" y="3562350"/>
          <p14:tracePt t="24600" x="2159000" y="3581400"/>
          <p14:tracePt t="24618" x="2203450" y="3619500"/>
          <p14:tracePt t="24634" x="2222500" y="3638550"/>
          <p14:tracePt t="24650" x="2241550" y="3657600"/>
          <p14:tracePt t="24668" x="2298700" y="3733800"/>
          <p14:tracePt t="24683" x="2305050" y="3752850"/>
          <p14:tracePt t="24700" x="2317750" y="3778250"/>
          <p14:tracePt t="24717" x="2324100" y="3816350"/>
          <p14:tracePt t="24733" x="2336800" y="3879850"/>
          <p14:tracePt t="24737" x="2349500" y="3898900"/>
          <p14:tracePt t="24753" x="2349500" y="3924300"/>
          <p14:tracePt t="24767" x="2349500" y="3956050"/>
          <p14:tracePt t="24783" x="2349500" y="4019550"/>
          <p14:tracePt t="24800" x="2349500" y="4051300"/>
          <p14:tracePt t="24816" x="2349500" y="4114800"/>
          <p14:tracePt t="24833" x="2349500" y="4159250"/>
          <p14:tracePt t="24850" x="2349500" y="4191000"/>
          <p14:tracePt t="24867" x="2349500" y="4197350"/>
          <p14:tracePt t="24884" x="2349500" y="4203700"/>
          <p14:tracePt t="24899" x="2349500" y="4210050"/>
          <p14:tracePt t="24947" x="2355850" y="4210050"/>
          <p14:tracePt t="24968" x="2362200" y="4203700"/>
          <p14:tracePt t="24984" x="2368550" y="4203700"/>
          <p14:tracePt t="24989" x="2368550" y="4197350"/>
          <p14:tracePt t="25004" x="2368550" y="4191000"/>
          <p14:tracePt t="25016" x="2374900" y="4184650"/>
          <p14:tracePt t="25032" x="2387600" y="4152900"/>
          <p14:tracePt t="25049" x="2387600" y="4133850"/>
          <p14:tracePt t="25067" x="2400300" y="4064000"/>
          <p14:tracePt t="25082" x="2406650" y="3994150"/>
          <p14:tracePt t="25099" x="2419350" y="3949700"/>
          <p14:tracePt t="25116" x="2425700" y="3873500"/>
          <p14:tracePt t="25132" x="2432050" y="3816350"/>
          <p14:tracePt t="25148" x="2432050" y="3790950"/>
          <p14:tracePt t="25166" x="2432050" y="3759200"/>
          <p14:tracePt t="25182" x="2432050" y="3752850"/>
          <p14:tracePt t="25199" x="2432050" y="3746500"/>
          <p14:tracePt t="25232" x="2425700" y="3746500"/>
          <p14:tracePt t="25270" x="2425700" y="3752850"/>
          <p14:tracePt t="25284" x="2419350" y="3759200"/>
          <p14:tracePt t="25300" x="2419350" y="3765550"/>
          <p14:tracePt t="25312" x="2413000" y="3771900"/>
          <p14:tracePt t="25319" x="2413000" y="3778250"/>
          <p14:tracePt t="25335" x="2413000" y="3790950"/>
          <p14:tracePt t="25348" x="2406650" y="3790950"/>
          <p14:tracePt t="25364" x="2406650" y="3841750"/>
          <p14:tracePt t="25382" x="2406650" y="3879850"/>
          <p14:tracePt t="25398" x="2406650" y="3981450"/>
          <p14:tracePt t="25415" x="2406650" y="4108450"/>
          <p14:tracePt t="25432" x="2406650" y="4210050"/>
          <p14:tracePt t="25447" x="2406650" y="4254500"/>
          <p14:tracePt t="25464" x="2406650" y="4324350"/>
          <p14:tracePt t="25481" x="2413000" y="4356100"/>
          <p14:tracePt t="25497" x="2413000" y="4368800"/>
          <p14:tracePt t="25514" x="2419350" y="4381500"/>
          <p14:tracePt t="25565" x="2419350" y="4387850"/>
          <p14:tracePt t="25593" x="2425700" y="4387850"/>
          <p14:tracePt t="25984" x="2495550" y="4400550"/>
          <p14:tracePt t="25991" x="2609850" y="4432300"/>
          <p14:tracePt t="26005" x="2762250" y="4464050"/>
          <p14:tracePt t="26015" x="2914650" y="4502150"/>
          <p14:tracePt t="26028" x="3143250" y="4559300"/>
          <p14:tracePt t="26046" x="3536950" y="4679950"/>
          <p14:tracePt t="26062" x="3898900" y="4838700"/>
          <p14:tracePt t="26079" x="4083050" y="4908550"/>
          <p14:tracePt t="26096" x="4273550" y="4972050"/>
          <p14:tracePt t="26112" x="4730750" y="5181600"/>
          <p14:tracePt t="26128" x="4845050" y="5238750"/>
          <p14:tracePt t="26146" x="5124450" y="5353050"/>
          <p14:tracePt t="26162" x="5359400" y="5473700"/>
          <p14:tracePt t="26178" x="5454650" y="5524500"/>
          <p14:tracePt t="26195" x="5607050" y="5626100"/>
          <p14:tracePt t="26211" x="5689600" y="5676900"/>
          <p14:tracePt t="26228" x="5816600" y="5765800"/>
          <p14:tracePt t="26245" x="5905500" y="5816600"/>
          <p14:tracePt t="26261" x="5937250" y="5842000"/>
          <p14:tracePt t="26278" x="6007100" y="5899150"/>
          <p14:tracePt t="26294" x="6057900" y="5949950"/>
          <p14:tracePt t="26311" x="6083300" y="5981700"/>
          <p14:tracePt t="26328" x="6140450" y="6045200"/>
          <p14:tracePt t="26344" x="6197600" y="6127750"/>
          <p14:tracePt t="26361" x="6223000" y="6172200"/>
          <p14:tracePt t="26378" x="6248400" y="6210300"/>
          <p14:tracePt t="26394" x="6286500" y="6248400"/>
          <p14:tracePt t="26411" x="6299200" y="6267450"/>
          <p14:tracePt t="26427" x="6337300" y="6305550"/>
          <p14:tracePt t="26444" x="6350000" y="6318250"/>
          <p14:tracePt t="26461" x="6362700" y="6337300"/>
          <p14:tracePt t="26477" x="6388100" y="6375400"/>
          <p14:tracePt t="26494" x="6413500" y="6388100"/>
          <p14:tracePt t="26511" x="6457950" y="6432550"/>
          <p14:tracePt t="26527" x="6508750" y="6470650"/>
          <p14:tracePt t="26544" x="6534150" y="6483350"/>
          <p14:tracePt t="26560" x="6584950" y="6515100"/>
          <p14:tracePt t="26577" x="6616700" y="6527800"/>
          <p14:tracePt t="26594" x="6635750" y="6540500"/>
          <p14:tracePt t="26610" x="6661150" y="6546850"/>
          <p14:tracePt t="26627" x="6686550" y="6559550"/>
          <p14:tracePt t="26644" x="6711950" y="6559550"/>
          <p14:tracePt t="26660" x="6737350" y="6559550"/>
          <p14:tracePt t="26677" x="6769100" y="6559550"/>
          <p14:tracePt t="26693" x="6800850" y="6559550"/>
          <p14:tracePt t="26710" x="6819900" y="6559550"/>
          <p14:tracePt t="26726" x="6832600" y="6553200"/>
          <p14:tracePt t="26743" x="6877050" y="6546850"/>
          <p14:tracePt t="26759" x="6889750" y="6540500"/>
          <p14:tracePt t="26777" x="6902450" y="6540500"/>
          <p14:tracePt t="26792" x="6927850" y="6534150"/>
          <p14:tracePt t="26827" x="6934200" y="6527800"/>
          <p14:tracePt t="26875" x="6934200" y="6521450"/>
          <p14:tracePt t="26889" x="6927850" y="6521450"/>
          <p14:tracePt t="26903" x="6921500" y="6521450"/>
          <p14:tracePt t="26918" x="6915150" y="6521450"/>
          <p14:tracePt t="26926" x="6902450" y="6521450"/>
          <p14:tracePt t="26942" x="6889750" y="6527800"/>
          <p14:tracePt t="26959" x="6845300" y="6534150"/>
          <p14:tracePt t="26976" x="6788150" y="6546850"/>
          <p14:tracePt t="26992" x="6769100" y="6553200"/>
          <p14:tracePt t="27009" x="6718300" y="6572250"/>
          <p14:tracePt t="27025" x="6692900" y="6584950"/>
          <p14:tracePt t="27042" x="6673850" y="6597650"/>
          <p14:tracePt t="27058" x="6661150" y="6604000"/>
          <p14:tracePt t="27092" x="6661150" y="6610350"/>
          <p14:tracePt t="27108" x="6667500" y="6616700"/>
          <p14:tracePt t="27125" x="6680200" y="6616700"/>
          <p14:tracePt t="27142" x="6692900" y="6616700"/>
          <p14:tracePt t="27158" x="6711950" y="6616700"/>
          <p14:tracePt t="27175" x="6724650" y="6610350"/>
          <p14:tracePt t="27192" x="6756400" y="6604000"/>
          <p14:tracePt t="27208" x="6788150" y="6584950"/>
          <p14:tracePt t="27224" x="6813550" y="6578600"/>
          <p14:tracePt t="27241" x="6845300" y="6553200"/>
          <p14:tracePt t="27258" x="6858000" y="6546850"/>
          <p14:tracePt t="27275" x="6870700" y="6534150"/>
          <p14:tracePt t="27291" x="6877050" y="6527800"/>
          <p14:tracePt t="27307" x="6877050" y="6521450"/>
          <p14:tracePt t="27339" x="6877050" y="6515100"/>
          <p14:tracePt t="27360" x="6870700" y="6515100"/>
          <p14:tracePt t="27367" x="6864350" y="6515100"/>
          <p14:tracePt t="27388" x="6858000" y="6515100"/>
          <p14:tracePt t="27395" x="6851650" y="6515100"/>
          <p14:tracePt t="27411" x="6845300" y="6515100"/>
          <p14:tracePt t="27424" x="6838950" y="6515100"/>
          <p14:tracePt t="27441" x="6813550" y="6515100"/>
          <p14:tracePt t="27458" x="6794500" y="6515100"/>
          <p14:tracePt t="27473" x="6769100" y="6515100"/>
          <p14:tracePt t="27490" x="6756400" y="6521450"/>
          <p14:tracePt t="27507" x="6743700" y="6521450"/>
          <p14:tracePt t="27555" x="6750050" y="6521450"/>
          <p14:tracePt t="27577" x="6756400" y="6521450"/>
          <p14:tracePt t="27592" x="6762750" y="6521450"/>
          <p14:tracePt t="27605" x="6769100" y="6521450"/>
          <p14:tracePt t="27627" x="6775450" y="6521450"/>
          <p14:tracePt t="27641" x="6781800" y="6515100"/>
          <p14:tracePt t="27654" x="6794500" y="6502400"/>
          <p14:tracePt t="27662" x="6807200" y="6496050"/>
          <p14:tracePt t="27673" x="6819900" y="6483350"/>
          <p14:tracePt t="27690" x="6864350" y="6451600"/>
          <p14:tracePt t="27707" x="6877050" y="6438900"/>
          <p14:tracePt t="27725" x="6921500" y="6400800"/>
          <p14:tracePt t="27740" x="6921500" y="6394450"/>
          <p14:tracePt t="27757" x="6927850" y="6388100"/>
          <p14:tracePt t="27774" x="6927850" y="6375400"/>
          <p14:tracePt t="27843" x="6915150" y="6369050"/>
          <p14:tracePt t="28255" x="6889750" y="6356350"/>
          <p14:tracePt t="28262" x="6851650" y="6337300"/>
          <p14:tracePt t="28271" x="6794500" y="6311900"/>
          <p14:tracePt t="28288" x="6731000" y="6292850"/>
          <p14:tracePt t="28304" x="6540500" y="6223000"/>
          <p14:tracePt t="28321" x="6311900" y="6134100"/>
          <p14:tracePt t="28337" x="6191250" y="6096000"/>
          <p14:tracePt t="28354" x="5918200" y="6026150"/>
          <p14:tracePt t="28371" x="5575300" y="5981700"/>
          <p14:tracePt t="28388" x="5314950" y="5943600"/>
          <p14:tracePt t="28405" x="5200650" y="5937250"/>
          <p14:tracePt t="28422" x="4972050" y="5969000"/>
          <p14:tracePt t="28438" x="4813300" y="5988050"/>
          <p14:tracePt t="28454" x="4762500" y="6000750"/>
          <p14:tracePt t="28470" x="4730750" y="6013450"/>
          <p14:tracePt t="28488" x="4686300" y="6019800"/>
          <p14:tracePt t="28504" x="4679950" y="6019800"/>
          <p14:tracePt t="28522" x="4667250" y="6026150"/>
          <p14:tracePt t="28553" x="4654550" y="6026150"/>
          <p14:tracePt t="28587" x="4654550" y="6019800"/>
          <p14:tracePt t="29329" x="4584700" y="6000750"/>
          <p14:tracePt t="29343" x="4495800" y="5981700"/>
          <p14:tracePt t="29350" x="4394200" y="5949950"/>
          <p14:tracePt t="29364" x="4298950" y="5918200"/>
          <p14:tracePt t="29371" x="4184650" y="5880100"/>
          <p14:tracePt t="29383" x="4070350" y="5854700"/>
          <p14:tracePt t="29400" x="3848100" y="5784850"/>
          <p14:tracePt t="29417" x="3752850" y="5753100"/>
          <p14:tracePt t="29434" x="3594100" y="5702300"/>
          <p14:tracePt t="29451" x="3543300" y="5683250"/>
          <p14:tracePt t="29467" x="3429000" y="5657850"/>
          <p14:tracePt t="29484" x="3359150" y="5638800"/>
          <p14:tracePt t="29500" x="3333750" y="5638800"/>
          <p14:tracePt t="29517" x="3289300" y="5638800"/>
          <p14:tracePt t="29533" x="3263900" y="5632450"/>
          <p14:tracePt t="29567" x="3251200" y="5632450"/>
          <p14:tracePt t="29583" x="3238500" y="5632450"/>
          <p14:tracePt t="29672" x="3244850" y="5632450"/>
          <p14:tracePt t="29694" x="3257550" y="5632450"/>
          <p14:tracePt t="29701" x="3270250" y="5632450"/>
          <p14:tracePt t="29715" x="3276600" y="5638800"/>
          <p14:tracePt t="29722" x="3295650" y="5638800"/>
          <p14:tracePt t="29736" x="3314700" y="5638800"/>
          <p14:tracePt t="29750" x="3359150" y="5645150"/>
          <p14:tracePt t="29766" x="3397250" y="5657850"/>
          <p14:tracePt t="29782" x="3448050" y="5670550"/>
          <p14:tracePt t="29799" x="3575050" y="5721350"/>
          <p14:tracePt t="29816" x="3721100" y="5778500"/>
          <p14:tracePt t="29832" x="3803650" y="5810250"/>
          <p14:tracePt t="29849" x="3962400" y="5880100"/>
          <p14:tracePt t="29866" x="4133850" y="5949950"/>
          <p14:tracePt t="29883" x="4229100" y="5981700"/>
          <p14:tracePt t="29898" x="4400550" y="6019800"/>
          <p14:tracePt t="29915" x="4476750" y="6064250"/>
          <p14:tracePt t="29933" x="4641850" y="6121400"/>
          <p14:tracePt t="29948" x="4705350" y="6140450"/>
          <p14:tracePt t="29965" x="4762500" y="6159500"/>
          <p14:tracePt t="29982" x="4819650" y="6165850"/>
          <p14:tracePt t="29998" x="4832350" y="6165850"/>
          <p14:tracePt t="30015" x="4845050" y="6165850"/>
          <p14:tracePt t="30032" x="4857750" y="6165850"/>
          <p14:tracePt t="30048" x="4864100" y="6165850"/>
          <p14:tracePt t="30065" x="4864100" y="6159500"/>
          <p14:tracePt t="30081" x="4864100" y="6146800"/>
          <p14:tracePt t="30098" x="4864100" y="6127750"/>
          <p14:tracePt t="30115" x="4845050" y="6108700"/>
          <p14:tracePt t="30131" x="4838700" y="6096000"/>
          <p14:tracePt t="30148" x="4819650" y="6083300"/>
          <p14:tracePt t="30165" x="4806950" y="6070600"/>
          <p14:tracePt t="30181" x="4794250" y="6070600"/>
          <p14:tracePt t="30198" x="4743450" y="6051550"/>
          <p14:tracePt t="30214" x="4641850" y="5988050"/>
          <p14:tracePt t="30231" x="4559300" y="5937250"/>
          <p14:tracePt t="30248" x="4349750" y="5842000"/>
          <p14:tracePt t="30264" x="4089400" y="5715000"/>
          <p14:tracePt t="30281" x="3917950" y="5638800"/>
          <p14:tracePt t="30298" x="3638550" y="5537200"/>
          <p14:tracePt t="30314" x="3403600" y="5448300"/>
          <p14:tracePt t="30331" x="3282950" y="5391150"/>
          <p14:tracePt t="30347" x="3111500" y="5302250"/>
          <p14:tracePt t="30364" x="3041650" y="5270500"/>
          <p14:tracePt t="30381" x="2952750" y="5219700"/>
          <p14:tracePt t="30397" x="2908300" y="5187950"/>
          <p14:tracePt t="30414" x="2895600" y="5181600"/>
          <p14:tracePt t="30431" x="2876550" y="5175250"/>
          <p14:tracePt t="30447" x="2870200" y="5162550"/>
          <p14:tracePt t="30464" x="2863850" y="5156200"/>
          <p14:tracePt t="30480" x="2857500" y="5137150"/>
          <p14:tracePt t="30564" x="2851150" y="5137150"/>
          <p14:tracePt t="30627" x="2844800" y="5137150"/>
          <p14:tracePt t="30704" x="2838450" y="5137150"/>
          <p14:tracePt t="30796" x="2838450" y="5130800"/>
          <p14:tracePt t="30803" x="2844800" y="5130800"/>
          <p14:tracePt t="30817" x="2851150" y="5130800"/>
          <p14:tracePt t="30829" x="2857500" y="5130800"/>
          <p14:tracePt t="30846" x="2870200" y="5130800"/>
          <p14:tracePt t="30862" x="2889250" y="5137150"/>
          <p14:tracePt t="30878" x="2959100" y="5149850"/>
          <p14:tracePt t="30895" x="3092450" y="5187950"/>
          <p14:tracePt t="30912" x="3168650" y="5219700"/>
          <p14:tracePt t="30930" x="3365500" y="5302250"/>
          <p14:tracePt t="30945" x="3581400" y="5403850"/>
          <p14:tracePt t="30962" x="3676650" y="5467350"/>
          <p14:tracePt t="30978" x="3873500" y="5607050"/>
          <p14:tracePt t="30995" x="3962400" y="5683250"/>
          <p14:tracePt t="31012" x="4089400" y="5797550"/>
          <p14:tracePt t="31028" x="4171950" y="5892800"/>
          <p14:tracePt t="31045" x="4191000" y="5924550"/>
          <p14:tracePt t="31062" x="4210050" y="5956300"/>
          <p14:tracePt t="31078" x="4216400" y="5969000"/>
          <p14:tracePt t="31095" x="4216400" y="5981700"/>
          <p14:tracePt t="31112" x="4216400" y="5994400"/>
          <p14:tracePt t="31127" x="4216400" y="6000750"/>
          <p14:tracePt t="31161" x="4210050" y="6013450"/>
          <p14:tracePt t="31197" x="4210050" y="6019800"/>
          <p14:tracePt t="31217" x="4210050" y="6026150"/>
          <p14:tracePt t="31245" x="4210050" y="6032500"/>
          <p14:tracePt t="31266" x="4210050" y="6038850"/>
          <p14:tracePt t="31280" x="4210050" y="6045200"/>
          <p14:tracePt t="31295" x="4210050" y="6051550"/>
          <p14:tracePt t="31308" x="4210050" y="6057900"/>
          <p14:tracePt t="31329" x="4210050" y="6064250"/>
          <p14:tracePt t="31336" x="4210050" y="6070600"/>
          <p14:tracePt t="31350" x="4216400" y="6076950"/>
          <p14:tracePt t="31360" x="4222750" y="6083300"/>
          <p14:tracePt t="31379" x="4241800" y="6115050"/>
          <p14:tracePt t="31394" x="4254500" y="6127750"/>
          <p14:tracePt t="31410" x="4292600" y="6172200"/>
          <p14:tracePt t="31427" x="4337050" y="6203950"/>
          <p14:tracePt t="31443" x="4356100" y="6223000"/>
          <p14:tracePt t="31460" x="4400550" y="6248400"/>
          <p14:tracePt t="31477" x="4438650" y="6261100"/>
          <p14:tracePt t="31493" x="4470400" y="6261100"/>
          <p14:tracePt t="31510" x="4521200" y="6267450"/>
          <p14:tracePt t="31526" x="4565650" y="6267450"/>
          <p14:tracePt t="31543" x="4591050" y="6267450"/>
          <p14:tracePt t="31560" x="4629150" y="6254750"/>
          <p14:tracePt t="31577" x="4641850" y="6242050"/>
          <p14:tracePt t="31594" x="4660900" y="6229350"/>
          <p14:tracePt t="31610" x="4686300" y="6203950"/>
          <p14:tracePt t="31626" x="4699000" y="6184900"/>
          <p14:tracePt t="31643" x="4724400" y="6153150"/>
          <p14:tracePt t="31659" x="4743450" y="6134100"/>
          <p14:tracePt t="31676" x="4762500" y="6096000"/>
          <p14:tracePt t="31693" x="4787900" y="6064250"/>
          <p14:tracePt t="31710" x="4800600" y="6038850"/>
          <p14:tracePt t="31726" x="4806950" y="6019800"/>
          <p14:tracePt t="31743" x="4813300" y="6013450"/>
          <p14:tracePt t="31759" x="4819650" y="6007100"/>
          <p14:tracePt t="31776" x="4826000" y="6000750"/>
          <p14:tracePt t="32433" x="4806950" y="6000750"/>
          <p14:tracePt t="32441" x="4787900" y="5988050"/>
          <p14:tracePt t="32446" x="4756150" y="5981700"/>
          <p14:tracePt t="32461" x="4724400" y="5962650"/>
          <p14:tracePt t="32473" x="4711700" y="5956300"/>
          <p14:tracePt t="32490" x="4667250" y="5937250"/>
          <p14:tracePt t="32506" x="4648200" y="5924550"/>
          <p14:tracePt t="32524" x="4603750" y="5905500"/>
          <p14:tracePt t="32540" x="4559300" y="5892800"/>
          <p14:tracePt t="32557" x="4533900" y="5886450"/>
          <p14:tracePt t="32574" x="4476750" y="5880100"/>
          <p14:tracePt t="32589" x="4419600" y="5854700"/>
          <p14:tracePt t="32606" x="4387850" y="5848350"/>
          <p14:tracePt t="32625" x="4330700" y="5842000"/>
          <p14:tracePt t="32640" x="4298950" y="5835650"/>
          <p14:tracePt t="32657" x="4222750" y="5810250"/>
          <p14:tracePt t="32673" x="4197350" y="5803900"/>
          <p14:tracePt t="32689" x="4178300" y="5797550"/>
          <p14:tracePt t="32706" x="4133850" y="5784850"/>
          <p14:tracePt t="32722" x="4108450" y="5778500"/>
          <p14:tracePt t="32739" x="4095750" y="5772150"/>
          <p14:tracePt t="32756" x="4089400" y="5765800"/>
          <p14:tracePt t="32772" x="4076700" y="5759450"/>
          <p14:tracePt t="32805" x="4070350" y="5753100"/>
          <p14:tracePt t="32861" x="4064000" y="5753100"/>
          <p14:tracePt t="32931" x="4057650" y="5746750"/>
          <p14:tracePt t="32973" x="4051300" y="5746750"/>
          <p14:tracePt t="32979" x="4044950" y="5746750"/>
          <p14:tracePt t="32988" x="4038600" y="5740400"/>
          <p14:tracePt t="33004" x="4025900" y="5740400"/>
          <p14:tracePt t="33023" x="3975100" y="5727700"/>
          <p14:tracePt t="33038" x="3949700" y="5721350"/>
          <p14:tracePt t="33054" x="3829050" y="5695950"/>
          <p14:tracePt t="33072" x="3695700" y="5664200"/>
          <p14:tracePt t="33088" x="3625850" y="5657850"/>
          <p14:tracePt t="33104" x="3498850" y="5626100"/>
          <p14:tracePt t="33121" x="3365500" y="5607050"/>
          <p14:tracePt t="33138" x="3295650" y="5588000"/>
          <p14:tracePt t="33155" x="3194050" y="5575300"/>
          <p14:tracePt t="33171" x="3162300" y="5562600"/>
          <p14:tracePt t="33595" x="3162300" y="5556250"/>
          <p14:tracePt t="33609" x="3162300" y="5549900"/>
          <p14:tracePt t="33617" x="3162300" y="5537200"/>
          <p14:tracePt t="33631" x="3162300" y="5518150"/>
          <p14:tracePt t="33639" x="3155950" y="5492750"/>
          <p14:tracePt t="33653" x="3155950" y="5473700"/>
          <p14:tracePt t="33669" x="3149600" y="5435600"/>
          <p14:tracePt t="33686" x="3143250" y="5410200"/>
          <p14:tracePt t="33702" x="3130550" y="5378450"/>
          <p14:tracePt t="33719" x="3111500" y="5334000"/>
          <p14:tracePt t="33736" x="3092450" y="5295900"/>
          <p14:tracePt t="33752" x="3086100" y="5270500"/>
          <p14:tracePt t="33769" x="3060700" y="5251450"/>
          <p14:tracePt t="33786" x="3016250" y="5175250"/>
          <p14:tracePt t="33802" x="3003550" y="5156200"/>
          <p14:tracePt t="33820" x="2984500" y="5111750"/>
          <p14:tracePt t="33835" x="2971800" y="5092700"/>
          <p14:tracePt t="33852" x="2952750" y="5060950"/>
          <p14:tracePt t="33869" x="2940050" y="5029200"/>
          <p14:tracePt t="33885" x="2933700" y="5016500"/>
          <p14:tracePt t="33901" x="2933700" y="5010150"/>
          <p14:tracePt t="33919" x="2927350" y="4997450"/>
          <p14:tracePt t="33935" x="2921000" y="4991100"/>
          <p14:tracePt t="33951" x="2921000" y="4984750"/>
          <p14:tracePt t="33968" x="2914650" y="4978400"/>
          <p14:tracePt t="34101" x="2921000" y="4972050"/>
          <p14:tracePt t="34108" x="2927350" y="4972050"/>
          <p14:tracePt t="34150" x="2933700" y="4972050"/>
          <p14:tracePt t="34157" x="2940050" y="4972050"/>
          <p14:tracePt t="34178" x="2946400" y="4972050"/>
          <p14:tracePt t="34192" x="2952750" y="4972050"/>
          <p14:tracePt t="34200" x="2959100" y="4972050"/>
          <p14:tracePt t="34217" x="2965450" y="4972050"/>
          <p14:tracePt t="34234" x="3009900" y="4972050"/>
          <p14:tracePt t="34250" x="3079750" y="4965700"/>
          <p14:tracePt t="34267" x="3117850" y="4965700"/>
          <p14:tracePt t="34284" x="3232150" y="4953000"/>
          <p14:tracePt t="34300" x="3359150" y="4953000"/>
          <p14:tracePt t="34317" x="3422650" y="4953000"/>
          <p14:tracePt t="34333" x="3568700" y="4953000"/>
          <p14:tracePt t="34350" x="3644900" y="4953000"/>
          <p14:tracePt t="34368" x="3835400" y="4946650"/>
          <p14:tracePt t="34383" x="3898900" y="4946650"/>
          <p14:tracePt t="34400" x="3937000" y="4946650"/>
          <p14:tracePt t="34417" x="4019550" y="4946650"/>
          <p14:tracePt t="34433" x="4070350" y="4946650"/>
          <p14:tracePt t="34450" x="4076700" y="4946650"/>
          <p14:tracePt t="34466" x="4089400" y="4946650"/>
          <p14:tracePt t="34482" x="4102100" y="4946650"/>
          <p14:tracePt t="34543" x="4095750" y="4946650"/>
          <p14:tracePt t="34550" x="4089400" y="4946650"/>
          <p14:tracePt t="34578" x="4083050" y="4940300"/>
          <p14:tracePt t="34592" x="4076700" y="4940300"/>
          <p14:tracePt t="34613" x="4070350" y="4933950"/>
          <p14:tracePt t="34620" x="4064000" y="4933950"/>
          <p14:tracePt t="34635" x="4057650" y="4933950"/>
          <p14:tracePt t="34649" x="4051300" y="4927600"/>
          <p14:tracePt t="34666" x="4044950" y="4927600"/>
          <p14:tracePt t="34683" x="4000500" y="4921250"/>
          <p14:tracePt t="34699" x="3962400" y="4914900"/>
          <p14:tracePt t="34715" x="3829050" y="4895850"/>
          <p14:tracePt t="34732" x="3638550" y="4864100"/>
          <p14:tracePt t="34749" x="3524250" y="4845050"/>
          <p14:tracePt t="34765" x="3289300" y="4800600"/>
          <p14:tracePt t="34782" x="3098800" y="4781550"/>
          <p14:tracePt t="34799" x="3035300" y="4768850"/>
          <p14:tracePt t="34816" x="2914650" y="4762500"/>
          <p14:tracePt t="34831" x="2857500" y="4756150"/>
          <p14:tracePt t="34848" x="2844800" y="4756150"/>
          <p14:tracePt t="34865" x="2825750" y="4756150"/>
          <p14:tracePt t="34916" x="2819400" y="4762500"/>
          <p14:tracePt t="35524" x="2819400" y="4768850"/>
          <p14:tracePt t="35531" x="2825750" y="4794250"/>
          <p14:tracePt t="35545" x="2832100" y="4819650"/>
          <p14:tracePt t="35552" x="2838450" y="4845050"/>
          <p14:tracePt t="35566" x="2838450" y="4864100"/>
          <p14:tracePt t="35580" x="2851150" y="4914900"/>
          <p14:tracePt t="35596" x="2851150" y="4933950"/>
          <p14:tracePt t="35612" x="2857500" y="4946650"/>
          <p14:tracePt t="35630" x="2857500" y="4978400"/>
          <p14:tracePt t="35646" x="2863850" y="5022850"/>
          <p14:tracePt t="35662" x="2870200" y="5035550"/>
          <p14:tracePt t="35679" x="2876550" y="5067300"/>
          <p14:tracePt t="35695" x="2889250" y="5099050"/>
          <p14:tracePt t="35713" x="2889250" y="5111750"/>
          <p14:tracePt t="35729" x="2901950" y="5130800"/>
          <p14:tracePt t="35745" x="2908300" y="5149850"/>
          <p14:tracePt t="35762" x="2908300" y="5156200"/>
          <p14:tracePt t="35795" x="2914650" y="5162550"/>
          <p14:tracePt t="35826" x="2921000" y="5168900"/>
          <p14:tracePt t="35861" x="2921000" y="5175250"/>
          <p14:tracePt t="35896" x="2927350" y="5175250"/>
          <p14:tracePt t="35903" x="2933700" y="5175250"/>
          <p14:tracePt t="35973" x="2940050" y="5175250"/>
          <p14:tracePt t="36036" x="2940050" y="5168900"/>
          <p14:tracePt t="36043" x="2940050" y="5162550"/>
          <p14:tracePt t="36071" x="2946400" y="5162550"/>
          <p14:tracePt t="36107" x="2946400" y="5156200"/>
          <p14:tracePt t="36113" x="2952750" y="5156200"/>
          <p14:tracePt t="36135" x="2952750" y="5149850"/>
          <p14:tracePt t="36163" x="2959100" y="5143500"/>
          <p14:tracePt t="36198" x="2965450" y="5137150"/>
          <p14:tracePt t="36212" x="2971800" y="5137150"/>
          <p14:tracePt t="36275" x="2978150" y="5130800"/>
          <p14:tracePt t="36282" x="2984500" y="5130800"/>
          <p14:tracePt t="36303" x="2990850" y="5130800"/>
          <p14:tracePt t="36324" x="2997200" y="5130800"/>
          <p14:tracePt t="36345" x="3003550" y="5124450"/>
          <p14:tracePt t="36373" x="3009900" y="5124450"/>
          <p14:tracePt t="36415" x="3016250" y="5124450"/>
          <p14:tracePt t="36443" x="3028950" y="5118100"/>
          <p14:tracePt t="36464" x="3035300" y="5118100"/>
          <p14:tracePt t="36479" x="3041650" y="5111750"/>
          <p14:tracePt t="36485" x="3048000" y="5111750"/>
          <p14:tracePt t="36495" x="3054350" y="5111750"/>
          <p14:tracePt t="36509" x="3060700" y="5111750"/>
          <p14:tracePt t="36526" x="3073400" y="5105400"/>
          <p14:tracePt t="36542" x="3111500" y="5092700"/>
          <p14:tracePt t="36559" x="3149600" y="5073650"/>
          <p14:tracePt t="36577" x="3194050" y="5060950"/>
          <p14:tracePt t="36592" x="3225800" y="5054600"/>
          <p14:tracePt t="36609" x="3270250" y="5041900"/>
          <p14:tracePt t="36626" x="3333750" y="5029200"/>
          <p14:tracePt t="36642" x="3359150" y="5016500"/>
          <p14:tracePt t="36659" x="3409950" y="5010150"/>
          <p14:tracePt t="36676" x="3454400" y="5003800"/>
          <p14:tracePt t="36692" x="3473450" y="4997450"/>
          <p14:tracePt t="36709" x="3511550" y="4991100"/>
          <p14:tracePt t="36725" x="3562350" y="4991100"/>
          <p14:tracePt t="36742" x="3581400" y="4991100"/>
          <p14:tracePt t="36759" x="3632200" y="4991100"/>
          <p14:tracePt t="36775" x="3683000" y="4991100"/>
          <p14:tracePt t="36792" x="3702050" y="4991100"/>
          <p14:tracePt t="36809" x="3752850" y="4991100"/>
          <p14:tracePt t="36825" x="3771900" y="4984750"/>
          <p14:tracePt t="36841" x="3797300" y="4978400"/>
          <p14:tracePt t="36858" x="3822700" y="4978400"/>
          <p14:tracePt t="36875" x="3829050" y="4972050"/>
          <p14:tracePt t="36907" x="3835400" y="4972050"/>
          <p14:tracePt t="36924" x="3841750" y="4972050"/>
          <p14:tracePt t="36941" x="3854450" y="4972050"/>
          <p14:tracePt t="36957" x="3860800" y="4972050"/>
          <p14:tracePt t="36974" x="3867150" y="4972050"/>
          <p14:tracePt t="36991" x="3873500" y="4965700"/>
          <p14:tracePt t="37007" x="3892550" y="4965700"/>
          <p14:tracePt t="37024" x="3905250" y="4965700"/>
          <p14:tracePt t="37041" x="3937000" y="4959350"/>
          <p14:tracePt t="37057" x="3987800" y="4959350"/>
          <p14:tracePt t="37075" x="4044950" y="4953000"/>
          <p14:tracePt t="37090" x="4070350" y="4953000"/>
          <p14:tracePt t="37107" x="4102100" y="4953000"/>
          <p14:tracePt t="37124" x="4178300" y="4940300"/>
          <p14:tracePt t="37140" x="4203700" y="4940300"/>
          <p14:tracePt t="37157" x="4222750" y="4933950"/>
          <p14:tracePt t="37173" x="4254500" y="4933950"/>
          <p14:tracePt t="37190" x="4267200" y="4933950"/>
          <p14:tracePt t="37207" x="4273550" y="4927600"/>
          <p14:tracePt t="37224" x="4279900" y="4927600"/>
          <p14:tracePt t="37306" x="4279900" y="4921250"/>
          <p14:tracePt t="37426" x="4273550" y="4921250"/>
          <p14:tracePt t="37461" x="4273550" y="4914900"/>
          <p14:tracePt t="37496" x="4267200" y="4908550"/>
          <p14:tracePt t="37517" x="4260850" y="4908550"/>
          <p14:tracePt t="37538" x="4248150" y="4908550"/>
          <p14:tracePt t="37545" x="4241800" y="4908550"/>
          <p14:tracePt t="37559" x="4235450" y="4908550"/>
          <p14:tracePt t="37572" x="4210050" y="4908550"/>
          <p14:tracePt t="37588" x="4133850" y="4908550"/>
          <p14:tracePt t="37606" x="4089400" y="4921250"/>
          <p14:tracePt t="37623" x="3975100" y="4921250"/>
          <p14:tracePt t="37639" x="3829050" y="4940300"/>
          <p14:tracePt t="37655" x="3752850" y="4946650"/>
          <p14:tracePt t="37672" x="3613150" y="4959350"/>
          <p14:tracePt t="37689" x="3505200" y="4965700"/>
          <p14:tracePt t="37705" x="3467100" y="4972050"/>
          <p14:tracePt t="37722" x="3416300" y="4972050"/>
          <p14:tracePt t="37738" x="3397250" y="4984750"/>
          <p14:tracePt t="37756" x="3371850" y="4984750"/>
          <p14:tracePt t="37771" x="3365500" y="4984750"/>
          <p14:tracePt t="37812" x="3359150" y="4984750"/>
          <p14:tracePt t="37868" x="3359150" y="4991100"/>
          <p14:tracePt t="37896" x="3352800" y="4997450"/>
          <p14:tracePt t="37909" x="3346450" y="4997450"/>
          <p14:tracePt t="37916" x="3340100" y="4997450"/>
          <p14:tracePt t="37930" x="3333750" y="4997450"/>
          <p14:tracePt t="37940" x="3321050" y="5003800"/>
          <p14:tracePt t="37958" x="3308350" y="5003800"/>
          <p14:tracePt t="37980" x="3289300" y="5003800"/>
          <p14:tracePt t="37990" x="3276600" y="5010150"/>
          <p14:tracePt t="38003" x="3251200" y="5010150"/>
          <p14:tracePt t="38021" x="3232150" y="5010150"/>
          <p14:tracePt t="38037" x="3181350" y="5016500"/>
          <p14:tracePt t="38054" x="3168650" y="5016500"/>
          <p14:tracePt t="38071" x="3143250" y="5016500"/>
          <p14:tracePt t="38088" x="3130550" y="5022850"/>
          <p14:tracePt t="38105" x="3117850" y="5022850"/>
          <p14:tracePt t="38121" x="3111500" y="5022850"/>
          <p14:tracePt t="38137" x="3086100" y="5022850"/>
          <p14:tracePt t="38153" x="3073400" y="5022850"/>
          <p14:tracePt t="38170" x="3041650" y="5016500"/>
          <p14:tracePt t="39121" x="3035300" y="5016500"/>
          <p14:tracePt t="39142" x="3028950" y="5022850"/>
          <p14:tracePt t="39170" x="3028950" y="5029200"/>
          <p14:tracePt t="39212" x="3022600" y="5029200"/>
          <p14:tracePt t="39325" x="3022600" y="5035550"/>
          <p14:tracePt t="39444" x="3022600" y="5041900"/>
          <p14:tracePt t="39493" x="3022600" y="5048250"/>
          <p14:tracePt t="39542" x="3022600" y="5054600"/>
          <p14:tracePt t="39606" x="3016250" y="5060950"/>
          <p14:tracePt t="39697" x="3009900" y="5060950"/>
          <p14:tracePt t="40399" x="3016250" y="5060950"/>
          <p14:tracePt t="40448" x="3022600" y="5054600"/>
          <p14:tracePt t="40574" x="3016250" y="5048250"/>
          <p14:tracePt t="40609" x="3016250" y="5041900"/>
          <p14:tracePt t="40644" x="3009900" y="5041900"/>
          <p14:tracePt t="40729" x="3003550" y="5035550"/>
          <p14:tracePt t="40890" x="3003550" y="5029200"/>
          <p14:tracePt t="41206" x="3009900" y="5029200"/>
          <p14:tracePt t="41535" x="3003550" y="5029200"/>
          <p14:tracePt t="41605" x="2997200" y="5029200"/>
          <p14:tracePt t="41641" x="2990850" y="5029200"/>
          <p14:tracePt t="41697" x="2984500" y="5035550"/>
          <p14:tracePt t="41732" x="2978150" y="5035550"/>
          <p14:tracePt t="41738" x="2971800" y="5035550"/>
          <p14:tracePt t="41781" x="2965450" y="5035550"/>
          <p14:tracePt t="41809" x="2959100" y="5035550"/>
          <p14:tracePt t="41816" x="2959100" y="5041900"/>
          <p14:tracePt t="41830" x="2952750" y="5041900"/>
          <p14:tracePt t="41859" x="2946400" y="5041900"/>
          <p14:tracePt t="41879" x="2940050" y="5041900"/>
          <p14:tracePt t="41907" x="2933700" y="5041900"/>
          <p14:tracePt t="41929" x="2927350" y="5041900"/>
          <p14:tracePt t="41971" x="2921000" y="5041900"/>
          <p14:tracePt t="41999" x="2914650" y="5041900"/>
          <p14:tracePt t="42027" x="2908300" y="5041900"/>
          <p14:tracePt t="42047" x="2901950" y="5041900"/>
          <p14:tracePt t="42069" x="2895600" y="5041900"/>
          <p14:tracePt t="42097" x="2889250" y="5041900"/>
          <p14:tracePt t="42167" x="2882900" y="5041900"/>
          <p14:tracePt t="43826" x="2876550" y="5041900"/>
          <p14:tracePt t="43840" x="2870200" y="5048250"/>
          <p14:tracePt t="43847" x="2863850" y="5054600"/>
          <p14:tracePt t="43869" x="2863850" y="5060950"/>
          <p14:tracePt t="43876" x="2857500" y="5060950"/>
          <p14:tracePt t="43918" x="2851150" y="5067300"/>
          <p14:tracePt t="43960" x="2851150" y="5073650"/>
          <p14:tracePt t="44009" x="2844800" y="5073650"/>
          <p14:tracePt t="44079" x="2838450" y="5073650"/>
          <p14:tracePt t="44142" x="2838450" y="5067300"/>
          <p14:tracePt t="44198" x="2832100" y="5060950"/>
          <p14:tracePt t="44226" x="2832100" y="5054600"/>
          <p14:tracePt t="44268" x="2832100" y="5048250"/>
          <p14:tracePt t="44290" x="2832100" y="5041900"/>
          <p14:tracePt t="44388" x="2832100" y="5035550"/>
          <p14:tracePt t="44437" x="2825750" y="5035550"/>
          <p14:tracePt t="44493" x="2825750" y="5029200"/>
          <p14:tracePt t="44563" x="2825750" y="5022850"/>
          <p14:tracePt t="44634" x="2825750" y="5016500"/>
          <p14:tracePt t="44704" x="2819400" y="5010150"/>
          <p14:tracePt t="44802" x="2813050" y="5003800"/>
          <p14:tracePt t="44844" x="2813050" y="4997450"/>
          <p14:tracePt t="44921" x="2813050" y="4991100"/>
          <p14:tracePt t="44963" x="2806700" y="4984750"/>
          <p14:tracePt t="45055" x="2806700" y="4978400"/>
          <p14:tracePt t="45104" x="2806700" y="4972050"/>
          <p14:tracePt t="45159" x="2800350" y="4965700"/>
          <p14:tracePt t="45209" x="2800350" y="4959350"/>
          <p14:tracePt t="45272" x="2794000" y="4959350"/>
          <p14:tracePt t="45391" x="2794000" y="4953000"/>
          <p14:tracePt t="45440" x="2794000" y="4946650"/>
          <p14:tracePt t="45511" x="2794000" y="4940300"/>
          <p14:tracePt t="45560" x="2800350" y="4940300"/>
          <p14:tracePt t="45595" x="2806700" y="4940300"/>
          <p14:tracePt t="45602" x="2806700" y="4946650"/>
          <p14:tracePt t="45616" x="2813050" y="4946650"/>
          <p14:tracePt t="45627" x="2813050" y="4953000"/>
          <p14:tracePt t="45644" x="2825750" y="4953000"/>
          <p14:tracePt t="45661" x="2832100" y="4953000"/>
          <p14:tracePt t="45677" x="2844800" y="4959350"/>
          <p14:tracePt t="45694" x="2876550" y="4972050"/>
          <p14:tracePt t="45711" x="2876550" y="4978400"/>
          <p14:tracePt t="45728" x="2908300" y="4984750"/>
          <p14:tracePt t="45744" x="2946400" y="4997450"/>
          <p14:tracePt t="45760" x="2965450" y="4997450"/>
          <p14:tracePt t="45777" x="2984500" y="5003800"/>
          <p14:tracePt t="45794" x="2997200" y="5003800"/>
          <p14:tracePt t="45810" x="3003550" y="5003800"/>
          <p14:tracePt t="45843" x="3009900" y="5003800"/>
          <p14:tracePt t="45904" x="3016250" y="5003800"/>
          <p14:tracePt t="45932" x="3016250" y="4997450"/>
          <p14:tracePt t="45967" x="3016250" y="4991100"/>
          <p14:tracePt t="46002" x="3016250" y="4984750"/>
          <p14:tracePt t="46023" x="3016250" y="4978400"/>
          <p14:tracePt t="46044" x="3009900" y="4972050"/>
          <p14:tracePt t="46073" x="3009900" y="4965700"/>
          <p14:tracePt t="46114" x="3009900" y="4959350"/>
          <p14:tracePt t="46142" x="3003550" y="4953000"/>
          <p14:tracePt t="46177" x="3003550" y="4946650"/>
          <p14:tracePt t="46184" x="2997200" y="4946650"/>
          <p14:tracePt t="46193" x="2997200" y="4940300"/>
          <p14:tracePt t="46227" x="2990850" y="4940300"/>
          <p14:tracePt t="46233" x="2990850" y="4933950"/>
          <p14:tracePt t="46262" x="2990850" y="4927600"/>
          <p14:tracePt t="46296" x="2984500" y="4927600"/>
          <p14:tracePt t="46324" x="2978150" y="4921250"/>
          <p14:tracePt t="46374" x="2971800" y="4914900"/>
          <p14:tracePt t="46437" x="2971800" y="4921250"/>
          <p14:tracePt t="46465" x="2971800" y="4927600"/>
          <p14:tracePt t="46486" x="2971800" y="4933950"/>
          <p14:tracePt t="46493" x="2971800" y="4940300"/>
          <p14:tracePt t="46507" x="2971800" y="4946650"/>
          <p14:tracePt t="46514" x="2971800" y="4953000"/>
          <p14:tracePt t="46528" x="2971800" y="4959350"/>
          <p14:tracePt t="46542" x="2978150" y="4984750"/>
          <p14:tracePt t="46558" x="2984500" y="5003800"/>
          <p14:tracePt t="46574" x="3003550" y="5022850"/>
          <p14:tracePt t="46578" x="3009900" y="5041900"/>
          <p14:tracePt t="46592" x="3028950" y="5067300"/>
          <p14:tracePt t="46608" x="3060700" y="5111750"/>
          <p14:tracePt t="46624" x="3079750" y="5130800"/>
          <p14:tracePt t="46641" x="3124200" y="5175250"/>
          <p14:tracePt t="46658" x="3162300" y="5194300"/>
          <p14:tracePt t="46674" x="3181350" y="5200650"/>
          <p14:tracePt t="46691" x="3213100" y="5219700"/>
          <p14:tracePt t="46707" x="3244850" y="5213350"/>
          <p14:tracePt t="46725" x="3270250" y="5207000"/>
          <p14:tracePt t="46741" x="3295650" y="5194300"/>
          <p14:tracePt t="46758" x="3327400" y="5175250"/>
          <p14:tracePt t="46774" x="3365500" y="5143500"/>
          <p14:tracePt t="46790" x="3378200" y="5130800"/>
          <p14:tracePt t="46807" x="3390900" y="5118100"/>
          <p14:tracePt t="46824" x="3416300" y="5080000"/>
          <p14:tracePt t="46840" x="3422650" y="5067300"/>
          <p14:tracePt t="46857" x="3422650" y="5054600"/>
          <p14:tracePt t="46874" x="3429000" y="5029200"/>
          <p14:tracePt t="46890" x="3422650" y="5003800"/>
          <p14:tracePt t="46907" x="3416300" y="4984750"/>
          <p14:tracePt t="46923" x="3409950" y="4978400"/>
          <p14:tracePt t="46940" x="3397250" y="4965700"/>
          <p14:tracePt t="46957" x="3397250" y="4953000"/>
          <p14:tracePt t="46973" x="3397250" y="4946650"/>
          <p14:tracePt t="46990" x="3384550" y="4927600"/>
          <p14:tracePt t="47006" x="3378200" y="4914900"/>
          <p14:tracePt t="47023" x="3371850" y="4914900"/>
          <p14:tracePt t="47040" x="3365500" y="4902200"/>
          <p14:tracePt t="47056" x="3359150" y="4889500"/>
          <p14:tracePt t="47073" x="3359150" y="4883150"/>
          <p14:tracePt t="47077" x="3352800" y="4883150"/>
          <p14:tracePt t="47096" x="3352800" y="4876800"/>
          <p14:tracePt t="47209" x="3359150" y="4876800"/>
          <p14:tracePt t="47236" x="3365500" y="4883150"/>
          <p14:tracePt t="47244" x="3371850" y="4889500"/>
          <p14:tracePt t="47258" x="3378200" y="4889500"/>
          <p14:tracePt t="47272" x="3378200" y="4895850"/>
          <p14:tracePt t="47289" x="3384550" y="4902200"/>
          <p14:tracePt t="47305" x="3390900" y="4908550"/>
          <p14:tracePt t="47322" x="3416300" y="4927600"/>
          <p14:tracePt t="47338" x="3454400" y="4940300"/>
          <p14:tracePt t="47355" x="3473450" y="4946650"/>
          <p14:tracePt t="47371" x="3505200" y="4965700"/>
          <p14:tracePt t="47388" x="3549650" y="4972050"/>
          <p14:tracePt t="47406" x="3587750" y="4978400"/>
          <p14:tracePt t="47421" x="3600450" y="4978400"/>
          <p14:tracePt t="47438" x="3625850" y="4978400"/>
          <p14:tracePt t="47455" x="3670300" y="4959350"/>
          <p14:tracePt t="47471" x="3676650" y="4953000"/>
          <p14:tracePt t="47488" x="3683000" y="4946650"/>
          <p14:tracePt t="47505" x="3689350" y="4940300"/>
          <p14:tracePt t="47521" x="3695700" y="4927600"/>
          <p14:tracePt t="47538" x="3695700" y="4921250"/>
          <p14:tracePt t="47554" x="3702050" y="4914900"/>
          <p14:tracePt t="47571" x="3702050" y="4908550"/>
          <p14:tracePt t="47637" x="3702050" y="4914900"/>
          <p14:tracePt t="47665" x="3702050" y="4921250"/>
          <p14:tracePt t="47686" x="3702050" y="4933950"/>
          <p14:tracePt t="47736" x="3702050" y="4940300"/>
          <p14:tracePt t="47770" x="3708400" y="4946650"/>
          <p14:tracePt t="47799" x="3714750" y="4946650"/>
          <p14:tracePt t="47806" x="3721100" y="4946650"/>
          <p14:tracePt t="47869" x="3727450" y="4946650"/>
          <p14:tracePt t="47890" x="3733800" y="4946650"/>
          <p14:tracePt t="47897" x="3740150" y="4946650"/>
          <p14:tracePt t="47918" x="3746500" y="4946650"/>
          <p14:tracePt t="47939" x="3752850" y="4946650"/>
          <p14:tracePt t="47946" x="3759200" y="4946650"/>
          <p14:tracePt t="47967" x="3765550" y="4946650"/>
          <p14:tracePt t="47981" x="3771900" y="4946650"/>
          <p14:tracePt t="47989" x="3778250" y="4946650"/>
          <p14:tracePt t="48003" x="3790950" y="4946650"/>
          <p14:tracePt t="48019" x="3822700" y="4946650"/>
          <p14:tracePt t="48037" x="3860800" y="4946650"/>
          <p14:tracePt t="48052" x="3892550" y="4946650"/>
          <p14:tracePt t="48069" x="3943350" y="4940300"/>
          <p14:tracePt t="48087" x="3987800" y="4933950"/>
          <p14:tracePt t="48102" x="4013200" y="4927600"/>
          <p14:tracePt t="48119" x="4032250" y="4921250"/>
          <p14:tracePt t="48136" x="4057650" y="4902200"/>
          <p14:tracePt t="48152" x="4083050" y="4889500"/>
          <p14:tracePt t="48169" x="4089400" y="4883150"/>
          <p14:tracePt t="48186" x="4095750" y="4864100"/>
          <p14:tracePt t="48202" x="4102100" y="4851400"/>
          <p14:tracePt t="48235" x="4102100" y="4845050"/>
          <p14:tracePt t="48270" x="4102100" y="4838700"/>
          <p14:tracePt t="48311" x="4102100" y="4832350"/>
          <p14:tracePt t="48473" x="4102100" y="4838700"/>
          <p14:tracePt t="48529" x="4095750" y="4838700"/>
          <p14:tracePt t="48620" x="4089400" y="4838700"/>
          <p14:tracePt t="48704" x="4089400" y="4845050"/>
          <p14:tracePt t="48782" x="4083050" y="4845050"/>
          <p14:tracePt t="49371" x="4076700" y="4845050"/>
          <p14:tracePt t="49392" x="4070350" y="4845050"/>
          <p14:tracePt t="49414" x="4083050" y="4845050"/>
          <p14:tracePt t="49894" x="4064000" y="4851400"/>
          <p14:tracePt t="49907" x="4044950" y="4864100"/>
          <p14:tracePt t="49915" x="4019550" y="4876800"/>
          <p14:tracePt t="49930" x="3994150" y="4889500"/>
          <p14:tracePt t="49946" x="3943350" y="4921250"/>
          <p14:tracePt t="49963" x="3879850" y="4940300"/>
          <p14:tracePt t="49979" x="3835400" y="4953000"/>
          <p14:tracePt t="49996" x="3752850" y="4978400"/>
          <p14:tracePt t="50013" x="3644900" y="5010150"/>
          <p14:tracePt t="50029" x="3581400" y="5022850"/>
          <p14:tracePt t="50046" x="3511550" y="5041900"/>
          <p14:tracePt t="50063" x="3359150" y="5073650"/>
          <p14:tracePt t="50080" x="3321050" y="5086350"/>
          <p14:tracePt t="50083" x="3289300" y="5092700"/>
          <p14:tracePt t="50099" x="3263900" y="5092700"/>
          <p14:tracePt t="50112" x="3238500" y="5099050"/>
          <p14:tracePt t="50129" x="3200400" y="5099050"/>
          <p14:tracePt t="50146" x="3175000" y="5105400"/>
          <p14:tracePt t="50162" x="3155950" y="5105400"/>
          <p14:tracePt t="50179" x="3124200" y="5105400"/>
          <p14:tracePt t="50196" x="3092450" y="5105400"/>
          <p14:tracePt t="50212" x="3079750" y="5105400"/>
          <p14:tracePt t="50229" x="3060700" y="5105400"/>
          <p14:tracePt t="50245" x="3035300" y="5099050"/>
          <p14:tracePt t="50262" x="3022600" y="5099050"/>
          <p14:tracePt t="50279" x="3003550" y="5092700"/>
          <p14:tracePt t="50295" x="2971800" y="5086350"/>
          <p14:tracePt t="50311" x="2952750" y="5086350"/>
          <p14:tracePt t="50329" x="2895600" y="5073650"/>
          <p14:tracePt t="50345" x="2838450" y="5054600"/>
          <p14:tracePt t="50361" x="2794000" y="5048250"/>
          <p14:tracePt t="50378" x="2724150" y="5022850"/>
          <p14:tracePt t="50395" x="2679700" y="5016500"/>
          <p14:tracePt t="50411" x="2622550" y="4991100"/>
          <p14:tracePt t="50428" x="2533650" y="4965700"/>
          <p14:tracePt t="50444" x="2514600" y="4959350"/>
          <p14:tracePt t="50462" x="2451100" y="4940300"/>
          <p14:tracePt t="50477" x="2438400" y="4933950"/>
          <p14:tracePt t="50494" x="2425700" y="4933950"/>
          <p14:tracePt t="50511" x="2406650" y="4921250"/>
          <p14:tracePt t="50527" x="2400300" y="4921250"/>
          <p14:tracePt t="50574" x="2393950" y="4914900"/>
          <p14:tracePt t="50624" x="2393950" y="4908550"/>
          <p14:tracePt t="50694" x="2393950" y="4902200"/>
          <p14:tracePt t="50736" x="2400300" y="4902200"/>
          <p14:tracePt t="50764" x="2406650" y="4902200"/>
          <p14:tracePt t="50820" x="2413000" y="4895850"/>
          <p14:tracePt t="50828" x="2419350" y="4895850"/>
          <p14:tracePt t="50854" x="2425700" y="4895850"/>
          <p14:tracePt t="50889" x="2425700" y="4889500"/>
          <p14:tracePt t="50903" x="2432050" y="4889500"/>
          <p14:tracePt t="50925" x="2438400" y="4889500"/>
          <p14:tracePt t="50946" x="2444750" y="4889500"/>
          <p14:tracePt t="50967" x="2451100" y="4889500"/>
          <p14:tracePt t="50974" x="2463800" y="4889500"/>
          <p14:tracePt t="50988" x="2470150" y="4889500"/>
          <p14:tracePt t="50996" x="2482850" y="4889500"/>
          <p14:tracePt t="51012" x="2495550" y="4889500"/>
          <p14:tracePt t="51026" x="2533650" y="4889500"/>
          <p14:tracePt t="51042" x="2641600" y="4889500"/>
          <p14:tracePt t="51059" x="2806700" y="4889500"/>
          <p14:tracePt t="51075" x="2914650" y="4889500"/>
          <p14:tracePt t="51092" x="3181350" y="4889500"/>
          <p14:tracePt t="51109" x="3536950" y="4889500"/>
          <p14:tracePt t="51125" x="3746500" y="4889500"/>
          <p14:tracePt t="51142" x="4114800" y="4889500"/>
          <p14:tracePt t="51158" x="4438650" y="4908550"/>
          <p14:tracePt t="51175" x="4578350" y="4908550"/>
          <p14:tracePt t="51192" x="4806950" y="4914900"/>
          <p14:tracePt t="51208" x="4908550" y="4914900"/>
          <p14:tracePt t="51225" x="5086350" y="4927600"/>
          <p14:tracePt t="51241" x="5226050" y="4933950"/>
          <p14:tracePt t="51258" x="5334000" y="4933950"/>
          <p14:tracePt t="51275" x="5384800" y="4946650"/>
          <p14:tracePt t="51293" x="5441950" y="4946650"/>
          <p14:tracePt t="51308" x="5461000" y="4946650"/>
          <p14:tracePt t="51325" x="5486400" y="4940300"/>
          <p14:tracePt t="51341" x="5499100" y="4940300"/>
          <p14:tracePt t="51358" x="5505450" y="4933950"/>
          <p14:tracePt t="51375" x="5511800" y="4933950"/>
          <p14:tracePt t="51410" x="5511800" y="4927600"/>
          <p14:tracePt t="51416" x="5505450" y="4927600"/>
          <p14:tracePt t="51431" x="5499100" y="4927600"/>
          <p14:tracePt t="51441" x="5486400" y="4927600"/>
          <p14:tracePt t="51460" x="5473700" y="4921250"/>
          <p14:tracePt t="51474" x="5467350" y="4921250"/>
          <p14:tracePt t="51490" x="5454650" y="4921250"/>
          <p14:tracePt t="51508" x="5435600" y="4914900"/>
          <p14:tracePt t="51524" x="5416550" y="4914900"/>
          <p14:tracePt t="51540" x="5359400" y="4914900"/>
          <p14:tracePt t="51557" x="5207000" y="4914900"/>
          <p14:tracePt t="51574" x="5105400" y="4914900"/>
          <p14:tracePt t="51591" x="4978400" y="4914900"/>
          <p14:tracePt t="51607" x="4616450" y="4914900"/>
          <p14:tracePt t="51624" x="4476750" y="4902200"/>
          <p14:tracePt t="51641" x="4235450" y="4902200"/>
          <p14:tracePt t="51657" x="4133850" y="4902200"/>
          <p14:tracePt t="51673" x="3968750" y="4902200"/>
          <p14:tracePt t="51691" x="3835400" y="4908550"/>
          <p14:tracePt t="51707" x="3784600" y="4908550"/>
          <p14:tracePt t="51723" x="3727450" y="4914900"/>
          <p14:tracePt t="51740" x="3695700" y="4921250"/>
          <p14:tracePt t="51756" x="3683000" y="4927600"/>
          <p14:tracePt t="51774" x="3663950" y="4927600"/>
          <p14:tracePt t="51790" x="3651250" y="4933950"/>
          <p14:tracePt t="51807" x="3644900" y="4933950"/>
          <p14:tracePt t="51824" x="3625850" y="4940300"/>
          <p14:tracePt t="51839" x="3600450" y="4946650"/>
          <p14:tracePt t="51856" x="3587750" y="4946650"/>
          <p14:tracePt t="51873" x="3556000" y="4953000"/>
          <p14:tracePt t="51889" x="3524250" y="4959350"/>
          <p14:tracePt t="51907" x="3511550" y="4959350"/>
          <p14:tracePt t="51923" x="3460750" y="4972050"/>
          <p14:tracePt t="51939" x="3435350" y="4978400"/>
          <p14:tracePt t="51956" x="3371850" y="4997450"/>
          <p14:tracePt t="51972" x="3321050" y="5016500"/>
          <p14:tracePt t="51989" x="3295650" y="5022850"/>
          <p14:tracePt t="52007" x="3232150" y="5035550"/>
          <p14:tracePt t="52022" x="3149600" y="5054600"/>
          <p14:tracePt t="52039" x="3111500" y="5060950"/>
          <p14:tracePt t="52056" x="3022600" y="5060950"/>
          <p14:tracePt t="52072" x="2952750" y="5073650"/>
          <p14:tracePt t="52089" x="2914650" y="5073650"/>
          <p14:tracePt t="52106" x="2857500" y="5067300"/>
          <p14:tracePt t="52122" x="2813050" y="5067300"/>
          <p14:tracePt t="52139" x="2800350" y="5060950"/>
          <p14:tracePt t="52155" x="2781300" y="5054600"/>
          <p14:tracePt t="52172" x="2774950" y="5054600"/>
          <p14:tracePt t="52189" x="2768600" y="5054600"/>
          <p14:tracePt t="52239" x="2762250" y="5048250"/>
          <p14:tracePt t="52273" x="2762250" y="5041900"/>
          <p14:tracePt t="52308" x="2762250" y="5035550"/>
          <p14:tracePt t="52329" x="2768600" y="5035550"/>
          <p14:tracePt t="52350" x="2768600" y="5029200"/>
          <p14:tracePt t="52357" x="2774950" y="5029200"/>
          <p14:tracePt t="52378" x="2781300" y="5022850"/>
          <p14:tracePt t="52398" x="2787650" y="5022850"/>
          <p14:tracePt t="52422" x="2794000" y="5022850"/>
          <p14:tracePt t="52441" x="2800350" y="5022850"/>
          <p14:tracePt t="52448" x="2806700" y="5022850"/>
          <p14:tracePt t="52483" x="2813050" y="5022850"/>
          <p14:tracePt t="52491" x="2819400" y="5022850"/>
          <p14:tracePt t="52506" x="2832100" y="5022850"/>
          <p14:tracePt t="52521" x="2870200" y="5022850"/>
          <p14:tracePt t="52537" x="2901950" y="5016500"/>
          <p14:tracePt t="52554" x="2959100" y="5016500"/>
          <p14:tracePt t="52570" x="2997200" y="5010150"/>
          <p14:tracePt t="52587" x="3067050" y="5010150"/>
          <p14:tracePt t="52603" x="3124200" y="5003800"/>
          <p14:tracePt t="52620" x="3143250" y="4997450"/>
          <p14:tracePt t="52638" x="3175000" y="4997450"/>
          <p14:tracePt t="52654" x="3194050" y="4991100"/>
          <p14:tracePt t="52670" x="3200400" y="4984750"/>
          <p14:tracePt t="52687" x="3206750" y="4984750"/>
          <p14:tracePt t="52813" x="3200400" y="4978400"/>
          <p14:tracePt t="53101" x="3194050" y="4978400"/>
          <p14:tracePt t="53136" x="3194050" y="4972050"/>
          <p14:tracePt t="53150" x="3187700" y="4972050"/>
          <p14:tracePt t="53185" x="3187700" y="4965700"/>
          <p14:tracePt t="53192" x="3187700" y="4959350"/>
          <p14:tracePt t="53206" x="3187700" y="4953000"/>
          <p14:tracePt t="53242" x="3181350" y="4953000"/>
          <p14:tracePt t="53291" x="3175000" y="4946650"/>
          <p14:tracePt t="53325" x="3175000" y="4940300"/>
          <p14:tracePt t="53403" x="3168650" y="4940300"/>
          <p14:tracePt t="53423" x="3168650" y="4946650"/>
          <p14:tracePt t="53487" x="3175000" y="4946650"/>
          <p14:tracePt t="53494" x="3181350" y="4953000"/>
          <p14:tracePt t="53522" x="3187700" y="4965700"/>
          <p14:tracePt t="53536" x="3194050" y="4965700"/>
          <p14:tracePt t="53543" x="3200400" y="4972050"/>
          <p14:tracePt t="53557" x="3206750" y="4978400"/>
          <p14:tracePt t="53566" x="3219450" y="4984750"/>
          <p14:tracePt t="53583" x="3232150" y="4997450"/>
          <p14:tracePt t="53600" x="3263900" y="5016500"/>
          <p14:tracePt t="53617" x="3308350" y="5041900"/>
          <p14:tracePt t="53634" x="3327400" y="5048250"/>
          <p14:tracePt t="53650" x="3371850" y="5060950"/>
          <p14:tracePt t="53667" x="3403600" y="5060950"/>
          <p14:tracePt t="53684" x="3435350" y="5060950"/>
          <p14:tracePt t="53700" x="3448050" y="5060950"/>
          <p14:tracePt t="53716" x="3460750" y="5060950"/>
          <p14:tracePt t="53733" x="3467100" y="5060950"/>
          <p14:tracePt t="53750" x="3467100" y="5054600"/>
          <p14:tracePt t="53783" x="3473450" y="5048250"/>
          <p14:tracePt t="53803" x="3473450" y="5041900"/>
          <p14:tracePt t="53852" x="3473450" y="5035550"/>
          <p14:tracePt t="53894" x="3473450" y="5029200"/>
          <p14:tracePt t="53915" x="3473450" y="5016500"/>
          <p14:tracePt t="53943" x="3473450" y="5010150"/>
          <p14:tracePt t="53965" x="3467100" y="5003800"/>
          <p14:tracePt t="54013" x="3460750" y="4997450"/>
          <p14:tracePt t="54034" x="3460750" y="4991100"/>
          <p14:tracePt t="54055" x="3460750" y="4984750"/>
          <p14:tracePt t="54084" x="3454400" y="4978400"/>
          <p14:tracePt t="54105" x="3454400" y="4972050"/>
          <p14:tracePt t="54126" x="3448050" y="4972050"/>
          <p14:tracePt t="54154" x="3448050" y="4965700"/>
          <p14:tracePt t="54175" x="3441700" y="4965700"/>
          <p14:tracePt t="54203" x="3441700" y="4959350"/>
          <p14:tracePt t="54238" x="3441700" y="4953000"/>
          <p14:tracePt t="54294" x="3441700" y="4959350"/>
          <p14:tracePt t="54336" x="3448050" y="4959350"/>
          <p14:tracePt t="54343" x="3454400" y="4965700"/>
          <p14:tracePt t="54400" x="3467100" y="4965700"/>
          <p14:tracePt t="54435" x="3473450" y="4965700"/>
          <p14:tracePt t="54476" x="3479800" y="4965700"/>
          <p14:tracePt t="54505" x="3486150" y="4965700"/>
          <p14:tracePt t="54526" x="3492500" y="4965700"/>
          <p14:tracePt t="54554" x="3498850" y="4965700"/>
          <p14:tracePt t="54610" x="3505200" y="4965700"/>
          <p14:tracePt t="54645" x="3511550" y="4965700"/>
          <p14:tracePt t="54680" x="3511550" y="4959350"/>
          <p14:tracePt t="54694" x="3517900" y="4959350"/>
          <p14:tracePt t="54716" x="3524250" y="4959350"/>
          <p14:tracePt t="54737" x="3530600" y="4959350"/>
          <p14:tracePt t="54757" x="3536950" y="4959350"/>
          <p14:tracePt t="54764" x="3543300" y="4959350"/>
          <p14:tracePt t="54786" x="3549650" y="4959350"/>
          <p14:tracePt t="54828" x="3556000" y="4959350"/>
          <p14:tracePt t="54849" x="3562350" y="4959350"/>
          <p14:tracePt t="54855" x="3568700" y="4959350"/>
          <p14:tracePt t="54870" x="3575050" y="4959350"/>
          <p14:tracePt t="54878" x="3581400" y="4959350"/>
          <p14:tracePt t="54895" x="3587750" y="4959350"/>
          <p14:tracePt t="54912" x="3600450" y="4959350"/>
          <p14:tracePt t="54929" x="3632200" y="4959350"/>
          <p14:tracePt t="54945" x="3644900" y="4953000"/>
          <p14:tracePt t="54962" x="3683000" y="4940300"/>
          <p14:tracePt t="54978" x="3714750" y="4933950"/>
          <p14:tracePt t="54996" x="3727450" y="4927600"/>
          <p14:tracePt t="55011" x="3733800" y="4927600"/>
          <p14:tracePt t="55028" x="3740150" y="4927600"/>
          <p14:tracePt t="55046" x="3759200" y="4927600"/>
          <p14:tracePt t="55078" x="3765550" y="4927600"/>
          <p14:tracePt t="55108" x="3771900" y="4927600"/>
          <p14:tracePt t="55137" x="3778250" y="4927600"/>
          <p14:tracePt t="55157" x="3784600" y="4927600"/>
          <p14:tracePt t="55179" x="3797300" y="4927600"/>
          <p14:tracePt t="55186" x="3803650" y="4927600"/>
          <p14:tracePt t="55207" x="3810000" y="4927600"/>
          <p14:tracePt t="55229" x="3816350" y="4927600"/>
          <p14:tracePt t="55249" x="3829050" y="4927600"/>
          <p14:tracePt t="55255" x="3835400" y="4927600"/>
          <p14:tracePt t="55270" x="3841750" y="4927600"/>
          <p14:tracePt t="55278" x="3854450" y="4927600"/>
          <p14:tracePt t="55294" x="3867150" y="4927600"/>
          <p14:tracePt t="55312" x="3892550" y="4921250"/>
          <p14:tracePt t="55327" x="3917950" y="4914900"/>
          <p14:tracePt t="55344" x="3930650" y="4914900"/>
          <p14:tracePt t="55361" x="3943350" y="4908550"/>
          <p14:tracePt t="55377" x="3956050" y="4908550"/>
          <p14:tracePt t="55417" x="3962400" y="4902200"/>
          <p14:tracePt t="55453" x="3968750" y="4902200"/>
          <p14:tracePt t="55481" x="3975100" y="4902200"/>
          <p14:tracePt t="55508" x="3987800" y="4902200"/>
          <p14:tracePt t="55530" x="3994150" y="4902200"/>
          <p14:tracePt t="55557" x="4000500" y="4902200"/>
          <p14:tracePt t="55600" x="4006850" y="4908550"/>
          <p14:tracePt t="55628" x="4013200" y="4908550"/>
          <p14:tracePt t="55649" x="4025900" y="4914900"/>
          <p14:tracePt t="55670" x="4032250" y="4914900"/>
          <p14:tracePt t="55691" x="4038600" y="4914900"/>
          <p14:tracePt t="55712" x="4044950" y="4914900"/>
          <p14:tracePt t="55733" x="4051300" y="4914900"/>
          <p14:tracePt t="55747" x="4057650" y="4914900"/>
          <p14:tracePt t="55768" x="4064000" y="4914900"/>
          <p14:tracePt t="55789" x="4076700" y="4921250"/>
          <p14:tracePt t="55817" x="4083050" y="4921250"/>
          <p14:tracePt t="55859" x="4089400" y="4921250"/>
          <p14:tracePt t="55881" x="4095750" y="4921250"/>
          <p14:tracePt t="55888" x="4095750" y="4927600"/>
          <p14:tracePt t="55910" x="4102100" y="4927600"/>
          <p14:tracePt t="55930" x="4108450" y="4927600"/>
          <p14:tracePt t="55951" x="4114800" y="4927600"/>
          <p14:tracePt t="55979" x="4121150" y="4927600"/>
          <p14:tracePt t="56028" x="4127500" y="4927600"/>
          <p14:tracePt t="56063" x="4133850" y="4927600"/>
          <p14:tracePt t="56098" x="4140200" y="4927600"/>
          <p14:tracePt t="56119" x="4146550" y="4921250"/>
          <p14:tracePt t="56140" x="4152900" y="4921250"/>
          <p14:tracePt t="56168" x="4159250" y="4921250"/>
          <p14:tracePt t="56428" x="4152900" y="4921250"/>
          <p14:tracePt t="56439" x="4159250" y="4921250"/>
          <p14:tracePt t="56824" x="4140200" y="4921250"/>
          <p14:tracePt t="56831" x="4121150" y="4921250"/>
          <p14:tracePt t="56845" x="4089400" y="4921250"/>
          <p14:tracePt t="56855" x="4064000" y="4921250"/>
          <p14:tracePt t="56873" x="3981450" y="4921250"/>
          <p14:tracePt t="56889" x="3930650" y="4933950"/>
          <p14:tracePt t="56905" x="3848100" y="4940300"/>
          <p14:tracePt t="56923" x="3771900" y="4946650"/>
          <p14:tracePt t="56939" x="3727450" y="4959350"/>
          <p14:tracePt t="56955" x="3625850" y="4959350"/>
          <p14:tracePt t="56972" x="3505200" y="4965700"/>
          <p14:tracePt t="56989" x="3441700" y="4965700"/>
          <p14:tracePt t="57005" x="3378200" y="4965700"/>
          <p14:tracePt t="57022" x="3251200" y="4965700"/>
          <p14:tracePt t="57038" x="3225800" y="4965700"/>
          <p14:tracePt t="57056" x="3181350" y="4965700"/>
          <p14:tracePt t="57071" x="3162300" y="4965700"/>
          <p14:tracePt t="57088" x="3117850" y="4965700"/>
          <p14:tracePt t="57105" x="3105150" y="4965700"/>
          <p14:tracePt t="57121" x="3073400" y="4965700"/>
          <p14:tracePt t="57138" x="3041650" y="4965700"/>
          <p14:tracePt t="57155" x="3009900" y="4972050"/>
          <p14:tracePt t="57171" x="2990850" y="4972050"/>
          <p14:tracePt t="57188" x="2952750" y="4978400"/>
          <p14:tracePt t="57204" x="2940050" y="4978400"/>
          <p14:tracePt t="57221" x="2927350" y="4978400"/>
          <p14:tracePt t="57238" x="2908300" y="4978400"/>
          <p14:tracePt t="57254" x="2895600" y="4978400"/>
          <p14:tracePt t="57294" x="2889250" y="4978400"/>
          <p14:tracePt t="57357" x="2882900" y="4978400"/>
          <p14:tracePt t="57392" x="2889250" y="4978400"/>
          <p14:tracePt t="57428" x="2901950" y="4978400"/>
          <p14:tracePt t="57435" x="2908300" y="4978400"/>
          <p14:tracePt t="57441" x="2921000" y="4978400"/>
          <p14:tracePt t="57457" x="2940050" y="4978400"/>
          <p14:tracePt t="57470" x="2971800" y="4978400"/>
          <p14:tracePt t="57487" x="3079750" y="4978400"/>
          <p14:tracePt t="57503" x="3168650" y="4978400"/>
          <p14:tracePt t="57520" x="3371850" y="4978400"/>
          <p14:tracePt t="57536" x="3600450" y="4978400"/>
          <p14:tracePt t="57554" x="3816350" y="4978400"/>
          <p14:tracePt t="57570" x="3905250" y="4978400"/>
          <p14:tracePt t="57586" x="4032250" y="4978400"/>
          <p14:tracePt t="57603" x="4114800" y="4978400"/>
          <p14:tracePt t="57619" x="4133850" y="4972050"/>
          <p14:tracePt t="57636" x="4140200" y="4972050"/>
          <p14:tracePt t="57653" x="4152900" y="4959350"/>
          <p14:tracePt t="57669" x="4152900" y="4953000"/>
          <p14:tracePt t="57686" x="4146550" y="4953000"/>
          <p14:tracePt t="57702" x="4133850" y="4940300"/>
          <p14:tracePt t="57719" x="4127500" y="4940300"/>
          <p14:tracePt t="57737" x="4108450" y="4940300"/>
          <p14:tracePt t="57752" x="4102100" y="4933950"/>
          <p14:tracePt t="57769" x="4089400" y="4933950"/>
          <p14:tracePt t="57786" x="4064000" y="4927600"/>
          <p14:tracePt t="57802" x="4038600" y="4921250"/>
          <p14:tracePt t="57819" x="3968750" y="4889500"/>
          <p14:tracePt t="57835" x="3822700" y="4851400"/>
          <p14:tracePt t="57852" x="3733800" y="4832350"/>
          <p14:tracePt t="57869" x="3536950" y="4800600"/>
          <p14:tracePt t="57885" x="3321050" y="4787900"/>
          <p14:tracePt t="57902" x="3219450" y="4787900"/>
          <p14:tracePt t="57920" x="3003550" y="4787900"/>
          <p14:tracePt t="57935" x="2813050" y="4794250"/>
          <p14:tracePt t="57952" x="2736850" y="4800600"/>
          <p14:tracePt t="57969" x="2603500" y="4838700"/>
          <p14:tracePt t="57985" x="2540000" y="4851400"/>
          <p14:tracePt t="58002" x="2432050" y="4876800"/>
          <p14:tracePt t="58018" x="2343150" y="4902200"/>
          <p14:tracePt t="58035" x="2305050" y="4908550"/>
          <p14:tracePt t="58052" x="2209800" y="4927600"/>
          <p14:tracePt t="58068" x="2190750" y="4933950"/>
          <p14:tracePt t="58084" x="2171700" y="4933950"/>
          <p14:tracePt t="58102" x="2146300" y="4946650"/>
          <p14:tracePt t="58118" x="2127250" y="4953000"/>
          <p14:tracePt t="58135" x="2114550" y="4953000"/>
          <p14:tracePt t="58151" x="2108200" y="4959350"/>
          <p14:tracePt t="58207" x="2108200" y="4965700"/>
          <p14:tracePt t="58270" x="2108200" y="4972050"/>
          <p14:tracePt t="58285" x="2114550" y="4972050"/>
          <p14:tracePt t="58298" x="2120900" y="4972050"/>
          <p14:tracePt t="58305" x="2127250" y="4972050"/>
          <p14:tracePt t="58320" x="2133600" y="4972050"/>
          <p14:tracePt t="58340" x="2139950" y="4972050"/>
          <p14:tracePt t="58350" x="2146300" y="4972050"/>
          <p14:tracePt t="58367" x="2159000" y="4972050"/>
          <p14:tracePt t="58384" x="2190750" y="4972050"/>
          <p14:tracePt t="58400" x="2273300" y="4965700"/>
          <p14:tracePt t="58418" x="2387600" y="4946650"/>
          <p14:tracePt t="58433" x="2470150" y="4933950"/>
          <p14:tracePt t="58450" x="2673350" y="4914900"/>
          <p14:tracePt t="58467" x="2889250" y="4908550"/>
          <p14:tracePt t="58483" x="3003550" y="4895850"/>
          <p14:tracePt t="58500" x="3232150" y="4876800"/>
          <p14:tracePt t="58516" x="3435350" y="4864100"/>
          <p14:tracePt t="58533" x="3549650" y="4864100"/>
          <p14:tracePt t="58551" x="3727450" y="4845050"/>
          <p14:tracePt t="58566" x="3898900" y="4832350"/>
          <p14:tracePt t="58583" x="3962400" y="4832350"/>
          <p14:tracePt t="58600" x="4064000" y="4826000"/>
          <p14:tracePt t="58617" x="4114800" y="4826000"/>
          <p14:tracePt t="58633" x="4210050" y="4826000"/>
          <p14:tracePt t="58649" x="4298950" y="4826000"/>
          <p14:tracePt t="58666" x="4330700" y="4826000"/>
          <p14:tracePt t="58683" x="4375150" y="4826000"/>
          <p14:tracePt t="58699" x="4413250" y="4826000"/>
          <p14:tracePt t="58716" x="4419600" y="4826000"/>
          <p14:tracePt t="58733" x="4432300" y="4819650"/>
          <p14:tracePt t="58749" x="4445000" y="4813300"/>
          <p14:tracePt t="58789" x="4445000" y="4806950"/>
          <p14:tracePt t="58831" x="4438650" y="4806950"/>
          <p14:tracePt t="58838" x="4432300" y="4806950"/>
          <p14:tracePt t="58848" x="4419600" y="4806950"/>
          <p14:tracePt t="58868" x="4413250" y="4806950"/>
          <p14:tracePt t="58882" x="4400550" y="4806950"/>
          <p14:tracePt t="58899" x="4387850" y="4806950"/>
          <p14:tracePt t="58916" x="4279900" y="4826000"/>
          <p14:tracePt t="58932" x="4216400" y="4838700"/>
          <p14:tracePt t="58948" x="4146550" y="4845050"/>
          <p14:tracePt t="58965" x="3981450" y="4864100"/>
          <p14:tracePt t="58981" x="3790950" y="4895850"/>
          <p14:tracePt t="58998" x="3689350" y="4895850"/>
          <p14:tracePt t="59015" x="3492500" y="4914900"/>
          <p14:tracePt t="59031" x="3314700" y="4914900"/>
          <p14:tracePt t="59049" x="3162300" y="4927600"/>
          <p14:tracePt t="59064" x="3098800" y="4933950"/>
          <p14:tracePt t="59081" x="2952750" y="4946650"/>
          <p14:tracePt t="59098" x="2838450" y="4953000"/>
          <p14:tracePt t="59115" x="2794000" y="4965700"/>
          <p14:tracePt t="59132" x="2724150" y="4972050"/>
          <p14:tracePt t="59147" x="2679700" y="4978400"/>
          <p14:tracePt t="59164" x="2654300" y="4978400"/>
          <p14:tracePt t="59181" x="2641600" y="4984750"/>
          <p14:tracePt t="59197" x="2622550" y="4984750"/>
          <p14:tracePt t="59214" x="2616200" y="4984750"/>
          <p14:tracePt t="59260" x="2616200" y="4991100"/>
          <p14:tracePt t="59282" x="2628900" y="4991100"/>
          <p14:tracePt t="59302" x="2647950" y="4991100"/>
          <p14:tracePt t="59309" x="2660650" y="4991100"/>
          <p14:tracePt t="59323" x="2686050" y="4991100"/>
          <p14:tracePt t="59331" x="2705100" y="4991100"/>
          <p14:tracePt t="59347" x="2743200" y="4984750"/>
          <p14:tracePt t="59364" x="2876550" y="4965700"/>
          <p14:tracePt t="59380" x="2952750" y="4946650"/>
          <p14:tracePt t="59397" x="3168650" y="4914900"/>
          <p14:tracePt t="59413" x="3409950" y="4889500"/>
          <p14:tracePt t="59430" x="3670300" y="4838700"/>
          <p14:tracePt t="59447" x="3797300" y="4826000"/>
          <p14:tracePt t="59464" x="4013200" y="4806950"/>
          <p14:tracePt t="59480" x="4203700" y="4794250"/>
          <p14:tracePt t="59496" x="4292600" y="4794250"/>
          <p14:tracePt t="59513" x="4432300" y="4794250"/>
          <p14:tracePt t="59529" x="4521200" y="4794250"/>
          <p14:tracePt t="59548" x="4565650" y="4794250"/>
          <p14:tracePt t="59564" x="4603750" y="4800600"/>
          <p14:tracePt t="59580" x="4622800" y="4800600"/>
          <p14:tracePt t="59597" x="4641850" y="4800600"/>
          <p14:tracePt t="59613" x="4648200" y="4800600"/>
          <p14:tracePt t="59660" x="4641850" y="4800600"/>
          <p14:tracePt t="59667" x="4635500" y="4800600"/>
          <p14:tracePt t="59689" x="4622800" y="4800600"/>
          <p14:tracePt t="59703" x="4616450" y="4800600"/>
          <p14:tracePt t="59712" x="4610100" y="4800600"/>
          <p14:tracePt t="59729" x="4603750" y="4800600"/>
          <p14:tracePt t="59746" x="4584700" y="4800600"/>
          <p14:tracePt t="59763" x="4540250" y="4806950"/>
          <p14:tracePt t="59780" x="4413250" y="4806950"/>
          <p14:tracePt t="59795" x="4337050" y="4819650"/>
          <p14:tracePt t="59812" x="4146550" y="4819650"/>
          <p14:tracePt t="59829" x="4032250" y="4813300"/>
          <p14:tracePt t="59845" x="3816350" y="4806950"/>
          <p14:tracePt t="59862" x="3702050" y="4794250"/>
          <p14:tracePt t="59879" x="3422650" y="4794250"/>
          <p14:tracePt t="59895" x="3346450" y="4781550"/>
          <p14:tracePt t="59912" x="3270250" y="4781550"/>
          <p14:tracePt t="59928" x="3124200" y="4781550"/>
          <p14:tracePt t="59945" x="2997200" y="4781550"/>
          <p14:tracePt t="59962" x="2908300" y="4781550"/>
          <p14:tracePt t="59978" x="2857500" y="4781550"/>
          <p14:tracePt t="59995" x="2800350" y="4781550"/>
          <p14:tracePt t="60012" x="2755900" y="4781550"/>
          <p14:tracePt t="60028" x="2736850" y="4781550"/>
          <p14:tracePt t="60044" x="2698750" y="4794250"/>
          <p14:tracePt t="60061" x="2673350" y="4800600"/>
          <p14:tracePt t="60078" x="2660650" y="4800600"/>
          <p14:tracePt t="60095" x="2641600" y="4806950"/>
          <p14:tracePt t="60111" x="2628900" y="4806950"/>
          <p14:tracePt t="60127" x="2616200" y="4806950"/>
          <p14:tracePt t="60145" x="2609850" y="4806950"/>
          <p14:tracePt t="60161" x="2597150" y="4813300"/>
          <p14:tracePt t="60177" x="2590800" y="4813300"/>
          <p14:tracePt t="60195" x="2584450" y="4813300"/>
          <p14:tracePt t="60226" x="2578100" y="4819650"/>
          <p14:tracePt t="60285" x="2571750" y="4826000"/>
          <p14:tracePt t="60313" x="2565400" y="4826000"/>
          <p14:tracePt t="60320" x="2559050" y="4832350"/>
          <p14:tracePt t="60341" x="2552700" y="4832350"/>
          <p14:tracePt t="60369" x="2546350" y="4832350"/>
          <p14:tracePt t="60382" x="2540000" y="4832350"/>
          <p14:tracePt t="60412" x="2533650" y="4838700"/>
          <p14:tracePt t="60440" x="2520950" y="4838700"/>
          <p14:tracePt t="60461" x="2514600" y="4845050"/>
          <p14:tracePt t="60482" x="2508250" y="4845050"/>
          <p14:tracePt t="60489" x="2501900" y="4845050"/>
          <p14:tracePt t="60503" x="2495550" y="4845050"/>
          <p14:tracePt t="60552" x="2489200" y="4845050"/>
          <p14:tracePt t="60580" x="2482850" y="4845050"/>
          <p14:tracePt t="60601" x="2476500" y="4845050"/>
          <p14:tracePt t="60622" x="2470150" y="4851400"/>
          <p14:tracePt t="60650" x="2463800" y="4851400"/>
          <p14:tracePt t="60699" x="2457450" y="4851400"/>
          <p14:tracePt t="60734" x="2457450" y="4857750"/>
          <p14:tracePt t="60741" x="2451100" y="4857750"/>
          <p14:tracePt t="60762" x="2444750" y="4864100"/>
          <p14:tracePt t="60791" x="2444750" y="4870450"/>
          <p14:tracePt t="60811" x="2444750" y="4876800"/>
          <p14:tracePt t="60833" x="2444750" y="4883150"/>
          <p14:tracePt t="60875" x="2451100" y="4883150"/>
          <p14:tracePt t="60882" x="2457450" y="4889500"/>
          <p14:tracePt t="60903" x="2463800" y="4895850"/>
          <p14:tracePt t="60917" x="2463800" y="4902200"/>
          <p14:tracePt t="60925" x="2470150" y="4902200"/>
          <p14:tracePt t="60941" x="2482850" y="4902200"/>
          <p14:tracePt t="60959" x="2508250" y="4914900"/>
          <p14:tracePt t="60975" x="2559050" y="4927600"/>
          <p14:tracePt t="60991" x="2578100" y="4933950"/>
          <p14:tracePt t="61008" x="2673350" y="4953000"/>
          <p14:tracePt t="61024" x="2781300" y="4978400"/>
          <p14:tracePt t="61041" x="2844800" y="4991100"/>
          <p14:tracePt t="61058" x="3003550" y="4997450"/>
          <p14:tracePt t="61074" x="3168650" y="5016500"/>
          <p14:tracePt t="61092" x="3257550" y="5029200"/>
          <p14:tracePt t="61107" x="3435350" y="5041900"/>
          <p14:tracePt t="61124" x="3511550" y="5041900"/>
          <p14:tracePt t="61142" x="3733800" y="5048250"/>
          <p14:tracePt t="61157" x="3797300" y="5048250"/>
          <p14:tracePt t="61174" x="3848100" y="5060950"/>
          <p14:tracePt t="61191" x="3956050" y="5060950"/>
          <p14:tracePt t="61207" x="4032250" y="5054600"/>
          <p14:tracePt t="61224" x="4070350" y="5054600"/>
          <p14:tracePt t="61240" x="4121150" y="5041900"/>
          <p14:tracePt t="61257" x="4159250" y="5029200"/>
          <p14:tracePt t="61274" x="4171950" y="5022850"/>
          <p14:tracePt t="61290" x="4184650" y="5022850"/>
          <p14:tracePt t="61307" x="4191000" y="5016500"/>
          <p14:tracePt t="61324" x="4197350" y="5010150"/>
          <p14:tracePt t="61340" x="4197350" y="4997450"/>
          <p14:tracePt t="61357" x="4197350" y="4984750"/>
          <p14:tracePt t="61373" x="4184650" y="4965700"/>
          <p14:tracePt t="61390" x="4178300" y="4953000"/>
          <p14:tracePt t="61407" x="4178300" y="4946650"/>
          <p14:tracePt t="61423" x="4140200" y="4940300"/>
          <p14:tracePt t="61439" x="4127500" y="4927600"/>
          <p14:tracePt t="61457" x="4064000" y="4914900"/>
          <p14:tracePt t="61473" x="4019550" y="4895850"/>
          <p14:tracePt t="61489" x="3879850" y="4870450"/>
          <p14:tracePt t="61507" x="3721100" y="4832350"/>
          <p14:tracePt t="61522" x="3644900" y="4819650"/>
          <p14:tracePt t="61539" x="3486150" y="4800600"/>
          <p14:tracePt t="61556" x="3333750" y="4806950"/>
          <p14:tracePt t="61572" x="3263900" y="4813300"/>
          <p14:tracePt t="61590" x="3143250" y="4838700"/>
          <p14:tracePt t="61606" x="3073400" y="4876800"/>
          <p14:tracePt t="61622" x="3048000" y="4908550"/>
          <p14:tracePt t="61640" x="3016250" y="4953000"/>
          <p14:tracePt t="61655" x="3009900" y="5016500"/>
          <p14:tracePt t="61672" x="3009900" y="5041900"/>
          <p14:tracePt t="61689" x="3022600" y="5105400"/>
          <p14:tracePt t="61706" x="3054350" y="5168900"/>
          <p14:tracePt t="61722" x="3073400" y="5194300"/>
          <p14:tracePt t="61739" x="3143250" y="5251450"/>
          <p14:tracePt t="61755" x="3175000" y="5270500"/>
          <p14:tracePt t="61773" x="3340100" y="5321300"/>
          <p14:tracePt t="61788" x="3390900" y="5334000"/>
          <p14:tracePt t="61805" x="3441700" y="5340350"/>
          <p14:tracePt t="61822" x="3562350" y="5340350"/>
          <p14:tracePt t="61838" x="3683000" y="5321300"/>
          <p14:tracePt t="61855" x="3759200" y="5302250"/>
          <p14:tracePt t="61871" x="3879850" y="5251450"/>
          <p14:tracePt t="61888" x="3968750" y="5200650"/>
          <p14:tracePt t="61905" x="3994150" y="5175250"/>
          <p14:tracePt t="61922" x="4013200" y="5143500"/>
          <p14:tracePt t="61938" x="4013200" y="5099050"/>
          <p14:tracePt t="61956" x="4000500" y="5054600"/>
          <p14:tracePt t="61971" x="3987800" y="5035550"/>
          <p14:tracePt t="61988" x="3956050" y="5003800"/>
          <p14:tracePt t="62005" x="3924300" y="4984750"/>
          <p14:tracePt t="62021" x="3905250" y="4984750"/>
          <p14:tracePt t="62038" x="3886200" y="4978400"/>
          <p14:tracePt t="62054" x="3784600" y="4946650"/>
          <p14:tracePt t="62071" x="3740150" y="4933950"/>
          <p14:tracePt t="62087" x="3689350" y="4914900"/>
          <p14:tracePt t="62104" x="3556000" y="4889500"/>
          <p14:tracePt t="62121" x="3390900" y="4870450"/>
          <p14:tracePt t="62138" x="3194050" y="4851400"/>
          <p14:tracePt t="62154" x="3117850" y="4851400"/>
          <p14:tracePt t="62170" x="2978150" y="4838700"/>
          <p14:tracePt t="62187" x="2876550" y="4838700"/>
          <p14:tracePt t="62204" x="2832100" y="4838700"/>
          <p14:tracePt t="62221" x="2787650" y="4838700"/>
          <p14:tracePt t="62237" x="2755900" y="4838700"/>
          <p14:tracePt t="62254" x="2749550" y="4838700"/>
          <p14:tracePt t="62271" x="2730500" y="4845050"/>
          <p14:tracePt t="62287" x="2724150" y="4845050"/>
          <p14:tracePt t="62303" x="2717800" y="4838700"/>
          <p14:tracePt t="62348" x="2724150" y="4838700"/>
          <p14:tracePt t="62357" x="2730500" y="4838700"/>
          <p14:tracePt t="62372" x="2736850" y="4838700"/>
          <p14:tracePt t="62390" x="2743200" y="4838700"/>
          <p14:tracePt t="62402" x="2749550" y="4838700"/>
          <p14:tracePt t="62420" x="2755900" y="4838700"/>
          <p14:tracePt t="62437" x="2762250" y="4838700"/>
          <p14:tracePt t="62454" x="2774950" y="4838700"/>
          <p14:tracePt t="62486" x="2781300" y="4838700"/>
          <p14:tracePt t="62503" x="2787650" y="4838700"/>
          <p14:tracePt t="62520" x="2800350" y="4838700"/>
          <p14:tracePt t="62539" x="2813050" y="4845050"/>
          <p14:tracePt t="62553" x="2825750" y="4851400"/>
          <p14:tracePt t="62569" x="2870200" y="4889500"/>
          <p14:tracePt t="62586" x="2901950" y="4908550"/>
          <p14:tracePt t="62602" x="2965450" y="4953000"/>
          <p14:tracePt t="62619" x="3035300" y="4997450"/>
          <p14:tracePt t="62637" x="3092450" y="5016500"/>
          <p14:tracePt t="62652" x="3117850" y="5035550"/>
          <p14:tracePt t="62669" x="3136900" y="5035550"/>
          <p14:tracePt t="62673" x="3149600" y="5035550"/>
          <p14:tracePt t="62688" x="3162300" y="5035550"/>
          <p14:tracePt t="62702" x="3168650" y="5029200"/>
          <p14:tracePt t="62719" x="3168650" y="5016500"/>
          <p14:tracePt t="62736" x="3175000" y="5003800"/>
          <p14:tracePt t="62752" x="3175000" y="4991100"/>
          <p14:tracePt t="62769" x="3181350" y="4991100"/>
          <p14:tracePt t="62812" x="3187700" y="4984750"/>
          <p14:tracePt t="62825" x="3194050" y="4984750"/>
          <p14:tracePt t="62861" x="3200400" y="4984750"/>
          <p14:tracePt t="62867" x="3206750" y="4984750"/>
          <p14:tracePt t="62882" x="3213100" y="4984750"/>
          <p14:tracePt t="62889" x="3219450" y="4984750"/>
          <p14:tracePt t="62901" x="3232150" y="4984750"/>
          <p14:tracePt t="62918" x="3276600" y="4984750"/>
          <p14:tracePt t="62934" x="3308350" y="4984750"/>
          <p14:tracePt t="62952" x="3384550" y="4978400"/>
          <p14:tracePt t="62968" x="3492500" y="4965700"/>
          <p14:tracePt t="62984" x="3556000" y="4953000"/>
          <p14:tracePt t="63001" x="3702050" y="4933950"/>
          <p14:tracePt t="63017" x="3765550" y="4927600"/>
          <p14:tracePt t="63034" x="3898900" y="4908550"/>
          <p14:tracePt t="63051" x="4000500" y="4895850"/>
          <p14:tracePt t="63068" x="4044950" y="4895850"/>
          <p14:tracePt t="63085" x="4127500" y="4883150"/>
          <p14:tracePt t="63100" x="4178300" y="4876800"/>
          <p14:tracePt t="63117" x="4191000" y="4870450"/>
          <p14:tracePt t="63134" x="4216400" y="4864100"/>
          <p14:tracePt t="63150" x="4235450" y="4864100"/>
          <p14:tracePt t="63167" x="4248150" y="4864100"/>
          <p14:tracePt t="63184" x="4267200" y="4857750"/>
          <p14:tracePt t="63200" x="4286250" y="4857750"/>
          <p14:tracePt t="63217" x="4292600" y="4857750"/>
          <p14:tracePt t="63234" x="4305300" y="4857750"/>
          <p14:tracePt t="63250" x="4324350" y="4857750"/>
          <p14:tracePt t="63268" x="4343400" y="4857750"/>
          <p14:tracePt t="63283" x="4356100" y="4857750"/>
          <p14:tracePt t="63300" x="4362450" y="4857750"/>
          <p14:tracePt t="63317" x="4387850" y="4857750"/>
          <p14:tracePt t="63333" x="4406900" y="4857750"/>
          <p14:tracePt t="63350" x="4419600" y="4857750"/>
          <p14:tracePt t="63367" x="4451350" y="4857750"/>
          <p14:tracePt t="63383" x="4470400" y="4857750"/>
          <p14:tracePt t="63402" x="4483100" y="4851400"/>
          <p14:tracePt t="63433" x="4489450" y="4845050"/>
          <p14:tracePt t="63450" x="4495800" y="4845050"/>
          <p14:tracePt t="63483" x="4502150" y="4838700"/>
          <p14:tracePt t="63521" x="4502150" y="4832350"/>
          <p14:tracePt t="63549" x="4508500" y="4832350"/>
          <p14:tracePt t="63640" x="4508500" y="4826000"/>
          <p14:tracePt t="63710" x="4502150" y="4826000"/>
          <p14:tracePt t="63752" x="4495800" y="4826000"/>
          <p14:tracePt t="63850" x="4489450" y="4819650"/>
          <p14:tracePt t="64159" x="4476750" y="4819650"/>
          <p14:tracePt t="64173" x="4470400" y="4826000"/>
          <p14:tracePt t="64183" x="4457700" y="4832350"/>
          <p14:tracePt t="64196" x="4445000" y="4838700"/>
          <p14:tracePt t="64213" x="4413250" y="4845050"/>
          <p14:tracePt t="64230" x="4286250" y="4895850"/>
          <p14:tracePt t="64246" x="4222750" y="4914900"/>
          <p14:tracePt t="64264" x="4152900" y="4933950"/>
          <p14:tracePt t="64280" x="4019550" y="4972050"/>
          <p14:tracePt t="64296" x="3873500" y="5003800"/>
          <p14:tracePt t="64314" x="3721100" y="5035550"/>
          <p14:tracePt t="64330" x="3644900" y="5041900"/>
          <p14:tracePt t="64346" x="3511550" y="5054600"/>
          <p14:tracePt t="64363" x="3384550" y="5054600"/>
          <p14:tracePt t="64379" x="3346450" y="5054600"/>
          <p14:tracePt t="64396" x="3263900" y="5048250"/>
          <p14:tracePt t="64413" x="3206750" y="5041900"/>
          <p14:tracePt t="64429" x="3187700" y="5041900"/>
          <p14:tracePt t="64447" x="3149600" y="5035550"/>
          <p14:tracePt t="64462" x="3117850" y="5035550"/>
          <p14:tracePt t="64479" x="3105150" y="5029200"/>
          <p14:tracePt t="64496" x="3098800" y="5029200"/>
          <p14:tracePt t="64512" x="3086100" y="5022850"/>
          <p14:tracePt t="64546" x="3073400" y="5022850"/>
          <p14:tracePt t="64582" x="3067050" y="5022850"/>
          <p14:tracePt t="64601" x="3060700" y="5022850"/>
          <p14:tracePt t="64671" x="3054350" y="5022850"/>
          <p14:tracePt t="64693" x="3041650" y="5022850"/>
          <p14:tracePt t="64721" x="3035300" y="5022850"/>
          <p14:tracePt t="64742" x="3028950" y="5022850"/>
          <p14:tracePt t="64763" x="3022600" y="5022850"/>
          <p14:tracePt t="64791" x="3016250" y="5022850"/>
          <p14:tracePt t="64812" x="3009900" y="5022850"/>
          <p14:tracePt t="64825" x="3003550" y="5022850"/>
          <p14:tracePt t="64854" x="2997200" y="5022850"/>
          <p14:tracePt t="64862" x="2990850" y="5022850"/>
          <p14:tracePt t="64882" x="2984500" y="5022850"/>
          <p14:tracePt t="64931" x="2978150" y="5022850"/>
          <p14:tracePt t="64966" x="2971800" y="5022850"/>
          <p14:tracePt t="65002" x="2965450" y="5022850"/>
          <p14:tracePt t="65036" x="2959100" y="5022850"/>
          <p14:tracePt t="65045" x="2959100" y="5016500"/>
          <p14:tracePt t="65065" x="2952750" y="5010150"/>
          <p14:tracePt t="65093" x="2952750" y="5003800"/>
          <p14:tracePt t="65114" x="2952750" y="4997450"/>
          <p14:tracePt t="65135" x="2952750" y="4991100"/>
          <p14:tracePt t="65141" x="2952750" y="4984750"/>
          <p14:tracePt t="65184" x="2952750" y="4978400"/>
          <p14:tracePt t="65233" x="2952750" y="4965700"/>
          <p14:tracePt t="65282" x="2952750" y="4959350"/>
          <p14:tracePt t="65303" x="2952750" y="4953000"/>
          <p14:tracePt t="65317" x="2952750" y="4946650"/>
          <p14:tracePt t="65324" x="2952750" y="4940300"/>
          <p14:tracePt t="65387" x="2952750" y="4933950"/>
          <p14:tracePt t="65444" x="2959100" y="4927600"/>
          <p14:tracePt t="65465" x="2959100" y="4921250"/>
          <p14:tracePt t="65493" x="2959100" y="4914900"/>
          <p14:tracePt t="65528" x="2965450" y="4908550"/>
          <p14:tracePt t="65556" x="2965450" y="4902200"/>
          <p14:tracePt t="65563" x="2971800" y="4902200"/>
          <p14:tracePt t="65584" x="2978150" y="4902200"/>
          <p14:tracePt t="65625" x="2978150" y="4908550"/>
          <p14:tracePt t="65633" x="2978150" y="4914900"/>
          <p14:tracePt t="65647" x="2984500" y="4914900"/>
          <p14:tracePt t="65658" x="2984500" y="4921250"/>
          <p14:tracePt t="65678" x="2990850" y="4927600"/>
          <p14:tracePt t="65724" x="2997200" y="4933950"/>
          <p14:tracePt t="65759" x="3003550" y="4933950"/>
          <p14:tracePt t="65773" x="3009900" y="4933950"/>
          <p14:tracePt t="65794" x="3009900" y="4940300"/>
          <p14:tracePt t="65816" x="3016250" y="4940300"/>
          <p14:tracePt t="65907" x="3022600" y="4940300"/>
          <p14:tracePt t="65914" x="3022600" y="4933950"/>
          <p14:tracePt t="65949" x="3022600" y="4927600"/>
          <p14:tracePt t="65977" x="3022600" y="4921250"/>
          <p14:tracePt t="66005" x="3022600" y="4914900"/>
          <p14:tracePt t="66026" x="3022600" y="4908550"/>
          <p14:tracePt t="66047" x="3022600" y="4902200"/>
          <p14:tracePt t="66096" x="3022600" y="4895850"/>
          <p14:tracePt t="66124" x="3022600" y="4889500"/>
          <p14:tracePt t="66180" x="3022600" y="4883150"/>
          <p14:tracePt t="66187" x="3022600" y="4876800"/>
          <p14:tracePt t="66216" x="3022600" y="4870450"/>
          <p14:tracePt t="66307" x="3022600" y="4876800"/>
          <p14:tracePt t="66335" x="3028950" y="4883150"/>
          <p14:tracePt t="66356" x="3035300" y="4883150"/>
          <p14:tracePt t="66370" x="3035300" y="4889500"/>
          <p14:tracePt t="66377" x="3041650" y="4895850"/>
          <p14:tracePt t="66398" x="3048000" y="4895850"/>
          <p14:tracePt t="66406" x="3054350" y="4895850"/>
          <p14:tracePt t="66422" x="3054350" y="4902200"/>
          <p14:tracePt t="66441" x="3067050" y="4914900"/>
          <p14:tracePt t="66456" x="3086100" y="4927600"/>
          <p14:tracePt t="66472" x="3117850" y="4940300"/>
          <p14:tracePt t="66489" x="3181350" y="4972050"/>
          <p14:tracePt t="66506" x="3225800" y="4991100"/>
          <p14:tracePt t="66522" x="3314700" y="5022850"/>
          <p14:tracePt t="66539" x="3409950" y="5054600"/>
          <p14:tracePt t="66556" x="3460750" y="5060950"/>
          <p14:tracePt t="66574" x="3568700" y="5067300"/>
          <p14:tracePt t="66589" x="3657600" y="5067300"/>
          <p14:tracePt t="66605" x="3702050" y="5067300"/>
          <p14:tracePt t="66622" x="3765550" y="5067300"/>
          <p14:tracePt t="66638" x="3816350" y="5054600"/>
          <p14:tracePt t="66655" x="3835400" y="5048250"/>
          <p14:tracePt t="66672" x="3867150" y="5029200"/>
          <p14:tracePt t="66688" x="3898900" y="5010150"/>
          <p14:tracePt t="66705" x="3911600" y="5003800"/>
          <p14:tracePt t="66722" x="3930650" y="5003800"/>
          <p14:tracePt t="66738" x="3930650" y="4997450"/>
          <p14:tracePt t="66756" x="3962400" y="4978400"/>
          <p14:tracePt t="66772" x="3968750" y="4965700"/>
          <p14:tracePt t="66788" x="3975100" y="4965700"/>
          <p14:tracePt t="66805" x="3987800" y="4959350"/>
          <p14:tracePt t="66821" x="4000500" y="4953000"/>
          <p14:tracePt t="66855" x="4000500" y="4946650"/>
          <p14:tracePt t="66871" x="4000500" y="4940300"/>
          <p14:tracePt t="66910" x="4006850" y="4940300"/>
          <p14:tracePt t="67051" x="4000500" y="4940300"/>
          <p14:tracePt t="67058" x="3994150" y="4940300"/>
          <p14:tracePt t="67073" x="3987800" y="4946650"/>
          <p14:tracePt t="67087" x="3981450" y="4946650"/>
          <p14:tracePt t="67103" x="3968750" y="4946650"/>
          <p14:tracePt t="67120" x="3962400" y="4953000"/>
          <p14:tracePt t="67136" x="3917950" y="4959350"/>
          <p14:tracePt t="67153" x="3822700" y="4965700"/>
          <p14:tracePt t="67170" x="3670300" y="4984750"/>
          <p14:tracePt t="67187" x="3594100" y="4997450"/>
          <p14:tracePt t="67204" x="3435350" y="5016500"/>
          <p14:tracePt t="67220" x="3295650" y="5016500"/>
          <p14:tracePt t="67236" x="3232150" y="5016500"/>
          <p14:tracePt t="67253" x="3124200" y="5016500"/>
          <p14:tracePt t="67269" x="3054350" y="4997450"/>
          <p14:tracePt t="67286" x="3035300" y="4997450"/>
          <p14:tracePt t="67303" x="3016250" y="4991100"/>
          <p14:tracePt t="67319" x="2990850" y="4991100"/>
          <p14:tracePt t="67336" x="2984500" y="4991100"/>
          <p14:tracePt t="67423" x="2997200" y="4991100"/>
          <p14:tracePt t="67430" x="3003550" y="4991100"/>
          <p14:tracePt t="67444" x="3009900" y="4991100"/>
          <p14:tracePt t="67452" x="3016250" y="4991100"/>
          <p14:tracePt t="67469" x="3028950" y="4991100"/>
          <p14:tracePt t="67486" x="3060700" y="4984750"/>
          <p14:tracePt t="67502" x="3111500" y="4984750"/>
          <p14:tracePt t="67519" x="3143250" y="4984750"/>
          <p14:tracePt t="67535" x="3200400" y="4978400"/>
          <p14:tracePt t="67552" x="3276600" y="4978400"/>
          <p14:tracePt t="67568" x="3302000" y="4972050"/>
          <p14:tracePt t="67585" x="3365500" y="4965700"/>
          <p14:tracePt t="67602" x="3397250" y="4953000"/>
          <p14:tracePt t="67619" x="3409950" y="4953000"/>
          <p14:tracePt t="67661" x="3403600" y="4953000"/>
          <p14:tracePt t="67671" x="3397250" y="4953000"/>
          <p14:tracePt t="67684" x="3384550" y="4953000"/>
          <p14:tracePt t="67701" x="3378200" y="4953000"/>
          <p14:tracePt t="67718" x="3365500" y="4953000"/>
          <p14:tracePt t="67734" x="3346450" y="4953000"/>
          <p14:tracePt t="67752" x="3327400" y="4953000"/>
          <p14:tracePt t="67768" x="3314700" y="4953000"/>
          <p14:tracePt t="67784" x="3270250" y="4953000"/>
          <p14:tracePt t="67802" x="3213100" y="4946650"/>
          <p14:tracePt t="67817" x="3175000" y="4940300"/>
          <p14:tracePt t="67834" x="3098800" y="4940300"/>
          <p14:tracePt t="67851" x="3028950" y="4933950"/>
          <p14:tracePt t="67867" x="2984500" y="4927600"/>
          <p14:tracePt t="67884" x="2940050" y="4914900"/>
          <p14:tracePt t="67901" x="2901950" y="4908550"/>
          <p14:tracePt t="67917" x="2895600" y="4908550"/>
          <p14:tracePt t="67935" x="2889250" y="4908550"/>
          <p14:tracePt t="67950" x="2882900" y="4908550"/>
          <p14:tracePt t="67984" x="2876550" y="4908550"/>
          <p14:tracePt t="68251" x="2882900" y="4902200"/>
          <p14:tracePt t="68265" x="2889250" y="4902200"/>
          <p14:tracePt t="68286" x="2895600" y="4895850"/>
          <p14:tracePt t="68301" x="2901950" y="4889500"/>
          <p14:tracePt t="68314" x="2908300" y="4883150"/>
          <p14:tracePt t="68321" x="2914650" y="4883150"/>
          <p14:tracePt t="68335" x="2921000" y="4870450"/>
          <p14:tracePt t="68349" x="2927350" y="4864100"/>
          <p14:tracePt t="68366" x="2952750" y="4845050"/>
          <p14:tracePt t="68382" x="2959100" y="4832350"/>
          <p14:tracePt t="68399" x="2965450" y="4826000"/>
          <p14:tracePt t="68415" x="2978150" y="4813300"/>
          <p14:tracePt t="68503" x="2978150" y="4819650"/>
          <p14:tracePt t="68524" x="2978150" y="4826000"/>
          <p14:tracePt t="68552" x="2971800" y="4826000"/>
          <p14:tracePt t="68574" x="2971800" y="4832350"/>
          <p14:tracePt t="68602" x="2971800" y="4838700"/>
          <p14:tracePt t="68623" x="2971800" y="4845050"/>
          <p14:tracePt t="68651" x="2971800" y="4851400"/>
          <p14:tracePt t="68672" x="2971800" y="4857750"/>
          <p14:tracePt t="68707" x="2971800" y="4864100"/>
          <p14:tracePt t="68742" x="2978150" y="4864100"/>
          <p14:tracePt t="68763" x="2984500" y="4864100"/>
          <p14:tracePt t="68784" x="2984500" y="4851400"/>
          <p14:tracePt t="68812" x="2990850" y="4845050"/>
          <p14:tracePt t="68833" x="2990850" y="4838700"/>
          <p14:tracePt t="68854" x="2990850" y="4832350"/>
          <p14:tracePt t="68918" x="2990850" y="4826000"/>
          <p14:tracePt t="68924" x="2984500" y="4826000"/>
          <p14:tracePt t="68952" x="2978150" y="4832350"/>
          <p14:tracePt t="68966" x="2978150" y="4838700"/>
          <p14:tracePt t="68973" x="2978150" y="4845050"/>
          <p14:tracePt t="68995" x="2971800" y="4851400"/>
          <p14:tracePt t="69016" x="2971800" y="4857750"/>
          <p14:tracePt t="69044" x="2971800" y="4864100"/>
          <p14:tracePt t="69058" x="2971800" y="4870450"/>
          <p14:tracePt t="69072" x="2978150" y="4870450"/>
          <p14:tracePt t="69093" x="2978150" y="4876800"/>
          <p14:tracePt t="69115" x="2990850" y="4883150"/>
          <p14:tracePt t="69135" x="2997200" y="4883150"/>
          <p14:tracePt t="69156" x="3003550" y="4883150"/>
          <p14:tracePt t="69164" x="3009900" y="4883150"/>
          <p14:tracePt t="69205" x="3022600" y="4876800"/>
          <p14:tracePt t="69227" x="3028950" y="4876800"/>
          <p14:tracePt t="69233" x="3028950" y="4870450"/>
          <p14:tracePt t="69254" x="3041650" y="4864100"/>
          <p14:tracePt t="69283" x="3048000" y="4864100"/>
          <p14:tracePt t="69304" x="3054350" y="4857750"/>
          <p14:tracePt t="69325" x="3060700" y="4857750"/>
          <p14:tracePt t="69465" x="3060700" y="4864100"/>
          <p14:tracePt t="69486" x="3054350" y="4870450"/>
          <p14:tracePt t="69514" x="3048000" y="4870450"/>
          <p14:tracePt t="69535" x="3035300" y="4870450"/>
          <p14:tracePt t="69549" x="3028950" y="4876800"/>
          <p14:tracePt t="69556" x="3022600" y="4876800"/>
          <p14:tracePt t="69577" x="3009900" y="4876800"/>
          <p14:tracePt t="69584" x="2997200" y="4883150"/>
          <p14:tracePt t="69598" x="2978150" y="4883150"/>
          <p14:tracePt t="69612" x="2952750" y="4883150"/>
          <p14:tracePt t="69628" x="2908300" y="4883150"/>
          <p14:tracePt t="69645" x="2882900" y="4883150"/>
          <p14:tracePt t="69662" x="2844800" y="4883150"/>
          <p14:tracePt t="69678" x="2813050" y="4883150"/>
          <p14:tracePt t="69695" x="2800350" y="4883150"/>
          <p14:tracePt t="69711" x="2781300" y="4883150"/>
          <p14:tracePt t="69728" x="2774950" y="4883150"/>
          <p14:tracePt t="69747" x="2768600" y="4883150"/>
          <p14:tracePt t="70006" x="2774950" y="4883150"/>
          <p14:tracePt t="70028" x="2781300" y="4889500"/>
          <p14:tracePt t="70041" x="2794000" y="4889500"/>
          <p14:tracePt t="70047" x="2800350" y="4889500"/>
          <p14:tracePt t="70059" x="2813050" y="4895850"/>
          <p14:tracePt t="70076" x="2863850" y="4914900"/>
          <p14:tracePt t="70093" x="2908300" y="4940300"/>
          <p14:tracePt t="70111" x="3028950" y="4978400"/>
          <p14:tracePt t="70126" x="3187700" y="5048250"/>
          <p14:tracePt t="70143" x="3270250" y="5080000"/>
          <p14:tracePt t="70160" x="3441700" y="5143500"/>
          <p14:tracePt t="70176" x="3530600" y="5162550"/>
          <p14:tracePt t="70193" x="3663950" y="5187950"/>
          <p14:tracePt t="70209" x="3765550" y="5187950"/>
          <p14:tracePt t="70226" x="3810000" y="5187950"/>
          <p14:tracePt t="70242" x="3867150" y="5175250"/>
          <p14:tracePt t="70259" x="3924300" y="5143500"/>
          <p14:tracePt t="70276" x="3937000" y="5137150"/>
          <p14:tracePt t="70279" x="3949700" y="5118100"/>
          <p14:tracePt t="70293" x="3962400" y="5111750"/>
          <p14:tracePt t="70309" x="3975100" y="5099050"/>
          <p14:tracePt t="70326" x="3987800" y="5099050"/>
          <p14:tracePt t="70342" x="3994150" y="5086350"/>
          <p14:tracePt t="70359" x="4000500" y="5080000"/>
          <p14:tracePt t="70376" x="4000500" y="5073650"/>
          <p14:tracePt t="70392" x="4006850" y="5073650"/>
          <p14:tracePt t="70408" x="4006850" y="5067300"/>
          <p14:tracePt t="70447" x="4006850" y="5060950"/>
          <p14:tracePt t="70489" x="4000500" y="5060950"/>
          <p14:tracePt t="70518" x="3994150" y="5060950"/>
          <p14:tracePt t="70539" x="3981450" y="5054600"/>
          <p14:tracePt t="70567" x="3975100" y="5054600"/>
          <p14:tracePt t="70588" x="3968750" y="5054600"/>
          <p14:tracePt t="70609" x="3962400" y="5054600"/>
          <p14:tracePt t="70616" x="3962400" y="5048250"/>
          <p14:tracePt t="70630" x="3956050" y="5048250"/>
          <p14:tracePt t="70641" x="3956050" y="5041900"/>
          <p14:tracePt t="70658" x="3943350" y="5041900"/>
          <p14:tracePt t="70674" x="3937000" y="5035550"/>
          <p14:tracePt t="70691" x="3917950" y="5022850"/>
          <p14:tracePt t="70708" x="3892550" y="5010150"/>
          <p14:tracePt t="70724" x="3879850" y="5003800"/>
          <p14:tracePt t="70741" x="3860800" y="4997450"/>
          <p14:tracePt t="70758" x="3816350" y="4984750"/>
          <p14:tracePt t="70774" x="3803650" y="4984750"/>
          <p14:tracePt t="70792" x="3784600" y="4984750"/>
          <p14:tracePt t="70824" x="3778250" y="4984750"/>
          <p14:tracePt t="70848" x="3778250" y="4991100"/>
          <p14:tracePt t="70882" x="3778250" y="4997450"/>
          <p14:tracePt t="70967" x="3778250" y="5003800"/>
          <p14:tracePt t="71002" x="3778250" y="5010150"/>
          <p14:tracePt t="71024" x="3771900" y="5010150"/>
          <p14:tracePt t="71029" x="3765550" y="5010150"/>
          <p14:tracePt t="71058" x="3759200" y="5003800"/>
          <p14:tracePt t="71079" x="3752850" y="5003800"/>
          <p14:tracePt t="71100" x="3746500" y="5003800"/>
          <p14:tracePt t="71108" x="3740150" y="5003800"/>
          <p14:tracePt t="71121" x="3733800" y="5003800"/>
          <p14:tracePt t="71149" x="3727450" y="4997450"/>
          <p14:tracePt t="71164" x="3721100" y="4997450"/>
          <p14:tracePt t="71170" x="3708400" y="4997450"/>
          <p14:tracePt t="71178" x="3702050" y="4991100"/>
          <p14:tracePt t="71193" x="3689350" y="4991100"/>
          <p14:tracePt t="71206" x="3670300" y="4984750"/>
          <p14:tracePt t="71222" x="3638550" y="4978400"/>
          <p14:tracePt t="71239" x="3619500" y="4978400"/>
          <p14:tracePt t="71256" x="3575050" y="4972050"/>
          <p14:tracePt t="71272" x="3543300" y="4972050"/>
          <p14:tracePt t="71290" x="3517900" y="4965700"/>
          <p14:tracePt t="71306" x="3511550" y="4965700"/>
          <p14:tracePt t="71322" x="3498850" y="4959350"/>
          <p14:tracePt t="71339" x="3492500" y="4953000"/>
          <p14:tracePt t="71355" x="3492500" y="4946650"/>
          <p14:tracePt t="71372" x="3492500" y="4940300"/>
          <p14:tracePt t="71389" x="3492500" y="4927600"/>
          <p14:tracePt t="71405" x="3492500" y="4921250"/>
          <p14:tracePt t="71423" x="3492500" y="4914900"/>
          <p14:tracePt t="71438" x="3492500" y="4902200"/>
          <p14:tracePt t="71455" x="3498850" y="4889500"/>
          <p14:tracePt t="71472" x="3505200" y="4870450"/>
          <p14:tracePt t="71488" x="3511550" y="4864100"/>
          <p14:tracePt t="71505" x="3517900" y="4845050"/>
          <p14:tracePt t="71522" x="3530600" y="4838700"/>
          <p14:tracePt t="71538" x="3530600" y="4832350"/>
          <p14:tracePt t="71555" x="3536950" y="4826000"/>
          <p14:tracePt t="71571" x="3536950" y="4819650"/>
          <p14:tracePt t="71605" x="3543300" y="4813300"/>
          <p14:tracePt t="71711" x="3543300" y="4819650"/>
          <p14:tracePt t="71732" x="3543300" y="4826000"/>
          <p14:tracePt t="71760" x="3543300" y="4832350"/>
          <p14:tracePt t="71781" x="3543300" y="4838700"/>
          <p14:tracePt t="71795" x="3543300" y="4845050"/>
          <p14:tracePt t="71802" x="3543300" y="4851400"/>
          <p14:tracePt t="71809" x="3536950" y="4864100"/>
          <p14:tracePt t="71824" x="3536950" y="4876800"/>
          <p14:tracePt t="71838" x="3524250" y="4895850"/>
          <p14:tracePt t="71854" x="3517900" y="4927600"/>
          <p14:tracePt t="71870" x="3517900" y="4953000"/>
          <p14:tracePt t="71887" x="3517900" y="4984750"/>
          <p14:tracePt t="71903" x="3517900" y="5003800"/>
          <p14:tracePt t="71921" x="3517900" y="5022850"/>
          <p14:tracePt t="71937" x="3517900" y="5029200"/>
          <p14:tracePt t="71953" x="3524250" y="5035550"/>
          <p14:tracePt t="71987" x="3530600" y="5035550"/>
          <p14:tracePt t="72003" x="3536950" y="5041900"/>
          <p14:tracePt t="72020" x="3549650" y="5041900"/>
          <p14:tracePt t="72054" x="3556000" y="5041900"/>
          <p14:tracePt t="72082" x="3562350" y="5035550"/>
          <p14:tracePt t="72104" x="3568700" y="5029200"/>
          <p14:tracePt t="72111" x="3575050" y="5029200"/>
          <p14:tracePt t="72132" x="3581400" y="5022850"/>
          <p14:tracePt t="72146" x="3587750" y="5022850"/>
          <p14:tracePt t="72155" x="3594100" y="5016500"/>
          <p14:tracePt t="72169" x="3594100" y="5003800"/>
          <p14:tracePt t="72186" x="3613150" y="4984750"/>
          <p14:tracePt t="72202" x="3632200" y="4965700"/>
          <p14:tracePt t="72219" x="3638550" y="4953000"/>
          <p14:tracePt t="72236" x="3657600" y="4927600"/>
          <p14:tracePt t="72252" x="3670300" y="4902200"/>
          <p14:tracePt t="72269" x="3670300" y="4895850"/>
          <p14:tracePt t="72286" x="3676650" y="4883150"/>
          <p14:tracePt t="72302" x="3676650" y="4876800"/>
          <p14:tracePt t="72322" x="3676650" y="4870450"/>
          <p14:tracePt t="72384" x="3670300" y="4870450"/>
          <p14:tracePt t="72413" x="3663950" y="4870450"/>
          <p14:tracePt t="72434" x="3657600" y="4876800"/>
          <p14:tracePt t="72462" x="3651250" y="4883150"/>
          <p14:tracePt t="72497" x="3644900" y="4889500"/>
          <p14:tracePt t="72511" x="3638550" y="4889500"/>
          <p14:tracePt t="72532" x="3638550" y="4895850"/>
          <p14:tracePt t="72553" x="3632200" y="4902200"/>
          <p14:tracePt t="72574" x="3619500" y="4908550"/>
          <p14:tracePt t="72595" x="3606800" y="4908550"/>
          <p14:tracePt t="72603" x="3600450" y="4914900"/>
          <p14:tracePt t="72616" x="3594100" y="4921250"/>
          <p14:tracePt t="72623" x="3587750" y="4921250"/>
          <p14:tracePt t="72637" x="3575050" y="4927600"/>
          <p14:tracePt t="72652" x="3556000" y="4940300"/>
          <p14:tracePt t="72668" x="3543300" y="4946650"/>
          <p14:tracePt t="72685" x="3530600" y="4946650"/>
          <p14:tracePt t="72701" x="3511550" y="4953000"/>
          <p14:tracePt t="72718" x="3498850" y="4953000"/>
          <p14:tracePt t="72751" x="3492500" y="4953000"/>
          <p14:tracePt t="72806" x="3486150" y="4946650"/>
          <p14:tracePt t="72834" x="3479800" y="4946650"/>
          <p14:tracePt t="72855" x="3479800" y="4940300"/>
          <p14:tracePt t="72862" x="3479800" y="4933950"/>
          <p14:tracePt t="72918" x="3486150" y="4933950"/>
          <p14:tracePt t="72925" x="3492500" y="4933950"/>
          <p14:tracePt t="72946" x="3498850" y="4933950"/>
          <p14:tracePt t="72953" x="3505200" y="4933950"/>
          <p14:tracePt t="72970" x="3517900" y="4933950"/>
          <p14:tracePt t="72983" x="3530600" y="4933950"/>
          <p14:tracePt t="73000" x="3568700" y="4933950"/>
          <p14:tracePt t="73016" x="3619500" y="4927600"/>
          <p14:tracePt t="73033" x="3651250" y="4927600"/>
          <p14:tracePt t="73050" x="3695700" y="4927600"/>
          <p14:tracePt t="73066" x="3746500" y="4914900"/>
          <p14:tracePt t="73083" x="3765550" y="4914900"/>
          <p14:tracePt t="73100" x="3790950" y="4908550"/>
          <p14:tracePt t="73116" x="3810000" y="4902200"/>
          <p14:tracePt t="73132" x="3816350" y="4895850"/>
          <p14:tracePt t="73185" x="3816350" y="4889500"/>
          <p14:tracePt t="73206" x="3810000" y="4889500"/>
          <p14:tracePt t="73234" x="3797300" y="4889500"/>
          <p14:tracePt t="73248" x="3790950" y="4889500"/>
          <p14:tracePt t="73255" x="3790950" y="4883150"/>
          <p14:tracePt t="73283" x="3784600" y="4883150"/>
          <p14:tracePt t="73304" x="3778250" y="4883150"/>
          <p14:tracePt t="73325" x="3771900" y="4883150"/>
          <p14:tracePt t="73346" x="3759200" y="4883150"/>
          <p14:tracePt t="73367" x="3752850" y="4883150"/>
          <p14:tracePt t="73374" x="3746500" y="4883150"/>
          <p14:tracePt t="73409" x="3740150" y="4883150"/>
          <p14:tracePt t="73416" x="3733800" y="4883150"/>
          <p14:tracePt t="73423" x="3727450" y="4889500"/>
          <p14:tracePt t="73437" x="3721100" y="4889500"/>
          <p14:tracePt t="73448" x="3714750" y="4889500"/>
          <p14:tracePt t="73468" x="3708400" y="4889500"/>
          <p14:tracePt t="73486" x="3702050" y="4889500"/>
          <p14:tracePt t="73507" x="3695700" y="4889500"/>
          <p14:tracePt t="73517" x="3689350" y="4889500"/>
          <p14:tracePt t="73531" x="3689350" y="4895850"/>
          <p14:tracePt t="73548" x="3683000" y="4895850"/>
          <p14:tracePt t="73565" x="3676650" y="4902200"/>
          <p14:tracePt t="73584" x="3670300" y="4908550"/>
          <p14:tracePt t="73634" x="3663950" y="4914900"/>
          <p14:tracePt t="73669" x="3657600" y="4921250"/>
          <p14:tracePt t="73697" x="3651250" y="4927600"/>
          <p14:tracePt t="73739" x="3644900" y="4927600"/>
          <p14:tracePt t="73746" x="3644900" y="4933950"/>
          <p14:tracePt t="73774" x="3644900" y="4940300"/>
          <p14:tracePt t="73816" x="3644900" y="4946650"/>
          <p14:tracePt t="73858" x="3644900" y="4953000"/>
          <p14:tracePt t="73936" x="3638550" y="4953000"/>
          <p14:tracePt t="73999" x="3632200" y="4953000"/>
          <p14:tracePt t="74027" x="3625850" y="4959350"/>
          <p14:tracePt t="74069" x="3619500" y="4965700"/>
          <p14:tracePt t="74076" x="3613150" y="4965700"/>
          <p14:tracePt t="74097" x="3606800" y="4965700"/>
          <p14:tracePt t="74118" x="3600450" y="4965700"/>
          <p14:tracePt t="74159" x="3594100" y="4965700"/>
          <p14:tracePt t="74188" x="3587750" y="4965700"/>
          <p14:tracePt t="74209" x="3581400" y="4965700"/>
          <p14:tracePt t="74230" x="3575050" y="4965700"/>
          <p14:tracePt t="74252" x="3568700" y="4972050"/>
          <p14:tracePt t="74307" x="3562350" y="4978400"/>
          <p14:tracePt t="74356" x="3562350" y="4984750"/>
          <p14:tracePt t="74364" x="3562350" y="4991100"/>
          <p14:tracePt t="74399" x="3562350" y="4997450"/>
          <p14:tracePt t="74405" x="3568700" y="4997450"/>
          <p14:tracePt t="74414" x="3575050" y="4997450"/>
          <p14:tracePt t="74434" x="3581400" y="4997450"/>
          <p14:tracePt t="74448" x="3587750" y="4997450"/>
          <p14:tracePt t="74464" x="3594100" y="4997450"/>
          <p14:tracePt t="74497" x="3600450" y="4997450"/>
          <p14:tracePt t="74512" x="3606800" y="4997450"/>
          <p14:tracePt t="74525" x="3613150" y="4997450"/>
          <p14:tracePt t="74546" x="3619500" y="4997450"/>
          <p14:tracePt t="74553" x="3625850" y="4997450"/>
          <p14:tracePt t="74574" x="3632200" y="4997450"/>
          <p14:tracePt t="74602" x="3638550" y="4997450"/>
          <p14:tracePt t="74609" x="3638550" y="4991100"/>
          <p14:tracePt t="74623" x="3644900" y="4991100"/>
          <p14:tracePt t="74631" x="3651250" y="4991100"/>
          <p14:tracePt t="74652" x="3651250" y="4984750"/>
          <p14:tracePt t="74660" x="3657600" y="4984750"/>
          <p14:tracePt t="74680" x="3663950" y="4978400"/>
          <p14:tracePt t="74701" x="3663950" y="4972050"/>
          <p14:tracePt t="74750" x="3663950" y="4965700"/>
          <p14:tracePt t="74771" x="3663950" y="4959350"/>
          <p14:tracePt t="74820" x="3657600" y="4953000"/>
          <p14:tracePt t="74841" x="3651250" y="4946650"/>
          <p14:tracePt t="74869" x="3638550" y="4946650"/>
          <p14:tracePt t="74890" x="3638550" y="4940300"/>
          <p14:tracePt t="74911" x="3632200" y="4940300"/>
          <p14:tracePt t="74932" x="3625850" y="4940300"/>
          <p14:tracePt t="74960" x="3619500" y="4940300"/>
          <p14:tracePt t="74981" x="3613150" y="4940300"/>
          <p14:tracePt t="75023" x="3606800" y="4946650"/>
          <p14:tracePt t="75044" x="3600450" y="4946650"/>
          <p14:tracePt t="75066" x="3594100" y="4953000"/>
          <p14:tracePt t="75094" x="3594100" y="4959350"/>
          <p14:tracePt t="75129" x="3594100" y="4965700"/>
          <p14:tracePt t="75163" x="3594100" y="4972050"/>
          <p14:tracePt t="75206" x="3600450" y="4978400"/>
          <p14:tracePt t="75212" x="3606800" y="4978400"/>
          <p14:tracePt t="75228" x="3613150" y="4978400"/>
          <p14:tracePt t="75242" x="3619500" y="4978400"/>
          <p14:tracePt t="75262" x="3625850" y="4978400"/>
          <p14:tracePt t="75278" x="3632200" y="4978400"/>
          <p14:tracePt t="75292" x="3638550" y="4972050"/>
          <p14:tracePt t="75308" x="3657600" y="4965700"/>
          <p14:tracePt t="75312" x="3670300" y="4965700"/>
          <p14:tracePt t="75328" x="3683000" y="4959350"/>
          <p14:tracePt t="75342" x="3702050" y="4940300"/>
          <p14:tracePt t="75358" x="3714750" y="4927600"/>
          <p14:tracePt t="75375" x="3721100" y="4908550"/>
          <p14:tracePt t="75391" x="3721100" y="4889500"/>
          <p14:tracePt t="75408" x="3721100" y="4883150"/>
          <p14:tracePt t="75425" x="3721100" y="4876800"/>
          <p14:tracePt t="75445" x="3708400" y="4876800"/>
          <p14:tracePt t="75459" x="3695700" y="4870450"/>
          <p14:tracePt t="75474" x="3683000" y="4864100"/>
          <p14:tracePt t="75491" x="3670300" y="4864100"/>
          <p14:tracePt t="75508" x="3638550" y="4864100"/>
          <p14:tracePt t="75524" x="3613150" y="4864100"/>
          <p14:tracePt t="75542" x="3594100" y="4864100"/>
          <p14:tracePt t="75557" x="3568700" y="4864100"/>
          <p14:tracePt t="75574" x="3562350" y="4870450"/>
          <p14:tracePt t="75590" x="3549650" y="4870450"/>
          <p14:tracePt t="75607" x="3536950" y="4876800"/>
          <p14:tracePt t="75624" x="3530600" y="4876800"/>
          <p14:tracePt t="75641" x="3524250" y="4876800"/>
          <p14:tracePt t="75677" x="3517900" y="4883150"/>
          <p14:tracePt t="75704" x="3517900" y="4889500"/>
          <p14:tracePt t="75739" x="3517900" y="4895850"/>
          <p14:tracePt t="75746" x="3517900" y="4902200"/>
          <p14:tracePt t="75767" x="3511550" y="4902200"/>
          <p14:tracePt t="75788" x="3511550" y="4908550"/>
          <p14:tracePt t="75810" x="3511550" y="4914900"/>
          <p14:tracePt t="75859" x="3511550" y="4921250"/>
          <p14:tracePt t="75874" x="3517900" y="4921250"/>
          <p14:tracePt t="75901" x="3524250" y="4921250"/>
          <p14:tracePt t="75915" x="3530600" y="4927600"/>
          <p14:tracePt t="75929" x="3536950" y="4927600"/>
          <p14:tracePt t="75943" x="3543300" y="4927600"/>
          <p14:tracePt t="75950" x="3549650" y="4927600"/>
          <p14:tracePt t="75992" x="3562350" y="4927600"/>
          <p14:tracePt t="76020" x="3568700" y="4927600"/>
          <p14:tracePt t="76041" x="3575050" y="4927600"/>
          <p14:tracePt t="76083" x="3581400" y="4921250"/>
          <p14:tracePt t="76118" x="3581400" y="4914900"/>
          <p14:tracePt t="76140" x="3581400" y="4908550"/>
          <p14:tracePt t="76182" x="3581400" y="4902200"/>
          <p14:tracePt t="76189" x="3581400" y="4895850"/>
          <p14:tracePt t="76224" x="3581400" y="4889500"/>
          <p14:tracePt t="76273" x="3575050" y="4883150"/>
          <p14:tracePt t="76280" x="3568700" y="4883150"/>
          <p14:tracePt t="76322" x="3562350" y="4883150"/>
          <p14:tracePt t="76329" x="3562350" y="4876800"/>
          <p14:tracePt t="76350" x="3556000" y="4876800"/>
          <p14:tracePt t="76372" x="3549650" y="4876800"/>
          <p14:tracePt t="76406" x="3543300" y="4876800"/>
          <p14:tracePt t="76413" x="3536950" y="4876800"/>
          <p14:tracePt t="76455" x="3530600" y="4876800"/>
          <p14:tracePt t="76484" x="3524250" y="4876800"/>
          <p14:tracePt t="76511" x="3517900" y="4876800"/>
          <p14:tracePt t="76546" x="3511550" y="4876800"/>
          <p14:tracePt t="76603" x="3505200" y="4876800"/>
          <p14:tracePt t="76722" x="3505200" y="4883150"/>
          <p14:tracePt t="76742" x="3511550" y="4883150"/>
          <p14:tracePt t="76778" x="3517900" y="4889500"/>
          <p14:tracePt t="76806" x="3524250" y="4895850"/>
          <p14:tracePt t="76834" x="3530600" y="4902200"/>
          <p14:tracePt t="76848" x="3536950" y="4902200"/>
          <p14:tracePt t="76856" x="3543300" y="4902200"/>
          <p14:tracePt t="76870" x="3549650" y="4902200"/>
          <p14:tracePt t="76886" x="3562350" y="4908550"/>
          <p14:tracePt t="76903" x="3575050" y="4908550"/>
          <p14:tracePt t="76920" x="3613150" y="4914900"/>
          <p14:tracePt t="76936" x="3644900" y="4914900"/>
          <p14:tracePt t="76954" x="3683000" y="4908550"/>
          <p14:tracePt t="76969" x="3695700" y="4908550"/>
          <p14:tracePt t="76986" x="3708400" y="4895850"/>
          <p14:tracePt t="77003" x="3740150" y="4895850"/>
          <p14:tracePt t="77036" x="3746500" y="4889500"/>
          <p14:tracePt t="77305" x="3740150" y="4889500"/>
          <p14:tracePt t="77347" x="3733800" y="4883150"/>
          <p14:tracePt t="77389" x="3733800" y="4876800"/>
          <p14:tracePt t="77670" x="3740150" y="4883150"/>
          <p14:tracePt t="77690" x="3746500" y="4883150"/>
          <p14:tracePt t="77698" x="3752850" y="4889500"/>
          <p14:tracePt t="77719" x="3759200" y="4889500"/>
          <p14:tracePt t="77726" x="3759200" y="4895850"/>
          <p14:tracePt t="77740" x="3771900" y="4902200"/>
          <p14:tracePt t="77750" x="3778250" y="4908550"/>
          <p14:tracePt t="77768" x="3810000" y="4927600"/>
          <p14:tracePt t="77783" x="3841750" y="4953000"/>
          <p14:tracePt t="77800" x="3911600" y="5010150"/>
          <p14:tracePt t="77817" x="3943350" y="5048250"/>
          <p14:tracePt t="77833" x="4019550" y="5105400"/>
          <p14:tracePt t="77850" x="4102100" y="5175250"/>
          <p14:tracePt t="77867" x="4159250" y="5226050"/>
          <p14:tracePt t="77883" x="4178300" y="5245100"/>
          <p14:tracePt t="77900" x="4191000" y="5251450"/>
          <p14:tracePt t="77916" x="4216400" y="5270500"/>
          <p14:tracePt t="77932" x="4222750" y="5276850"/>
          <p14:tracePt t="77957" x="4222750" y="5283200"/>
          <p14:tracePt t="78048" x="4222750" y="5276850"/>
          <p14:tracePt t="78070" x="4216400" y="5276850"/>
          <p14:tracePt t="78552" x="4171950" y="5270500"/>
          <p14:tracePt t="78559" x="4102100" y="5251450"/>
          <p14:tracePt t="78573" x="4025900" y="5219700"/>
          <p14:tracePt t="78581" x="3956050" y="5181600"/>
          <p14:tracePt t="78597" x="3873500" y="5130800"/>
          <p14:tracePt t="78615" x="3708400" y="5041900"/>
          <p14:tracePt t="78630" x="3549650" y="4972050"/>
          <p14:tracePt t="78647" x="3492500" y="4940300"/>
          <p14:tracePt t="78664" x="3429000" y="4889500"/>
          <p14:tracePt t="78680" x="3403600" y="4870450"/>
          <p14:tracePt t="78696" x="3397250" y="4864100"/>
          <p14:tracePt t="78730" x="3384550" y="4864100"/>
          <p14:tracePt t="78797" x="3378200" y="4864100"/>
          <p14:tracePt t="78832" x="3378200" y="4870450"/>
          <p14:tracePt t="78860" x="3378200" y="4876800"/>
          <p14:tracePt t="78910" x="3378200" y="4883150"/>
          <p14:tracePt t="78938" x="3378200" y="4889500"/>
          <p14:tracePt t="78980" x="3378200" y="4895850"/>
          <p14:tracePt t="79001" x="3384550" y="4895850"/>
          <p14:tracePt t="79008" x="3390900" y="4895850"/>
          <p14:tracePt t="79022" x="3397250" y="4895850"/>
          <p14:tracePt t="79032" x="3397250" y="4902200"/>
          <p14:tracePt t="79050" x="3403600" y="4902200"/>
          <p14:tracePt t="79092" x="3409950" y="4902200"/>
          <p14:tracePt t="79141" x="3403600" y="4902200"/>
          <p14:tracePt t="79184" x="3390900" y="4902200"/>
          <p14:tracePt t="79190" x="3390900" y="4908550"/>
          <p14:tracePt t="79205" x="3378200" y="4908550"/>
          <p14:tracePt t="79214" x="3371850" y="4914900"/>
          <p14:tracePt t="79228" x="3352800" y="4914900"/>
          <p14:tracePt t="79245" x="3314700" y="4921250"/>
          <p14:tracePt t="79262" x="3263900" y="4933950"/>
          <p14:tracePt t="79278" x="3238500" y="4940300"/>
          <p14:tracePt t="79296" x="3200400" y="4959350"/>
          <p14:tracePt t="79311" x="3168650" y="4965700"/>
          <p14:tracePt t="79328" x="3155950" y="4972050"/>
          <p14:tracePt t="79346" x="3136900" y="4978400"/>
          <p14:tracePt t="79361" x="3130550" y="4978400"/>
          <p14:tracePt t="79378" x="3124200" y="4978400"/>
          <p14:tracePt t="79415" x="3117850" y="4978400"/>
          <p14:tracePt t="79450" x="3117850" y="4972050"/>
          <p14:tracePt t="79471" x="3111500" y="4965700"/>
          <p14:tracePt t="79492" x="3111500" y="4959350"/>
          <p14:tracePt t="79513" x="3111500" y="4953000"/>
          <p14:tracePt t="79562" x="3105150" y="4946650"/>
          <p14:tracePt t="79591" x="3105150" y="4940300"/>
          <p14:tracePt t="79625" x="3098800" y="4940300"/>
          <p14:tracePt t="79661" x="3098800" y="4933950"/>
          <p14:tracePt t="79682" x="3105150" y="4933950"/>
          <p14:tracePt t="79703" x="3111500" y="4933950"/>
          <p14:tracePt t="79711" x="3117850" y="4933950"/>
          <p14:tracePt t="79724" x="3124200" y="4933950"/>
          <p14:tracePt t="79731" x="3130550" y="4933950"/>
          <p14:tracePt t="79746" x="3149600" y="4933950"/>
          <p14:tracePt t="79760" x="3168650" y="4933950"/>
          <p14:tracePt t="79777" x="3251200" y="4940300"/>
          <p14:tracePt t="79793" x="3302000" y="4940300"/>
          <p14:tracePt t="79809" x="3441700" y="4946650"/>
          <p14:tracePt t="79826" x="3581400" y="4946650"/>
          <p14:tracePt t="79844" x="3727450" y="4946650"/>
          <p14:tracePt t="79859" x="3778250" y="4946650"/>
          <p14:tracePt t="79876" x="3854450" y="4940300"/>
          <p14:tracePt t="79893" x="3898900" y="4933950"/>
          <p14:tracePt t="79909" x="3917950" y="4933950"/>
          <p14:tracePt t="79926" x="3937000" y="4927600"/>
          <p14:tracePt t="79942" x="3943350" y="4921250"/>
          <p14:tracePt t="79979" x="3949700" y="4921250"/>
          <p14:tracePt t="80145" x="3949700" y="4927600"/>
          <p14:tracePt t="80194" x="3949700" y="4933950"/>
          <p14:tracePt t="80201" x="3943350" y="4933950"/>
          <p14:tracePt t="80222" x="3937000" y="4933950"/>
          <p14:tracePt t="80243" x="3930650" y="4933950"/>
          <p14:tracePt t="80271" x="3924300" y="4933950"/>
          <p14:tracePt t="80285" x="3917950" y="4933950"/>
          <p14:tracePt t="80306" x="3911600" y="4933950"/>
          <p14:tracePt t="80313" x="3898900" y="4933950"/>
          <p14:tracePt t="80328" x="3867150" y="4933950"/>
          <p14:tracePt t="80342" x="3803650" y="4940300"/>
          <p14:tracePt t="80358" x="3752850" y="4940300"/>
          <p14:tracePt t="80374" x="3683000" y="4946650"/>
          <p14:tracePt t="80378" x="3619500" y="4946650"/>
          <p14:tracePt t="80391" x="3543300" y="4946650"/>
          <p14:tracePt t="80407" x="3390900" y="4959350"/>
          <p14:tracePt t="80424" x="3327400" y="4959350"/>
          <p14:tracePt t="80441" x="3187700" y="4959350"/>
          <p14:tracePt t="80457" x="3054350" y="4959350"/>
          <p14:tracePt t="80475" x="2952750" y="4959350"/>
          <p14:tracePt t="80490" x="2914650" y="4959350"/>
          <p14:tracePt t="80507" x="2857500" y="4959350"/>
          <p14:tracePt t="80524" x="2813050" y="4965700"/>
          <p14:tracePt t="80540" x="2806700" y="4965700"/>
          <p14:tracePt t="80557" x="2768600" y="4972050"/>
          <p14:tracePt t="80573" x="2743200" y="4978400"/>
          <p14:tracePt t="80607" x="2736850" y="4978400"/>
          <p14:tracePt t="80623" x="2717800" y="4984750"/>
          <p14:tracePt t="80657" x="2711450" y="4991100"/>
          <p14:tracePt t="80673" x="2705100" y="4991100"/>
          <p14:tracePt t="80833" x="2698750" y="4991100"/>
          <p14:tracePt t="80868" x="2698750" y="4984750"/>
          <p14:tracePt t="80896" x="2698750" y="4978400"/>
          <p14:tracePt t="80924" x="2698750" y="4972050"/>
          <p14:tracePt t="80945" x="2698750" y="4965700"/>
          <p14:tracePt t="80966" x="2698750" y="4959350"/>
          <p14:tracePt t="81036" x="2705100" y="4959350"/>
          <p14:tracePt t="81057" x="2711450" y="4959350"/>
          <p14:tracePt t="81064" x="2717800" y="4959350"/>
          <p14:tracePt t="81079" x="2724150" y="4959350"/>
          <p14:tracePt t="81088" x="2730500" y="4959350"/>
          <p14:tracePt t="81105" x="2736850" y="4959350"/>
          <p14:tracePt t="81122" x="2774950" y="4959350"/>
          <p14:tracePt t="81138" x="2838450" y="4972050"/>
          <p14:tracePt t="81156" x="2946400" y="4978400"/>
          <p14:tracePt t="81171" x="3009900" y="4978400"/>
          <p14:tracePt t="81188" x="3136900" y="4978400"/>
          <p14:tracePt t="81205" x="3257550" y="4965700"/>
          <p14:tracePt t="81221" x="3302000" y="4959350"/>
          <p14:tracePt t="81238" x="3352800" y="4946650"/>
          <p14:tracePt t="81254" x="3454400" y="4921250"/>
          <p14:tracePt t="81271" x="3486150" y="4902200"/>
          <p14:tracePt t="81289" x="3536950" y="4883150"/>
          <p14:tracePt t="81304" x="3556000" y="4876800"/>
          <p14:tracePt t="81321" x="3581400" y="4857750"/>
          <p14:tracePt t="81338" x="3600450" y="4857750"/>
          <p14:tracePt t="81354" x="3606800" y="4857750"/>
          <p14:tracePt t="81371" x="3619500" y="4851400"/>
          <p14:tracePt t="81388" x="3625850" y="4851400"/>
          <p14:tracePt t="81404" x="3632200" y="4851400"/>
          <p14:tracePt t="81421" x="3644900" y="4851400"/>
          <p14:tracePt t="81437" x="3657600" y="4845050"/>
          <p14:tracePt t="81454" x="3663950" y="4845050"/>
          <p14:tracePt t="81471" x="3670300" y="4845050"/>
          <p14:tracePt t="81487" x="3683000" y="4845050"/>
          <p14:tracePt t="81504" x="3689350" y="4845050"/>
          <p14:tracePt t="81521" x="3695700" y="4845050"/>
          <p14:tracePt t="81537" x="3702050" y="4838700"/>
          <p14:tracePt t="81570" x="3708400" y="4838700"/>
          <p14:tracePt t="81587" x="3714750" y="4838700"/>
          <p14:tracePt t="81604" x="3721100" y="4838700"/>
          <p14:tracePt t="81626" x="3727450" y="4832350"/>
          <p14:tracePt t="81668" x="3733800" y="4832350"/>
          <p14:tracePt t="81675" x="3733800" y="4826000"/>
          <p14:tracePt t="82229" x="3727450" y="4826000"/>
          <p14:tracePt t="82250" x="3721100" y="4826000"/>
          <p14:tracePt t="82257" x="3714750" y="4826000"/>
          <p14:tracePt t="82271" x="3708400" y="4826000"/>
          <p14:tracePt t="82286" x="3702050" y="4826000"/>
          <p14:tracePt t="82301" x="3676650" y="4826000"/>
          <p14:tracePt t="82317" x="3651250" y="4832350"/>
          <p14:tracePt t="82335" x="3587750" y="4832350"/>
          <p14:tracePt t="82351" x="3505200" y="4845050"/>
          <p14:tracePt t="82367" x="3467100" y="4845050"/>
          <p14:tracePt t="82384" x="3359150" y="4857750"/>
          <p14:tracePt t="82400" x="3282950" y="4870450"/>
          <p14:tracePt t="82417" x="3238500" y="4870450"/>
          <p14:tracePt t="82434" x="3175000" y="4876800"/>
          <p14:tracePt t="82451" x="3105150" y="4876800"/>
          <p14:tracePt t="82468" x="3054350" y="4876800"/>
          <p14:tracePt t="82483" x="3028950" y="4883150"/>
          <p14:tracePt t="82500" x="2997200" y="4883150"/>
          <p14:tracePt t="82517" x="2946400" y="4889500"/>
          <p14:tracePt t="82533" x="2940050" y="4889500"/>
          <p14:tracePt t="82550" x="2927350" y="4889500"/>
          <p14:tracePt t="82567" x="2921000" y="4889500"/>
          <p14:tracePt t="82583" x="2908300" y="4889500"/>
          <p14:tracePt t="82600" x="2901950" y="4889500"/>
          <p14:tracePt t="82616" x="2895600" y="4889500"/>
          <p14:tracePt t="82633" x="2889250" y="4895850"/>
          <p14:tracePt t="82651" x="2882900" y="4895850"/>
          <p14:tracePt t="82693" x="2876550" y="4895850"/>
          <p14:tracePt t="82728" x="2870200" y="4895850"/>
          <p14:tracePt t="82798" x="2870200" y="4902200"/>
          <p14:tracePt t="82840" x="2876550" y="4902200"/>
          <p14:tracePt t="82889" x="2882900" y="4902200"/>
          <p14:tracePt t="82903" x="2889250" y="4902200"/>
          <p14:tracePt t="82924" x="2895600" y="4902200"/>
          <p14:tracePt t="82931" x="2901950" y="4902200"/>
          <p14:tracePt t="82938" x="2901950" y="4895850"/>
          <p14:tracePt t="82952" x="2908300" y="4895850"/>
          <p14:tracePt t="82965" x="2914650" y="4895850"/>
          <p14:tracePt t="82982" x="2921000" y="4883150"/>
          <p14:tracePt t="82999" x="2933700" y="4876800"/>
          <p14:tracePt t="83016" x="2952750" y="4857750"/>
          <p14:tracePt t="83032" x="2978150" y="4832350"/>
          <p14:tracePt t="83048" x="2997200" y="4819650"/>
          <p14:tracePt t="83065" x="3016250" y="4787900"/>
          <p14:tracePt t="83081" x="3028950" y="4749800"/>
          <p14:tracePt t="83099" x="3028950" y="4737100"/>
          <p14:tracePt t="83115" x="3035300" y="4711700"/>
          <p14:tracePt t="83131" x="3035300" y="4699000"/>
          <p14:tracePt t="83149" x="3035300" y="4679950"/>
          <p14:tracePt t="83164" x="3035300" y="4673600"/>
          <p14:tracePt t="83181" x="3028950" y="4667250"/>
          <p14:tracePt t="83198" x="3028950" y="4660900"/>
          <p14:tracePt t="83215" x="3016250" y="4660900"/>
          <p14:tracePt t="83231" x="3009900" y="4660900"/>
          <p14:tracePt t="83248" x="3003550" y="4660900"/>
          <p14:tracePt t="83264" x="2997200" y="4660900"/>
          <p14:tracePt t="83303" x="2990850" y="4660900"/>
          <p14:tracePt t="83314" x="2990850" y="4667250"/>
          <p14:tracePt t="83333" x="2990850" y="4673600"/>
          <p14:tracePt t="83352" x="2984500" y="4679950"/>
          <p14:tracePt t="83363" x="2984500" y="4686300"/>
          <p14:tracePt t="83381" x="2978150" y="4692650"/>
          <p14:tracePt t="83397" x="2978150" y="4705350"/>
          <p14:tracePt t="83414" x="2978150" y="4724400"/>
          <p14:tracePt t="83417" x="2978150" y="4737100"/>
          <p14:tracePt t="83431" x="2978150" y="4794250"/>
          <p14:tracePt t="83447" x="2978150" y="4832350"/>
          <p14:tracePt t="83465" x="2984500" y="4864100"/>
          <p14:tracePt t="83481" x="3016250" y="4940300"/>
          <p14:tracePt t="83497" x="3060700" y="5016500"/>
          <p14:tracePt t="83514" x="3098800" y="5067300"/>
          <p14:tracePt t="83531" x="3117850" y="5080000"/>
          <p14:tracePt t="83548" x="3155950" y="5099050"/>
          <p14:tracePt t="83564" x="3187700" y="5099050"/>
          <p14:tracePt t="83580" x="3200400" y="5092700"/>
          <p14:tracePt t="83597" x="3219450" y="5080000"/>
          <p14:tracePt t="83613" x="3232150" y="5060950"/>
          <p14:tracePt t="83630" x="3238500" y="5048250"/>
          <p14:tracePt t="83648" x="3244850" y="5022850"/>
          <p14:tracePt t="83664" x="3251200" y="4991100"/>
          <p14:tracePt t="83680" x="3251200" y="4978400"/>
          <p14:tracePt t="83697" x="3238500" y="4933950"/>
          <p14:tracePt t="83713" x="3219450" y="4895850"/>
          <p14:tracePt t="83730" x="3206750" y="4883150"/>
          <p14:tracePt t="83747" x="3181350" y="4851400"/>
          <p14:tracePt t="83762" x="3168650" y="4838700"/>
          <p14:tracePt t="83780" x="3124200" y="4826000"/>
          <p14:tracePt t="83796" x="3092450" y="4813300"/>
          <p14:tracePt t="83812" x="3067050" y="4806950"/>
          <p14:tracePt t="83829" x="3035300" y="4806950"/>
          <p14:tracePt t="83846" x="3003550" y="4806950"/>
          <p14:tracePt t="83862" x="2984500" y="4806950"/>
          <p14:tracePt t="83879" x="2959100" y="4813300"/>
          <p14:tracePt t="83895" x="2940050" y="4819650"/>
          <p14:tracePt t="83912" x="2933700" y="4826000"/>
          <p14:tracePt t="83929" x="2921000" y="4832350"/>
          <p14:tracePt t="83945" x="2914650" y="4845050"/>
          <p14:tracePt t="83962" x="2914650" y="4851400"/>
          <p14:tracePt t="83995" x="2914650" y="4864100"/>
          <p14:tracePt t="84054" x="2921000" y="4864100"/>
          <p14:tracePt t="84062" x="2933700" y="4870450"/>
          <p14:tracePt t="84075" x="2946400" y="4870450"/>
          <p14:tracePt t="84082" x="2965450" y="4870450"/>
          <p14:tracePt t="84098" x="2997200" y="4870450"/>
          <p14:tracePt t="84111" x="3035300" y="4883150"/>
          <p14:tracePt t="84128" x="3136900" y="4889500"/>
          <p14:tracePt t="84145" x="3295650" y="4902200"/>
          <p14:tracePt t="84161" x="3371850" y="4902200"/>
          <p14:tracePt t="84178" x="3524250" y="4895850"/>
          <p14:tracePt t="84195" x="3670300" y="4876800"/>
          <p14:tracePt t="84211" x="3721100" y="4857750"/>
          <p14:tracePt t="84228" x="3797300" y="4832350"/>
          <p14:tracePt t="84244" x="3835400" y="4806950"/>
          <p14:tracePt t="84261" x="3848100" y="4794250"/>
          <p14:tracePt t="84277" x="3860800" y="4781550"/>
          <p14:tracePt t="84294" x="3867150" y="4768850"/>
          <p14:tracePt t="84311" x="3867150" y="4762500"/>
          <p14:tracePt t="84344" x="3867150" y="4756150"/>
          <p14:tracePt t="84384" x="3860800" y="4749800"/>
          <p14:tracePt t="84405" x="3854450" y="4749800"/>
          <p14:tracePt t="84433" x="3848100" y="4743450"/>
          <p14:tracePt t="84454" x="3848100" y="4737100"/>
          <p14:tracePt t="84482" x="3841750" y="4730750"/>
          <p14:tracePt t="84503" x="3835400" y="4730750"/>
          <p14:tracePt t="84524" x="3829050" y="4724400"/>
          <p14:tracePt t="84545" x="3829050" y="4718050"/>
          <p14:tracePt t="84574" x="3822700" y="4718050"/>
          <p14:tracePt t="84616" x="3816350" y="4724400"/>
          <p14:tracePt t="84623" x="3810000" y="4724400"/>
          <p14:tracePt t="84636" x="3803650" y="4724400"/>
          <p14:tracePt t="84646" x="3803650" y="4730750"/>
          <p14:tracePt t="84659" x="3790950" y="4730750"/>
          <p14:tracePt t="84676" x="3784600" y="4743450"/>
          <p14:tracePt t="84693" x="3746500" y="4768850"/>
          <p14:tracePt t="84709" x="3727450" y="4781550"/>
          <p14:tracePt t="84726" x="3702050" y="4806950"/>
          <p14:tracePt t="84743" x="3670300" y="4832350"/>
          <p14:tracePt t="84759" x="3638550" y="4870450"/>
          <p14:tracePt t="84776" x="3625850" y="4876800"/>
          <p14:tracePt t="84792" x="3606800" y="4902200"/>
          <p14:tracePt t="84809" x="3600450" y="4921250"/>
          <p14:tracePt t="84826" x="3600450" y="4933950"/>
          <p14:tracePt t="84858" x="3606800" y="4940300"/>
          <p14:tracePt t="84876" x="3625850" y="4946650"/>
          <p14:tracePt t="84892" x="3632200" y="4946650"/>
          <p14:tracePt t="84908" x="3644900" y="4953000"/>
          <p14:tracePt t="84925" x="3676650" y="4959350"/>
          <p14:tracePt t="84942" x="3689350" y="4959350"/>
          <p14:tracePt t="84945" x="3714750" y="4965700"/>
          <p14:tracePt t="84961" x="3733800" y="4965700"/>
          <p14:tracePt t="84975" x="3771900" y="4972050"/>
          <p14:tracePt t="84992" x="3784600" y="4978400"/>
          <p14:tracePt t="85009" x="3822700" y="4984750"/>
          <p14:tracePt t="85025" x="3835400" y="4984750"/>
          <p14:tracePt t="85041" x="3841750" y="4997450"/>
          <p14:tracePt t="85060" x="3854450" y="4997450"/>
          <p14:tracePt t="85177" x="3848100" y="4997450"/>
          <p14:tracePt t="85184" x="3841750" y="4997450"/>
          <p14:tracePt t="85219" x="3841750" y="5003800"/>
          <p14:tracePt t="85247" x="3835400" y="5003800"/>
          <p14:tracePt t="85275" x="3829050" y="5003800"/>
          <p14:tracePt t="85289" x="3822700" y="5003800"/>
          <p14:tracePt t="85317" x="3816350" y="5003800"/>
          <p14:tracePt t="85345" x="3810000" y="5003800"/>
          <p14:tracePt t="85366" x="3803650" y="5003800"/>
          <p14:tracePt t="85395" x="3797300" y="5003800"/>
          <p14:tracePt t="85416" x="3790950" y="5003800"/>
          <p14:tracePt t="85436" x="3784600" y="5003800"/>
          <p14:tracePt t="85451" x="3778250" y="5003800"/>
          <p14:tracePt t="85460" x="3771900" y="5003800"/>
          <p14:tracePt t="85473" x="3765550" y="5003800"/>
          <p14:tracePt t="85500" x="3752850" y="5003800"/>
          <p14:tracePt t="85509" x="3740150" y="5003800"/>
          <p14:tracePt t="85523" x="3721100" y="5003800"/>
          <p14:tracePt t="85540" x="3651250" y="4997450"/>
          <p14:tracePt t="85557" x="3568700" y="4984750"/>
          <p14:tracePt t="85573" x="3517900" y="4978400"/>
          <p14:tracePt t="85589" x="3467100" y="4978400"/>
          <p14:tracePt t="85606" x="3308350" y="4978400"/>
          <p14:tracePt t="85623" x="3270250" y="4978400"/>
          <p14:tracePt t="85640" x="3200400" y="4978400"/>
          <p14:tracePt t="85656" x="3175000" y="4978400"/>
          <p14:tracePt t="85673" x="3130550" y="4978400"/>
          <p14:tracePt t="85690" x="3098800" y="4984750"/>
          <p14:tracePt t="85706" x="3086100" y="4984750"/>
          <p14:tracePt t="85722" x="3067050" y="4991100"/>
          <p14:tracePt t="85739" x="3060700" y="4991100"/>
          <p14:tracePt t="85756" x="3048000" y="4991100"/>
          <p14:tracePt t="85773" x="3041650" y="4991100"/>
          <p14:tracePt t="85788" x="3028950" y="4991100"/>
          <p14:tracePt t="85823" x="3022600" y="4991100"/>
          <p14:tracePt t="85839" x="3009900" y="4984750"/>
          <p14:tracePt t="85872" x="3003550" y="4984750"/>
          <p14:tracePt t="85888" x="2997200" y="4978400"/>
          <p14:tracePt t="85921" x="2990850" y="4978400"/>
          <p14:tracePt t="85928" x="2990850" y="4972050"/>
          <p14:tracePt t="85949" x="2990850" y="4965700"/>
          <p14:tracePt t="85977" x="2990850" y="4953000"/>
          <p14:tracePt t="85998" x="2990850" y="4946650"/>
          <p14:tracePt t="86012" x="2990850" y="4940300"/>
          <p14:tracePt t="86026" x="2990850" y="4933950"/>
          <p14:tracePt t="86047" x="2990850" y="4927600"/>
          <p14:tracePt t="86061" x="2990850" y="4921250"/>
          <p14:tracePt t="86083" x="2990850" y="4914900"/>
          <p14:tracePt t="86089" x="2997200" y="4908550"/>
          <p14:tracePt t="86096" x="2997200" y="4902200"/>
          <p14:tracePt t="86111" x="3003550" y="4902200"/>
          <p14:tracePt t="86121" x="3003550" y="4895850"/>
          <p14:tracePt t="86138" x="3022600" y="4876800"/>
          <p14:tracePt t="86154" x="3028950" y="4870450"/>
          <p14:tracePt t="86171" x="3041650" y="4845050"/>
          <p14:tracePt t="86188" x="3060700" y="4826000"/>
          <p14:tracePt t="86205" x="3067050" y="4813300"/>
          <p14:tracePt t="86221" x="3079750" y="4800600"/>
          <p14:tracePt t="86272" x="3086100" y="4800600"/>
          <p14:tracePt t="86300" x="3086100" y="4806950"/>
          <p14:tracePt t="86307" x="3086100" y="4813300"/>
          <p14:tracePt t="86349" x="3086100" y="4819650"/>
          <p14:tracePt t="86371" x="3086100" y="4826000"/>
          <p14:tracePt t="86377" x="3086100" y="4832350"/>
          <p14:tracePt t="86391" x="3086100" y="4838700"/>
          <p14:tracePt t="86403" x="3086100" y="4845050"/>
          <p14:tracePt t="86421" x="3086100" y="4851400"/>
          <p14:tracePt t="86437" x="3086100" y="4857750"/>
          <p14:tracePt t="86454" x="3086100" y="4864100"/>
          <p14:tracePt t="86470" x="3086100" y="4870450"/>
          <p14:tracePt t="86486" x="3086100" y="4876800"/>
          <p14:tracePt t="86504" x="3086100" y="4883150"/>
          <p14:tracePt t="86520" x="3086100" y="4889500"/>
          <p14:tracePt t="86537" x="3086100" y="4895850"/>
          <p14:tracePt t="86556" x="3086100" y="4902200"/>
          <p14:tracePt t="86581" x="3086100" y="4908550"/>
          <p14:tracePt t="86589" x="3079750" y="4914900"/>
          <p14:tracePt t="86608" x="3079750" y="4921250"/>
          <p14:tracePt t="86658" x="3079750" y="4927600"/>
          <p14:tracePt t="86700" x="3079750" y="4933950"/>
          <p14:tracePt t="86721" x="3086100" y="4933950"/>
          <p14:tracePt t="86742" x="3098800" y="4933950"/>
          <p14:tracePt t="86749" x="3105150" y="4933950"/>
          <p14:tracePt t="86763" x="3111500" y="4933950"/>
          <p14:tracePt t="86772" x="3124200" y="4933950"/>
          <p14:tracePt t="86786" x="3143250" y="4927600"/>
          <p14:tracePt t="86802" x="3200400" y="4921250"/>
          <p14:tracePt t="86819" x="3302000" y="4895850"/>
          <p14:tracePt t="86835" x="3371850" y="4889500"/>
          <p14:tracePt t="86852" x="3435350" y="4870450"/>
          <p14:tracePt t="86869" x="3613150" y="4832350"/>
          <p14:tracePt t="86885" x="3663950" y="4819650"/>
          <p14:tracePt t="86902" x="3695700" y="4806950"/>
          <p14:tracePt t="86918" x="3746500" y="4787900"/>
          <p14:tracePt t="86935" x="3771900" y="4775200"/>
          <p14:tracePt t="86952" x="3778250" y="4775200"/>
          <p14:tracePt t="86968" x="3790950" y="4768850"/>
          <p14:tracePt t="87044" x="3784600" y="4768850"/>
          <p14:tracePt t="87052" x="3778250" y="4768850"/>
          <p14:tracePt t="87079" x="3771900" y="4768850"/>
          <p14:tracePt t="87121" x="3765550" y="4768850"/>
          <p14:tracePt t="87149" x="3759200" y="4768850"/>
          <p14:tracePt t="87184" x="3752850" y="4768850"/>
          <p14:tracePt t="87213" x="3746500" y="4768850"/>
          <p14:tracePt t="87219" x="3740150" y="4768850"/>
          <p14:tracePt t="87241" x="3733800" y="4768850"/>
          <p14:tracePt t="87261" x="3733800" y="4775200"/>
          <p14:tracePt t="87276" x="3727450" y="4775200"/>
          <p14:tracePt t="87282" x="3721100" y="4781550"/>
          <p14:tracePt t="87290" x="3714750" y="4781550"/>
          <p14:tracePt t="87304" x="3708400" y="4787900"/>
          <p14:tracePt t="87325" x="3695700" y="4794250"/>
          <p14:tracePt t="87333" x="3683000" y="4800600"/>
          <p14:tracePt t="87349" x="3676650" y="4806950"/>
          <p14:tracePt t="87367" x="3644900" y="4826000"/>
          <p14:tracePt t="87383" x="3613150" y="4845050"/>
          <p14:tracePt t="87400" x="3600450" y="4851400"/>
          <p14:tracePt t="87417" x="3562350" y="4876800"/>
          <p14:tracePt t="87433" x="3549650" y="4889500"/>
          <p14:tracePt t="87450" x="3543300" y="4895850"/>
          <p14:tracePt t="87466" x="3530600" y="4902200"/>
          <p14:tracePt t="87483" x="3530600" y="4908550"/>
          <p14:tracePt t="87500" x="3524250" y="4908550"/>
          <p14:tracePt t="87516" x="3524250" y="4914900"/>
          <p14:tracePt t="87533" x="3524250" y="4921250"/>
          <p14:tracePt t="87550" x="3530600" y="4921250"/>
          <p14:tracePt t="87566" x="3536950" y="4921250"/>
          <p14:tracePt t="87583" x="3543300" y="4921250"/>
          <p14:tracePt t="87599" x="3549650" y="4921250"/>
          <p14:tracePt t="87616" x="3568700" y="4921250"/>
          <p14:tracePt t="87633" x="3606800" y="4921250"/>
          <p14:tracePt t="87649" x="3619500" y="4921250"/>
          <p14:tracePt t="87666" x="3670300" y="4921250"/>
          <p14:tracePt t="87683" x="3721100" y="4921250"/>
          <p14:tracePt t="87699" x="3740150" y="4921250"/>
          <p14:tracePt t="87715" x="3771900" y="4921250"/>
          <p14:tracePt t="87732" x="3790950" y="4921250"/>
          <p14:tracePt t="87749" x="3797300" y="4921250"/>
          <p14:tracePt t="87766" x="3803650" y="4921250"/>
          <p14:tracePt t="87914" x="3810000" y="4921250"/>
          <p14:tracePt t="87921" x="3816350" y="4921250"/>
          <p14:tracePt t="87942" x="3822700" y="4921250"/>
          <p14:tracePt t="87956" x="3829050" y="4921250"/>
          <p14:tracePt t="87965" x="3835400" y="4921250"/>
          <p14:tracePt t="87985" x="3841750" y="4921250"/>
          <p14:tracePt t="88005" x="3848100" y="4921250"/>
          <p14:tracePt t="88027" x="3854450" y="4921250"/>
          <p14:tracePt t="88034" x="3860800" y="4921250"/>
          <p14:tracePt t="88050" x="3867150" y="4921250"/>
          <p14:tracePt t="88064" x="3873500" y="4921250"/>
          <p14:tracePt t="88080" x="3879850" y="4921250"/>
          <p14:tracePt t="88098" x="3886200" y="4921250"/>
          <p14:tracePt t="88114" x="3892550" y="4921250"/>
          <p14:tracePt t="88131" x="3917950" y="4933950"/>
          <p14:tracePt t="88147" x="3930650" y="4933950"/>
          <p14:tracePt t="88164" x="3943350" y="4940300"/>
          <p14:tracePt t="88181" x="3968750" y="4946650"/>
          <p14:tracePt t="88197" x="4000500" y="4953000"/>
          <p14:tracePt t="88214" x="4006850" y="4953000"/>
          <p14:tracePt t="88230" x="4019550" y="4965700"/>
          <p14:tracePt t="88247" x="4025900" y="4972050"/>
          <p14:tracePt t="88280" x="4038600" y="4978400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76200"/>
            <a:ext cx="8839200" cy="762000"/>
          </a:xfrm>
        </p:spPr>
        <p:txBody>
          <a:bodyPr/>
          <a:lstStyle/>
          <a:p>
            <a:r>
              <a:rPr lang="en-US" altLang="zh-TW" dirty="0">
                <a:solidFill>
                  <a:schemeClr val="accent2"/>
                </a:solidFill>
                <a:ea typeface="新細明體" pitchFamily="18" charset="-120"/>
              </a:rPr>
              <a:t>Output Formatting: print vs </a:t>
            </a:r>
            <a:r>
              <a:rPr lang="en-US" altLang="zh-TW" dirty="0" err="1">
                <a:solidFill>
                  <a:schemeClr val="accent2"/>
                </a:solidFill>
                <a:ea typeface="新細明體" pitchFamily="18" charset="-120"/>
              </a:rPr>
              <a:t>printf</a:t>
            </a:r>
            <a:endParaRPr lang="en-US" altLang="zh-TW" dirty="0">
              <a:solidFill>
                <a:schemeClr val="accent2"/>
              </a:solidFill>
              <a:ea typeface="新細明體" pitchFamily="18" charset="-120"/>
            </a:endParaRP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884237"/>
            <a:ext cx="8686800" cy="4525963"/>
          </a:xfrm>
        </p:spPr>
        <p:txBody>
          <a:bodyPr/>
          <a:lstStyle/>
          <a:p>
            <a:r>
              <a:rPr lang="en-US" altLang="zh-TW" dirty="0">
                <a:ea typeface="新細明體" pitchFamily="18" charset="-120"/>
              </a:rPr>
              <a:t>The print command uses a simplistic format:</a:t>
            </a:r>
          </a:p>
          <a:p>
            <a:pPr lvl="1"/>
            <a:r>
              <a:rPr lang="en-US" altLang="zh-TW" dirty="0">
                <a:ea typeface="新細明體" pitchFamily="18" charset="-120"/>
              </a:rPr>
              <a:t>Put spaces where ever there are commas</a:t>
            </a:r>
          </a:p>
          <a:p>
            <a:pPr lvl="1"/>
            <a:r>
              <a:rPr lang="en-US" altLang="zh-TW" dirty="0">
                <a:ea typeface="新細明體" pitchFamily="18" charset="-120"/>
              </a:rPr>
              <a:t>Insert a new-line at the end</a:t>
            </a:r>
          </a:p>
          <a:p>
            <a:pPr lvl="1">
              <a:buFont typeface="Monotype Sorts" pitchFamily="2" charset="2"/>
              <a:buNone/>
            </a:pPr>
            <a:endParaRPr lang="en-US" altLang="zh-TW" sz="1200" dirty="0">
              <a:ea typeface="新細明體" pitchFamily="18" charset="-120"/>
            </a:endParaRPr>
          </a:p>
          <a:p>
            <a:r>
              <a:rPr lang="en-US" altLang="zh-TW" dirty="0">
                <a:ea typeface="新細明體" pitchFamily="18" charset="-120"/>
              </a:rPr>
              <a:t>But </a:t>
            </a:r>
            <a:r>
              <a:rPr lang="en-US" altLang="zh-TW" i="1" dirty="0" err="1">
                <a:ea typeface="新細明體" pitchFamily="18" charset="-120"/>
              </a:rPr>
              <a:t>printf</a:t>
            </a:r>
            <a:r>
              <a:rPr lang="en-US" altLang="zh-TW" dirty="0">
                <a:ea typeface="新細明體" pitchFamily="18" charset="-120"/>
              </a:rPr>
              <a:t> allows highly-formatted output</a:t>
            </a:r>
          </a:p>
          <a:p>
            <a:pPr lvl="1"/>
            <a:r>
              <a:rPr lang="en-US" altLang="zh-TW" i="1" dirty="0" err="1">
                <a:ea typeface="新細明體" pitchFamily="18" charset="-120"/>
              </a:rPr>
              <a:t>printf</a:t>
            </a:r>
            <a:r>
              <a:rPr lang="en-US" altLang="zh-TW" dirty="0">
                <a:ea typeface="新細明體" pitchFamily="18" charset="-120"/>
              </a:rPr>
              <a:t> has the form: </a:t>
            </a:r>
            <a:r>
              <a:rPr lang="en-US" altLang="zh-TW" i="1" dirty="0" err="1">
                <a:ea typeface="新細明體" pitchFamily="18" charset="-120"/>
              </a:rPr>
              <a:t>printf</a:t>
            </a:r>
            <a:r>
              <a:rPr lang="en-US" altLang="zh-TW" i="1" dirty="0">
                <a:ea typeface="新細明體" pitchFamily="18" charset="-120"/>
              </a:rPr>
              <a:t>( format, val1, val2, </a:t>
            </a:r>
            <a:r>
              <a:rPr lang="en-US" altLang="zh-TW" dirty="0">
                <a:ea typeface="新細明體" pitchFamily="18" charset="-120"/>
              </a:rPr>
              <a:t> … )</a:t>
            </a:r>
          </a:p>
          <a:p>
            <a:pPr lvl="1">
              <a:buFont typeface="Monotype Sorts" pitchFamily="2" charset="2"/>
              <a:buNone/>
            </a:pPr>
            <a:endParaRPr lang="en-US" altLang="zh-TW" sz="1100" dirty="0">
              <a:ea typeface="新細明體" pitchFamily="18" charset="-120"/>
            </a:endParaRPr>
          </a:p>
          <a:p>
            <a:pPr lvl="1"/>
            <a:r>
              <a:rPr lang="en-US" altLang="zh-TW" dirty="0">
                <a:ea typeface="新細明體" pitchFamily="18" charset="-120"/>
              </a:rPr>
              <a:t>When using </a:t>
            </a:r>
            <a:r>
              <a:rPr lang="en-US" altLang="zh-TW" i="1" dirty="0" err="1">
                <a:ea typeface="新細明體" pitchFamily="18" charset="-120"/>
              </a:rPr>
              <a:t>printf</a:t>
            </a:r>
            <a:r>
              <a:rPr lang="en-US" altLang="zh-TW" dirty="0">
                <a:ea typeface="新細明體" pitchFamily="18" charset="-120"/>
              </a:rPr>
              <a:t>, you control formatting</a:t>
            </a:r>
          </a:p>
          <a:p>
            <a:pPr lvl="2"/>
            <a:r>
              <a:rPr lang="en-US" altLang="zh-TW" dirty="0">
                <a:ea typeface="新細明體" pitchFamily="18" charset="-120"/>
              </a:rPr>
              <a:t>So, to insert your own spaces and newlines, do this:</a:t>
            </a: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ea typeface="新細明體" pitchFamily="18" charset="-120"/>
              </a:rPr>
              <a:t>  	     % awk '{</a:t>
            </a:r>
            <a:r>
              <a:rPr lang="en-US" altLang="zh-TW" sz="2400" dirty="0" err="1">
                <a:ea typeface="新細明體" pitchFamily="18" charset="-120"/>
              </a:rPr>
              <a:t>printf</a:t>
            </a:r>
            <a:r>
              <a:rPr lang="en-US" altLang="zh-TW" sz="2400" dirty="0">
                <a:ea typeface="新細明體" pitchFamily="18" charset="-120"/>
              </a:rPr>
              <a:t>("Pay for %-8s is </a:t>
            </a:r>
            <a:r>
              <a:rPr lang="en-US" altLang="zh-TW" sz="2400" dirty="0" smtClean="0">
                <a:ea typeface="新細明體" pitchFamily="18" charset="-120"/>
              </a:rPr>
              <a:t>$%6.2f.\</a:t>
            </a:r>
            <a:r>
              <a:rPr lang="en-US" altLang="zh-TW" sz="2400" dirty="0">
                <a:ea typeface="新細明體" pitchFamily="18" charset="-120"/>
              </a:rPr>
              <a:t>n",$1,$2*$3)}'</a:t>
            </a:r>
          </a:p>
        </p:txBody>
      </p:sp>
      <p:sp>
        <p:nvSpPr>
          <p:cNvPr id="4" name="Rounded Rectangular Callout 3"/>
          <p:cNvSpPr>
            <a:spLocks noChangeArrowheads="1"/>
          </p:cNvSpPr>
          <p:nvPr/>
        </p:nvSpPr>
        <p:spPr bwMode="auto">
          <a:xfrm>
            <a:off x="381000" y="5791200"/>
            <a:ext cx="8382000" cy="838200"/>
          </a:xfrm>
          <a:prstGeom prst="wedgeRoundRectCallout">
            <a:avLst>
              <a:gd name="adj1" fmla="val 31366"/>
              <a:gd name="adj2" fmla="val -104037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rIns="45720"/>
          <a:lstStyle/>
          <a:p>
            <a:pPr marL="0" lvl="1" eaLnBrk="1" hangingPunct="1"/>
            <a:r>
              <a:rPr kumimoji="1" lang="en-US" altLang="zh-TW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See this? AWK makes no distinction between a number and a string! It is just a question of </a:t>
            </a:r>
            <a:r>
              <a:rPr kumimoji="1" lang="en-US" altLang="zh-TW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 you use it</a:t>
            </a:r>
            <a:r>
              <a:rPr kumimoji="1" lang="en-US" altLang="zh-TW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695502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5470"/>
    </mc:Choice>
    <mc:Fallback>
      <p:transition spd="slow" advTm="1954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7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" decel="100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" grpId="0" animBg="1"/>
      <p:bldP spid="4" grpId="1" animBg="1"/>
    </p:bldLst>
  </p:timing>
  <p:extLst>
    <p:ext uri="{3A86A75C-4F4B-4683-9AE1-C65F6400EC91}">
      <p14:laserTraceLst xmlns:p14="http://schemas.microsoft.com/office/powerpoint/2010/main">
        <p14:tracePtLst>
          <p14:tracePt t="3386" x="4038600" y="4965700"/>
          <p14:tracePt t="3394" x="4038600" y="4953000"/>
          <p14:tracePt t="3400" x="4038600" y="4940300"/>
          <p14:tracePt t="3410" x="4044950" y="4927600"/>
          <p14:tracePt t="3424" x="4051300" y="4883150"/>
          <p14:tracePt t="3441" x="4070350" y="4838700"/>
          <p14:tracePt t="3458" x="4089400" y="4737100"/>
          <p14:tracePt t="3474" x="4114800" y="4660900"/>
          <p14:tracePt t="3492" x="4152900" y="4514850"/>
          <p14:tracePt t="3507" x="4171950" y="4381500"/>
          <p14:tracePt t="3524" x="4178300" y="4241800"/>
          <p14:tracePt t="3541" x="4197350" y="3981450"/>
          <p14:tracePt t="3557" x="4197350" y="3816350"/>
          <p14:tracePt t="3574" x="4197350" y="3625850"/>
          <p14:tracePt t="3591" x="4152900" y="3333750"/>
          <p14:tracePt t="3607" x="4133850" y="3136900"/>
          <p14:tracePt t="3624" x="4095750" y="2959100"/>
          <p14:tracePt t="3640" x="4000500" y="2679700"/>
          <p14:tracePt t="3657" x="3949700" y="2508250"/>
          <p14:tracePt t="3674" x="3860800" y="2247900"/>
          <p14:tracePt t="3690" x="3797300" y="2082800"/>
          <p14:tracePt t="3707" x="3759200" y="1949450"/>
          <p14:tracePt t="3724" x="3689350" y="1822450"/>
          <p14:tracePt t="3740" x="3657600" y="1765300"/>
          <p14:tracePt t="3757" x="3638550" y="1714500"/>
          <p14:tracePt t="3774" x="3619500" y="1676400"/>
          <p14:tracePt t="3790" x="3613150" y="1663700"/>
          <p14:tracePt t="3807" x="3606800" y="1651000"/>
          <p14:tracePt t="3839" x="3606800" y="1600200"/>
          <p14:tracePt t="3857" x="3568700" y="1574800"/>
          <p14:tracePt t="10312" x="3568700" y="1568450"/>
          <p14:tracePt t="10319" x="3562350" y="1562100"/>
          <p14:tracePt t="10326" x="3556000" y="1562100"/>
          <p14:tracePt t="10340" x="3543300" y="1562100"/>
          <p14:tracePt t="10351" x="3536950" y="1562100"/>
          <p14:tracePt t="10368" x="3524250" y="1562100"/>
          <p14:tracePt t="10384" x="3511550" y="1555750"/>
          <p14:tracePt t="10400" x="3492500" y="1555750"/>
          <p14:tracePt t="10418" x="3454400" y="1549400"/>
          <p14:tracePt t="10434" x="3409950" y="1536700"/>
          <p14:tracePt t="10451" x="3359150" y="1524000"/>
          <p14:tracePt t="10468" x="3276600" y="1511300"/>
          <p14:tracePt t="10483" x="3225800" y="1498600"/>
          <p14:tracePt t="10500" x="3168650" y="1485900"/>
          <p14:tracePt t="10517" x="3105150" y="1466850"/>
          <p14:tracePt t="10533" x="3073400" y="1466850"/>
          <p14:tracePt t="10551" x="3022600" y="1466850"/>
          <p14:tracePt t="10567" x="2984500" y="1460500"/>
          <p14:tracePt t="10583" x="2940050" y="1460500"/>
          <p14:tracePt t="10600" x="2908300" y="1460500"/>
          <p14:tracePt t="10616" x="2838450" y="1460500"/>
          <p14:tracePt t="10633" x="2800350" y="1460500"/>
          <p14:tracePt t="10650" x="2730500" y="1466850"/>
          <p14:tracePt t="10666" x="2692400" y="1473200"/>
          <p14:tracePt t="10683" x="2660650" y="1485900"/>
          <p14:tracePt t="10699" x="2622550" y="1504950"/>
          <p14:tracePt t="10716" x="2603500" y="1504950"/>
          <p14:tracePt t="10733" x="2578100" y="1517650"/>
          <p14:tracePt t="10749" x="2559050" y="1530350"/>
          <p14:tracePt t="10766" x="2540000" y="1530350"/>
          <p14:tracePt t="10783" x="2495550" y="1543050"/>
          <p14:tracePt t="10799" x="2463800" y="1555750"/>
          <p14:tracePt t="10816" x="2425700" y="1562100"/>
          <p14:tracePt t="14084" x="2425700" y="1555750"/>
          <p14:tracePt t="14090" x="2425700" y="1543050"/>
          <p14:tracePt t="14105" x="2425700" y="1536700"/>
          <p14:tracePt t="14121" x="2425700" y="1517650"/>
          <p14:tracePt t="14137" x="2425700" y="1511300"/>
          <p14:tracePt t="14154" x="2425700" y="1485900"/>
          <p14:tracePt t="14170" x="2425700" y="1479550"/>
          <p14:tracePt t="14187" x="2419350" y="1466850"/>
          <p14:tracePt t="14204" x="2406650" y="1447800"/>
          <p14:tracePt t="14221" x="2406650" y="1441450"/>
          <p14:tracePt t="14239" x="2393950" y="1428750"/>
          <p14:tracePt t="14253" x="2387600" y="1416050"/>
          <p14:tracePt t="14270" x="2381250" y="1416050"/>
          <p14:tracePt t="14287" x="2374900" y="1397000"/>
          <p14:tracePt t="14303" x="2368550" y="1384300"/>
          <p14:tracePt t="14320" x="2362200" y="1384300"/>
          <p14:tracePt t="14337" x="2349500" y="1365250"/>
          <p14:tracePt t="14353" x="2336800" y="1352550"/>
          <p14:tracePt t="14370" x="2324100" y="1339850"/>
          <p14:tracePt t="14386" x="2305050" y="1320800"/>
          <p14:tracePt t="14403" x="2292350" y="1301750"/>
          <p14:tracePt t="14421" x="2286000" y="1301750"/>
          <p14:tracePt t="14453" x="2279650" y="1295400"/>
          <p14:tracePt t="14491" x="2273300" y="1295400"/>
          <p14:tracePt t="14533" x="2266950" y="1295400"/>
          <p14:tracePt t="14575" x="2260600" y="1295400"/>
          <p14:tracePt t="14610" x="2254250" y="1295400"/>
          <p14:tracePt t="14631" x="2247900" y="1295400"/>
          <p14:tracePt t="14645" x="2241550" y="1295400"/>
          <p14:tracePt t="14659" x="2235200" y="1295400"/>
          <p14:tracePt t="14673" x="2228850" y="1295400"/>
          <p14:tracePt t="14680" x="2222500" y="1295400"/>
          <p14:tracePt t="14694" x="2216150" y="1295400"/>
          <p14:tracePt t="14703" x="2190750" y="1301750"/>
          <p14:tracePt t="14718" x="2171700" y="1314450"/>
          <p14:tracePt t="14736" x="2114550" y="1320800"/>
          <p14:tracePt t="14751" x="2044700" y="1327150"/>
          <p14:tracePt t="14769" x="2000250" y="1333500"/>
          <p14:tracePt t="14785" x="1924050" y="1346200"/>
          <p14:tracePt t="14802" x="1873250" y="1352550"/>
          <p14:tracePt t="14818" x="1854200" y="1358900"/>
          <p14:tracePt t="14835" x="1816100" y="1358900"/>
          <p14:tracePt t="14852" x="1809750" y="1358900"/>
          <p14:tracePt t="14869" x="1803400" y="1358900"/>
          <p14:tracePt t="14885" x="1803400" y="1365250"/>
          <p14:tracePt t="14954" x="1809750" y="1358900"/>
          <p14:tracePt t="14975" x="1816100" y="1352550"/>
          <p14:tracePt t="14982" x="1828800" y="1352550"/>
          <p14:tracePt t="14996" x="1835150" y="1346200"/>
          <p14:tracePt t="15004" x="1847850" y="1346200"/>
          <p14:tracePt t="15018" x="1866900" y="1339850"/>
          <p14:tracePt t="15034" x="1917700" y="1333500"/>
          <p14:tracePt t="15052" x="1943100" y="1327150"/>
          <p14:tracePt t="15067" x="2025650" y="1308100"/>
          <p14:tracePt t="15084" x="2114550" y="1282700"/>
          <p14:tracePt t="15101" x="2190750" y="1276350"/>
          <p14:tracePt t="15117" x="2222500" y="1270000"/>
          <p14:tracePt t="15134" x="2254250" y="1263650"/>
          <p14:tracePt t="15151" x="2330450" y="1257300"/>
          <p14:tracePt t="15167" x="2343150" y="1250950"/>
          <p14:tracePt t="15184" x="2355850" y="1250950"/>
          <p14:tracePt t="15200" x="2387600" y="1238250"/>
          <p14:tracePt t="15217" x="2413000" y="1231900"/>
          <p14:tracePt t="15235" x="2425700" y="1231900"/>
          <p14:tracePt t="15250" x="2432050" y="1231900"/>
          <p14:tracePt t="16882" x="2438400" y="1238250"/>
          <p14:tracePt t="16888" x="2438400" y="1244600"/>
          <p14:tracePt t="16902" x="2438400" y="1250950"/>
          <p14:tracePt t="16911" x="2438400" y="1263650"/>
          <p14:tracePt t="16928" x="2438400" y="1270000"/>
          <p14:tracePt t="16959" x="2444750" y="1276350"/>
          <p14:tracePt t="16980" x="2444750" y="1282700"/>
          <p14:tracePt t="17022" x="2451100" y="1289050"/>
          <p14:tracePt t="17057" x="2451100" y="1295400"/>
          <p14:tracePt t="17120" x="2457450" y="1301750"/>
          <p14:tracePt t="17169" x="2463800" y="1301750"/>
          <p14:tracePt t="17190" x="2463800" y="1308100"/>
          <p14:tracePt t="17217" x="2463800" y="1314450"/>
          <p14:tracePt t="17239" x="2470150" y="1320800"/>
          <p14:tracePt t="17253" x="2470150" y="1327150"/>
          <p14:tracePt t="17263" x="2470150" y="1333500"/>
          <p14:tracePt t="17276" x="2476500" y="1346200"/>
          <p14:tracePt t="17294" x="2476500" y="1384300"/>
          <p14:tracePt t="17310" x="2482850" y="1454150"/>
          <p14:tracePt t="17327" x="2489200" y="1504950"/>
          <p14:tracePt t="17344" x="2501900" y="1638300"/>
          <p14:tracePt t="17360" x="2520950" y="1778000"/>
          <p14:tracePt t="17376" x="2520950" y="1854200"/>
          <p14:tracePt t="17395" x="2527300" y="1987550"/>
          <p14:tracePt t="17410" x="2540000" y="2101850"/>
          <p14:tracePt t="17426" x="2540000" y="2152650"/>
          <p14:tracePt t="17443" x="2540000" y="2235200"/>
          <p14:tracePt t="17459" x="2540000" y="2273300"/>
          <p14:tracePt t="17476" x="2546350" y="2330450"/>
          <p14:tracePt t="17493" x="2546350" y="2362200"/>
          <p14:tracePt t="17509" x="2552700" y="2374900"/>
          <p14:tracePt t="17513" x="2552700" y="2381250"/>
          <p14:tracePt t="17526" x="2559050" y="2393950"/>
          <p14:tracePt t="17542" x="2565400" y="2400300"/>
          <p14:tracePt t="17576" x="2565400" y="2406650"/>
          <p14:tracePt t="17695" x="2571750" y="2406650"/>
          <p14:tracePt t="17703" x="2578100" y="2406650"/>
          <p14:tracePt t="17898" x="2578100" y="2400300"/>
          <p14:tracePt t="17920" x="2571750" y="2400300"/>
          <p14:tracePt t="17942" x="2565400" y="2400300"/>
          <p14:tracePt t="17955" x="2559050" y="2400300"/>
          <p14:tracePt t="17962" x="2552700" y="2400300"/>
          <p14:tracePt t="17974" x="2540000" y="2400300"/>
          <p14:tracePt t="17991" x="2501900" y="2393950"/>
          <p14:tracePt t="18007" x="2463800" y="2393950"/>
          <p14:tracePt t="18025" x="2438400" y="2393950"/>
          <p14:tracePt t="18027" x="2393950" y="2393950"/>
          <p14:tracePt t="18040" x="2279650" y="2393950"/>
          <p14:tracePt t="18057" x="2222500" y="2393950"/>
          <p14:tracePt t="18075" x="2108200" y="2393950"/>
          <p14:tracePt t="18090" x="2070100" y="2393950"/>
          <p14:tracePt t="18107" x="2000250" y="2393950"/>
          <p14:tracePt t="18124" x="1962150" y="2393950"/>
          <p14:tracePt t="18140" x="1949450" y="2393950"/>
          <p14:tracePt t="18157" x="1936750" y="2393950"/>
          <p14:tracePt t="18174" x="1930400" y="2393950"/>
          <p14:tracePt t="18190" x="1924050" y="2393950"/>
          <p14:tracePt t="18404" x="1930400" y="2393950"/>
          <p14:tracePt t="18425" x="1943100" y="2393950"/>
          <p14:tracePt t="18432" x="1949450" y="2393950"/>
          <p14:tracePt t="18445" x="1968500" y="2393950"/>
          <p14:tracePt t="18455" x="1987550" y="2387600"/>
          <p14:tracePt t="18472" x="2012950" y="2381250"/>
          <p14:tracePt t="18489" x="2108200" y="2362200"/>
          <p14:tracePt t="18505" x="2254250" y="2330450"/>
          <p14:tracePt t="18524" x="2438400" y="2305050"/>
          <p14:tracePt t="18539" x="2514600" y="2292350"/>
          <p14:tracePt t="18555" x="2679700" y="2273300"/>
          <p14:tracePt t="18573" x="2749550" y="2266950"/>
          <p14:tracePt t="18589" x="2876550" y="2247900"/>
          <p14:tracePt t="18605" x="2971800" y="2235200"/>
          <p14:tracePt t="18622" x="3041650" y="2228850"/>
          <p14:tracePt t="18638" x="3060700" y="2228850"/>
          <p14:tracePt t="18655" x="3086100" y="2222500"/>
          <p14:tracePt t="18672" x="3117850" y="2222500"/>
          <p14:tracePt t="18688" x="3130550" y="2222500"/>
          <p14:tracePt t="18706" x="3143250" y="2222500"/>
          <p14:tracePt t="18738" x="3149600" y="2222500"/>
          <p14:tracePt t="18755" x="3162300" y="2222500"/>
          <p14:tracePt t="18788" x="3168650" y="2222500"/>
          <p14:tracePt t="18805" x="3181350" y="2222500"/>
          <p14:tracePt t="18837" x="3187700" y="2222500"/>
          <p14:tracePt t="18855" x="3194050" y="2228850"/>
          <p14:tracePt t="18874" x="3200400" y="2228850"/>
          <p14:tracePt t="18888" x="3206750" y="2228850"/>
          <p14:tracePt t="18904" x="3213100" y="2235200"/>
          <p14:tracePt t="18921" x="3219450" y="2235200"/>
          <p14:tracePt t="18938" x="3225800" y="2235200"/>
          <p14:tracePt t="18954" x="3251200" y="2235200"/>
          <p14:tracePt t="18971" x="3270250" y="2247900"/>
          <p14:tracePt t="18987" x="3314700" y="2260600"/>
          <p14:tracePt t="19004" x="3333750" y="2266950"/>
          <p14:tracePt t="19022" x="3416300" y="2286000"/>
          <p14:tracePt t="19038" x="3441700" y="2286000"/>
          <p14:tracePt t="19053" x="3473450" y="2292350"/>
          <p14:tracePt t="19071" x="3524250" y="2311400"/>
          <p14:tracePt t="19087" x="3575050" y="2311400"/>
          <p14:tracePt t="19103" x="3594100" y="2317750"/>
          <p14:tracePt t="19120" x="3632200" y="2317750"/>
          <p14:tracePt t="19137" x="3676650" y="2324100"/>
          <p14:tracePt t="19153" x="3695700" y="2330450"/>
          <p14:tracePt t="19170" x="3727450" y="2330450"/>
          <p14:tracePt t="19186" x="3759200" y="2336800"/>
          <p14:tracePt t="19204" x="3797300" y="2343150"/>
          <p14:tracePt t="19219" x="3810000" y="2343150"/>
          <p14:tracePt t="19236" x="3829050" y="2349500"/>
          <p14:tracePt t="19253" x="3854450" y="2355850"/>
          <p14:tracePt t="19269" x="3860800" y="2362200"/>
          <p14:tracePt t="19286" x="3873500" y="2362200"/>
          <p14:tracePt t="19303" x="3911600" y="2368550"/>
          <p14:tracePt t="19319" x="3917950" y="2368550"/>
          <p14:tracePt t="19337" x="3930650" y="2368550"/>
          <p14:tracePt t="19353" x="3956050" y="2368550"/>
          <p14:tracePt t="19369" x="3987800" y="2368550"/>
          <p14:tracePt t="19387" x="4019550" y="2362200"/>
          <p14:tracePt t="19402" x="4038600" y="2362200"/>
          <p14:tracePt t="19419" x="4089400" y="2362200"/>
          <p14:tracePt t="19436" x="4140200" y="2362200"/>
          <p14:tracePt t="19452" x="4159250" y="2355850"/>
          <p14:tracePt t="19469" x="4210050" y="2355850"/>
          <p14:tracePt t="19485" x="4267200" y="2355850"/>
          <p14:tracePt t="19502" x="4286250" y="2355850"/>
          <p14:tracePt t="19519" x="4349750" y="2355850"/>
          <p14:tracePt t="19535" x="4406900" y="2355850"/>
          <p14:tracePt t="19552" x="4438650" y="2355850"/>
          <p14:tracePt t="19569" x="4483100" y="2355850"/>
          <p14:tracePt t="19585" x="4540250" y="2355850"/>
          <p14:tracePt t="19602" x="4565650" y="2355850"/>
          <p14:tracePt t="19619" x="4610100" y="2355850"/>
          <p14:tracePt t="19635" x="4635500" y="2355850"/>
          <p14:tracePt t="19652" x="4654550" y="2349500"/>
          <p14:tracePt t="19668" x="4692650" y="2343150"/>
          <p14:tracePt t="19685" x="4718050" y="2343150"/>
          <p14:tracePt t="19702" x="4743450" y="2330450"/>
          <p14:tracePt t="19718" x="4756150" y="2330450"/>
          <p14:tracePt t="19735" x="4775200" y="2324100"/>
          <p14:tracePt t="19752" x="4787900" y="2317750"/>
          <p14:tracePt t="19768" x="4794250" y="2311400"/>
          <p14:tracePt t="19801" x="4800600" y="2298700"/>
          <p14:tracePt t="19818" x="4800600" y="2292350"/>
          <p14:tracePt t="19851" x="4806950" y="2286000"/>
          <p14:tracePt t="19867" x="4813300" y="2286000"/>
          <p14:tracePt t="21282" x="4800600" y="2286000"/>
          <p14:tracePt t="21288" x="4768850" y="2286000"/>
          <p14:tracePt t="21302" x="4743450" y="2286000"/>
          <p14:tracePt t="21312" x="4705350" y="2286000"/>
          <p14:tracePt t="21329" x="4673600" y="2286000"/>
          <p14:tracePt t="21346" x="4591050" y="2298700"/>
          <p14:tracePt t="21363" x="4476750" y="2305050"/>
          <p14:tracePt t="21380" x="4349750" y="2317750"/>
          <p14:tracePt t="21396" x="4267200" y="2324100"/>
          <p14:tracePt t="21412" x="4102100" y="2343150"/>
          <p14:tracePt t="21429" x="3917950" y="2374900"/>
          <p14:tracePt t="21446" x="3816350" y="2387600"/>
          <p14:tracePt t="21463" x="3625850" y="2406650"/>
          <p14:tracePt t="21479" x="3448050" y="2425700"/>
          <p14:tracePt t="21495" x="3371850" y="2425700"/>
          <p14:tracePt t="21512" x="3276600" y="2438400"/>
          <p14:tracePt t="21528" x="3136900" y="2463800"/>
          <p14:tracePt t="21545" x="3003550" y="2482850"/>
          <p14:tracePt t="21563" x="2927350" y="2482850"/>
          <p14:tracePt t="21579" x="2895600" y="2482850"/>
          <p14:tracePt t="21595" x="2844800" y="2482850"/>
          <p14:tracePt t="21612" x="2806700" y="2482850"/>
          <p14:tracePt t="21628" x="2794000" y="2482850"/>
          <p14:tracePt t="21645" x="2755900" y="2489200"/>
          <p14:tracePt t="21662" x="2705100" y="2489200"/>
          <p14:tracePt t="21678" x="2673350" y="2489200"/>
          <p14:tracePt t="21695" x="2616200" y="2489200"/>
          <p14:tracePt t="21711" x="2571750" y="2482850"/>
          <p14:tracePt t="21728" x="2540000" y="2482850"/>
          <p14:tracePt t="21745" x="2489200" y="2482850"/>
          <p14:tracePt t="21761" x="2451100" y="2482850"/>
          <p14:tracePt t="21778" x="2438400" y="2489200"/>
          <p14:tracePt t="21794" x="2406650" y="2489200"/>
          <p14:tracePt t="21811" x="2393950" y="2489200"/>
          <p14:tracePt t="21829" x="2355850" y="2489200"/>
          <p14:tracePt t="21844" x="2349500" y="2489200"/>
          <p14:tracePt t="21861" x="2343150" y="2489200"/>
          <p14:tracePt t="21878" x="2336800" y="2489200"/>
          <p14:tracePt t="21894" x="2330450" y="2489200"/>
          <p14:tracePt t="22025" x="2336800" y="2489200"/>
          <p14:tracePt t="22032" x="2349500" y="2489200"/>
          <p14:tracePt t="22043" x="2355850" y="2489200"/>
          <p14:tracePt t="22061" x="2381250" y="2482850"/>
          <p14:tracePt t="22076" x="2400300" y="2482850"/>
          <p14:tracePt t="22093" x="2438400" y="2476500"/>
          <p14:tracePt t="22110" x="2654300" y="2476500"/>
          <p14:tracePt t="22126" x="2743200" y="2476500"/>
          <p14:tracePt t="22144" x="2844800" y="2476500"/>
          <p14:tracePt t="22159" x="3060700" y="2476500"/>
          <p14:tracePt t="22176" x="3302000" y="2476500"/>
          <p14:tracePt t="22194" x="3524250" y="2476500"/>
          <p14:tracePt t="22209" x="3638550" y="2476500"/>
          <p14:tracePt t="22226" x="3829050" y="2476500"/>
          <p14:tracePt t="22243" x="3981450" y="2476500"/>
          <p14:tracePt t="22259" x="4070350" y="2476500"/>
          <p14:tracePt t="22276" x="4203700" y="2476500"/>
          <p14:tracePt t="22293" x="4292600" y="2476500"/>
          <p14:tracePt t="22309" x="4330700" y="2476500"/>
          <p14:tracePt t="22326" x="4381500" y="2476500"/>
          <p14:tracePt t="22342" x="4413250" y="2476500"/>
          <p14:tracePt t="22359" x="4425950" y="2476500"/>
          <p14:tracePt t="22376" x="4432300" y="2476500"/>
          <p14:tracePt t="22393" x="4438650" y="2476500"/>
          <p14:tracePt t="22412" x="4445000" y="2470150"/>
          <p14:tracePt t="22432" x="4445000" y="2463800"/>
          <p14:tracePt t="22453" x="4438650" y="2463800"/>
          <p14:tracePt t="22461" x="4438650" y="2457450"/>
          <p14:tracePt t="22475" x="4438650" y="2451100"/>
          <p14:tracePt t="22492" x="4438650" y="2444750"/>
          <p14:tracePt t="22509" x="4445000" y="2438400"/>
          <p14:tracePt t="24014" x="4438650" y="2438400"/>
          <p14:tracePt t="24028" x="4425950" y="2438400"/>
          <p14:tracePt t="24035" x="4406900" y="2444750"/>
          <p14:tracePt t="24049" x="4387850" y="2451100"/>
          <p14:tracePt t="24057" x="4362450" y="2457450"/>
          <p14:tracePt t="24070" x="4337050" y="2463800"/>
          <p14:tracePt t="24086" x="4267200" y="2482850"/>
          <p14:tracePt t="24103" x="4222750" y="2489200"/>
          <p14:tracePt t="24120" x="4146550" y="2489200"/>
          <p14:tracePt t="24137" x="4064000" y="2489200"/>
          <p14:tracePt t="24153" x="4038600" y="2489200"/>
          <p14:tracePt t="24169" x="3968750" y="2489200"/>
          <p14:tracePt t="24186" x="3924300" y="2489200"/>
          <p14:tracePt t="24203" x="3873500" y="2489200"/>
          <p14:tracePt t="24219" x="3848100" y="2489200"/>
          <p14:tracePt t="24237" x="3822700" y="2489200"/>
          <p14:tracePt t="24253" x="3790950" y="2489200"/>
          <p14:tracePt t="24269" x="3765550" y="2489200"/>
          <p14:tracePt t="24286" x="3752850" y="2489200"/>
          <p14:tracePt t="24302" x="3746500" y="2489200"/>
          <p14:tracePt t="24319" x="3733800" y="2489200"/>
          <p14:tracePt t="24337" x="3727450" y="2489200"/>
          <p14:tracePt t="24353" x="3714750" y="2489200"/>
          <p14:tracePt t="24388" x="3702050" y="2489200"/>
          <p14:tracePt t="24407" x="3695700" y="2482850"/>
          <p14:tracePt t="24418" x="3689350" y="2482850"/>
          <p14:tracePt t="24438" x="3683000" y="2482850"/>
          <p14:tracePt t="24456" x="3676650" y="2482850"/>
          <p14:tracePt t="24498" x="3670300" y="2482850"/>
          <p14:tracePt t="24505" x="3663950" y="2482850"/>
          <p14:tracePt t="24521" x="3663950" y="2476500"/>
          <p14:tracePt t="24535" x="3657600" y="2476500"/>
          <p14:tracePt t="24551" x="3651250" y="2476500"/>
          <p14:tracePt t="24569" x="3644900" y="2476500"/>
          <p14:tracePt t="24584" x="3638550" y="2476500"/>
          <p14:tracePt t="24610" x="3632200" y="2470150"/>
          <p14:tracePt t="24625" x="3625850" y="2470150"/>
          <p14:tracePt t="24646" x="3619500" y="2463800"/>
          <p14:tracePt t="24667" x="3606800" y="2463800"/>
          <p14:tracePt t="24688" x="3600450" y="2463800"/>
          <p14:tracePt t="24709" x="3594100" y="2463800"/>
          <p14:tracePt t="24737" x="3587750" y="2463800"/>
          <p14:tracePt t="24751" x="3581400" y="2463800"/>
          <p14:tracePt t="24758" x="3581400" y="2457450"/>
          <p14:tracePt t="24767" x="3575050" y="2457450"/>
          <p14:tracePt t="24784" x="3568700" y="2457450"/>
          <p14:tracePt t="24801" x="3562350" y="2451100"/>
          <p14:tracePt t="24835" x="3556000" y="2451100"/>
          <p14:tracePt t="24856" x="3549650" y="2451100"/>
          <p14:tracePt t="24877" x="3543300" y="2451100"/>
          <p14:tracePt t="24898" x="3543300" y="2444750"/>
          <p14:tracePt t="24905" x="3536950" y="2444750"/>
          <p14:tracePt t="24926" x="3530600" y="2444750"/>
          <p14:tracePt t="24961" x="3524250" y="2438400"/>
          <p14:tracePt t="25010" x="3524250" y="2432050"/>
          <p14:tracePt t="25018" x="3517900" y="2432050"/>
          <p14:tracePt t="25038" x="3511550" y="2432050"/>
          <p14:tracePt t="25066" x="3505200" y="2425700"/>
          <p14:tracePt t="25088" x="3498850" y="2425700"/>
          <p14:tracePt t="25130" x="3492500" y="2425700"/>
          <p14:tracePt t="25242" x="3486150" y="2425700"/>
          <p14:tracePt t="25277" x="3486150" y="2432050"/>
          <p14:tracePt t="25319" x="3479800" y="2432050"/>
          <p14:tracePt t="25347" x="3473450" y="2438400"/>
          <p14:tracePt t="25382" x="3467100" y="2444750"/>
          <p14:tracePt t="25417" x="3460750" y="2444750"/>
          <p14:tracePt t="25439" x="3454400" y="2444750"/>
          <p14:tracePt t="25459" x="3448050" y="2444750"/>
          <p14:tracePt t="25501" x="3448050" y="2451100"/>
          <p14:tracePt t="25508" x="3441700" y="2451100"/>
          <p14:tracePt t="25537" x="3435350" y="2457450"/>
          <p14:tracePt t="25558" x="3429000" y="2457450"/>
          <p14:tracePt t="25579" x="3422650" y="2457450"/>
          <p14:tracePt t="25599" x="3416300" y="2457450"/>
          <p14:tracePt t="25606" x="3416300" y="2463800"/>
          <p14:tracePt t="25621" x="3409950" y="2470150"/>
          <p14:tracePt t="25642" x="3409950" y="2476500"/>
          <p14:tracePt t="25651" x="3397250" y="2482850"/>
          <p14:tracePt t="25664" x="3390900" y="2489200"/>
          <p14:tracePt t="25681" x="3352800" y="2533650"/>
          <p14:tracePt t="25698" x="3289300" y="2590800"/>
          <p14:tracePt t="25714" x="3238500" y="2628900"/>
          <p14:tracePt t="25731" x="3194050" y="2673350"/>
          <p14:tracePt t="25747" x="3035300" y="2851150"/>
          <p14:tracePt t="25764" x="2990850" y="2908300"/>
          <p14:tracePt t="25780" x="2895600" y="3016250"/>
          <p14:tracePt t="25797" x="2857500" y="3060700"/>
          <p14:tracePt t="25813" x="2806700" y="3136900"/>
          <p14:tracePt t="25831" x="2768600" y="3194050"/>
          <p14:tracePt t="25847" x="2762250" y="3206750"/>
          <p14:tracePt t="25863" x="2743200" y="3232150"/>
          <p14:tracePt t="25880" x="2736850" y="3251200"/>
          <p14:tracePt t="25897" x="2730500" y="3257550"/>
          <p14:tracePt t="25913" x="2724150" y="3263900"/>
          <p14:tracePt t="25946" x="2717800" y="3270250"/>
          <p14:tracePt t="26041" x="2711450" y="3270250"/>
          <p14:tracePt t="26329" x="2711450" y="3263900"/>
          <p14:tracePt t="26356" x="2705100" y="3257550"/>
          <p14:tracePt t="26378" x="2698750" y="3244850"/>
          <p14:tracePt t="26753" x="2705100" y="3244850"/>
          <p14:tracePt t="26759" x="2724150" y="3257550"/>
          <p14:tracePt t="26774" x="2736850" y="3263900"/>
          <p14:tracePt t="26781" x="2749550" y="3276600"/>
          <p14:tracePt t="26797" x="2768600" y="3282950"/>
          <p14:tracePt t="26810" x="2819400" y="3308350"/>
          <p14:tracePt t="26827" x="2851150" y="3333750"/>
          <p14:tracePt t="26844" x="2927350" y="3384550"/>
          <p14:tracePt t="26860" x="2984500" y="3409950"/>
          <p14:tracePt t="26876" x="3117850" y="3524250"/>
          <p14:tracePt t="26893" x="3270250" y="3663950"/>
          <p14:tracePt t="26910" x="3365500" y="3752850"/>
          <p14:tracePt t="26926" x="3549650" y="3943350"/>
          <p14:tracePt t="26943" x="3740150" y="4114800"/>
          <p14:tracePt t="26960" x="3822700" y="4197350"/>
          <p14:tracePt t="26977" x="3956050" y="4337050"/>
          <p14:tracePt t="26993" x="4064000" y="4470400"/>
          <p14:tracePt t="27010" x="4121150" y="4527550"/>
          <p14:tracePt t="27027" x="4229100" y="4648200"/>
          <p14:tracePt t="27043" x="4337050" y="4743450"/>
          <p14:tracePt t="27059" x="4381500" y="4787900"/>
          <p14:tracePt t="27076" x="4476750" y="4870450"/>
          <p14:tracePt t="27093" x="4559300" y="4965700"/>
          <p14:tracePt t="27111" x="4629150" y="5035550"/>
          <p14:tracePt t="27126" x="4667250" y="5067300"/>
          <p14:tracePt t="27143" x="4699000" y="5092700"/>
          <p14:tracePt t="27160" x="4787900" y="5162550"/>
          <p14:tracePt t="27176" x="4819650" y="5187950"/>
          <p14:tracePt t="27192" x="4851400" y="5213350"/>
          <p14:tracePt t="27210" x="4914900" y="5245100"/>
          <p14:tracePt t="27225" x="4991100" y="5289550"/>
          <p14:tracePt t="27243" x="5035550" y="5308600"/>
          <p14:tracePt t="27259" x="5118100" y="5340350"/>
          <p14:tracePt t="27275" x="5207000" y="5384800"/>
          <p14:tracePt t="27293" x="5327650" y="5422900"/>
          <p14:tracePt t="27309" x="5397500" y="5448300"/>
          <p14:tracePt t="27325" x="5556250" y="5499100"/>
          <p14:tracePt t="27342" x="5702300" y="5530850"/>
          <p14:tracePt t="27359" x="5778500" y="5549900"/>
          <p14:tracePt t="27375" x="5899150" y="5568950"/>
          <p14:tracePt t="27391" x="6026150" y="5568950"/>
          <p14:tracePt t="27409" x="6089650" y="5575300"/>
          <p14:tracePt t="27426" x="6235700" y="5562600"/>
          <p14:tracePt t="27441" x="6369050" y="5524500"/>
          <p14:tracePt t="27458" x="6445250" y="5518150"/>
          <p14:tracePt t="27476" x="6527800" y="5505450"/>
          <p14:tracePt t="27491" x="6565900" y="5505450"/>
          <p14:tracePt t="27508" x="6661150" y="5492750"/>
          <p14:tracePt t="27525" x="6756400" y="5473700"/>
          <p14:tracePt t="27541" x="6800850" y="5454650"/>
          <p14:tracePt t="27559" x="6870700" y="5429250"/>
          <p14:tracePt t="27575" x="6921500" y="5410200"/>
          <p14:tracePt t="27591" x="6940550" y="5397500"/>
          <p14:tracePt t="27608" x="6978650" y="5372100"/>
          <p14:tracePt t="27624" x="7004050" y="5359400"/>
          <p14:tracePt t="27641" x="7016750" y="5353050"/>
          <p14:tracePt t="27657" x="7035800" y="5346700"/>
          <p14:tracePt t="27674" x="7048500" y="5340350"/>
          <p14:tracePt t="27691" x="7048500" y="5334000"/>
          <p14:tracePt t="27723" x="7048500" y="5327650"/>
          <p14:tracePt t="27744" x="7048500" y="5321300"/>
          <p14:tracePt t="27763" x="7042150" y="5314950"/>
          <p14:tracePt t="27777" x="7035800" y="5314950"/>
          <p14:tracePt t="27791" x="7023100" y="5295900"/>
          <p14:tracePt t="27807" x="7010400" y="5276850"/>
          <p14:tracePt t="28114" x="6997700" y="5276850"/>
          <p14:tracePt t="28128" x="6985000" y="5276850"/>
          <p14:tracePt t="28134" x="6972300" y="5283200"/>
          <p14:tracePt t="28142" x="6946900" y="5289550"/>
          <p14:tracePt t="28158" x="6934200" y="5295900"/>
          <p14:tracePt t="28172" x="6921500" y="5295900"/>
          <p14:tracePt t="28189" x="6896100" y="5308600"/>
          <p14:tracePt t="28206" x="6877050" y="5308600"/>
          <p14:tracePt t="28222" x="6864350" y="5308600"/>
          <p14:tracePt t="28239" x="6819900" y="5308600"/>
          <p14:tracePt t="28255" x="6788150" y="5308600"/>
          <p14:tracePt t="28272" x="6769100" y="5302250"/>
          <p14:tracePt t="28290" x="6724650" y="5295900"/>
          <p14:tracePt t="28305" x="6692900" y="5276850"/>
          <p14:tracePt t="28322" x="6680200" y="5276850"/>
          <p14:tracePt t="28339" x="6648450" y="5264150"/>
          <p14:tracePt t="28355" x="6604000" y="5238750"/>
          <p14:tracePt t="28372" x="6578600" y="5226050"/>
          <p14:tracePt t="28389" x="6502400" y="5200650"/>
          <p14:tracePt t="28405" x="6432550" y="5194300"/>
          <p14:tracePt t="28421" x="6280150" y="5175250"/>
          <p14:tracePt t="28438" x="6089650" y="5162550"/>
          <p14:tracePt t="28454" x="6000750" y="5149850"/>
          <p14:tracePt t="28472" x="5676900" y="5149850"/>
          <p14:tracePt t="28488" x="5588000" y="5149850"/>
          <p14:tracePt t="28504" x="5486400" y="5156200"/>
          <p14:tracePt t="28521" x="5346700" y="5175250"/>
          <p14:tracePt t="28538" x="5213350" y="5207000"/>
          <p14:tracePt t="28554" x="5162550" y="5213350"/>
          <p14:tracePt t="28571" x="5048250" y="5238750"/>
          <p14:tracePt t="28587" x="4997450" y="5264150"/>
          <p14:tracePt t="28605" x="4965700" y="5276850"/>
          <p14:tracePt t="28620" x="4959350" y="5276850"/>
          <p14:tracePt t="28637" x="4953000" y="5295900"/>
          <p14:tracePt t="28654" x="4953000" y="5308600"/>
          <p14:tracePt t="28670" x="4959350" y="5308600"/>
          <p14:tracePt t="28687" x="4972050" y="5314950"/>
          <p14:tracePt t="28704" x="5029200" y="5321300"/>
          <p14:tracePt t="28720" x="5073650" y="5334000"/>
          <p14:tracePt t="28738" x="5137150" y="5334000"/>
          <p14:tracePt t="28753" x="5168900" y="5334000"/>
          <p14:tracePt t="28770" x="5245100" y="5334000"/>
          <p14:tracePt t="28787" x="5359400" y="5334000"/>
          <p14:tracePt t="28803" x="5435600" y="5334000"/>
          <p14:tracePt t="28820" x="5600700" y="5334000"/>
          <p14:tracePt t="28837" x="5765800" y="5327650"/>
          <p14:tracePt t="28853" x="5854700" y="5321300"/>
          <p14:tracePt t="28870" x="6026150" y="5308600"/>
          <p14:tracePt t="28886" x="6178550" y="5295900"/>
          <p14:tracePt t="28903" x="6254750" y="5289550"/>
          <p14:tracePt t="28920" x="6375400" y="5270500"/>
          <p14:tracePt t="28936" x="6470650" y="5251450"/>
          <p14:tracePt t="28953" x="6489700" y="5245100"/>
          <p14:tracePt t="28970" x="6540500" y="5238750"/>
          <p14:tracePt t="28986" x="6565900" y="5232400"/>
          <p14:tracePt t="29003" x="6584950" y="5226050"/>
          <p14:tracePt t="29019" x="6610350" y="5226050"/>
          <p14:tracePt t="29036" x="6623050" y="5219700"/>
          <p14:tracePt t="29054" x="6654800" y="5219700"/>
          <p14:tracePt t="29069" x="6673850" y="5219700"/>
          <p14:tracePt t="29086" x="6686550" y="5213350"/>
          <p14:tracePt t="29103" x="6705600" y="5213350"/>
          <p14:tracePt t="29119" x="6724650" y="5213350"/>
          <p14:tracePt t="29135" x="6737350" y="5213350"/>
          <p14:tracePt t="29152" x="6775450" y="5213350"/>
          <p14:tracePt t="29168" x="6813550" y="5213350"/>
          <p14:tracePt t="29185" x="6832600" y="5213350"/>
          <p14:tracePt t="29202" x="6883400" y="5213350"/>
          <p14:tracePt t="29218" x="6915150" y="5213350"/>
          <p14:tracePt t="29236" x="6940550" y="5226050"/>
          <p14:tracePt t="29252" x="6953250" y="5232400"/>
          <p14:tracePt t="29268" x="6965950" y="5238750"/>
          <p14:tracePt t="29285" x="6972300" y="5245100"/>
          <p14:tracePt t="29302" x="6978650" y="5245100"/>
          <p14:tracePt t="29318" x="6978650" y="5251450"/>
          <p14:tracePt t="29335" x="6985000" y="5264150"/>
          <p14:tracePt t="29351" x="6985000" y="5270500"/>
          <p14:tracePt t="29368" x="6985000" y="5276850"/>
          <p14:tracePt t="29385" x="6991350" y="5283200"/>
          <p14:tracePt t="29401" x="6991350" y="5289550"/>
          <p14:tracePt t="29440" x="6991350" y="5295900"/>
          <p14:tracePt t="29446" x="6991350" y="5302250"/>
          <p14:tracePt t="29475" x="6997700" y="5302250"/>
          <p14:tracePt t="29496" x="6997700" y="5314950"/>
          <p14:tracePt t="29510" x="6997700" y="5321300"/>
          <p14:tracePt t="29545" x="7004050" y="5327650"/>
          <p14:tracePt t="29566" x="7010400" y="5327650"/>
          <p14:tracePt t="29601" x="7016750" y="5327650"/>
          <p14:tracePt t="29635" x="7016750" y="5321300"/>
          <p14:tracePt t="29651" x="7016750" y="5314950"/>
          <p14:tracePt t="29656" x="7016750" y="5308600"/>
          <p14:tracePt t="29671" x="7016750" y="5302250"/>
          <p14:tracePt t="29683" x="7016750" y="5295900"/>
          <p14:tracePt t="29700" x="7016750" y="5283200"/>
          <p14:tracePt t="29717" x="7016750" y="5264150"/>
          <p14:tracePt t="29734" x="7023100" y="5238750"/>
          <p14:tracePt t="29750" x="7023100" y="5207000"/>
          <p14:tracePt t="29767" x="7035800" y="5181600"/>
          <p14:tracePt t="29784" x="7035800" y="5168900"/>
          <p14:tracePt t="29800" x="7035800" y="5162550"/>
          <p14:tracePt t="29840" x="7035800" y="5168900"/>
          <p14:tracePt t="29850" x="7029450" y="5175250"/>
          <p14:tracePt t="29889" x="7023100" y="5181600"/>
          <p14:tracePt t="29910" x="7023100" y="5187950"/>
          <p14:tracePt t="29918" x="7023100" y="5194300"/>
          <p14:tracePt t="29931" x="7016750" y="5207000"/>
          <p14:tracePt t="29938" x="7010400" y="5219700"/>
          <p14:tracePt t="29953" x="7010400" y="5232400"/>
          <p14:tracePt t="29966" x="7004050" y="5270500"/>
          <p14:tracePt t="29983" x="6997700" y="5295900"/>
          <p14:tracePt t="29999" x="6991350" y="5314950"/>
          <p14:tracePt t="30016" x="6985000" y="5353050"/>
          <p14:tracePt t="30033" x="6985000" y="5384800"/>
          <p14:tracePt t="30050" x="6985000" y="5397500"/>
          <p14:tracePt t="30092" x="6985000" y="5391150"/>
          <p14:tracePt t="30102" x="6985000" y="5384800"/>
          <p14:tracePt t="30116" x="6991350" y="5378450"/>
          <p14:tracePt t="30132" x="6997700" y="5353050"/>
          <p14:tracePt t="30148" x="7004050" y="5321300"/>
          <p14:tracePt t="30165" x="7010400" y="5308600"/>
          <p14:tracePt t="30182" x="7016750" y="5264150"/>
          <p14:tracePt t="30198" x="7029450" y="5245100"/>
          <p14:tracePt t="30215" x="7035800" y="5232400"/>
          <p14:tracePt t="30233" x="7042150" y="5219700"/>
          <p14:tracePt t="30373" x="7035800" y="5226050"/>
          <p14:tracePt t="30387" x="7035800" y="5232400"/>
          <p14:tracePt t="30401" x="7035800" y="5238750"/>
          <p14:tracePt t="30429" x="7035800" y="5245100"/>
          <p14:tracePt t="30443" x="7035800" y="5251450"/>
          <p14:tracePt t="30451" x="7035800" y="5257800"/>
          <p14:tracePt t="30465" x="7035800" y="5264150"/>
          <p14:tracePt t="30481" x="7035800" y="5289550"/>
          <p14:tracePt t="30497" x="7029450" y="5302250"/>
          <p14:tracePt t="30514" x="7029450" y="5327650"/>
          <p14:tracePt t="30531" x="7023100" y="5353050"/>
          <p14:tracePt t="30548" x="7023100" y="5372100"/>
          <p14:tracePt t="30618" x="7023100" y="5365750"/>
          <p14:tracePt t="30633" x="7029450" y="5365750"/>
          <p14:tracePt t="30639" x="7029450" y="5359400"/>
          <p14:tracePt t="30653" x="7029450" y="5353050"/>
          <p14:tracePt t="30667" x="7029450" y="5346700"/>
          <p14:tracePt t="30688" x="7029450" y="5340350"/>
          <p14:tracePt t="30702" x="7029450" y="5334000"/>
          <p14:tracePt t="30724" x="7035800" y="5327650"/>
          <p14:tracePt t="30733" x="7035800" y="5321300"/>
          <p14:tracePt t="30752" x="7035800" y="5314950"/>
          <p14:tracePt t="30878" x="7029450" y="5314950"/>
          <p14:tracePt t="30913" x="7029450" y="5321300"/>
          <p14:tracePt t="30920" x="7023100" y="5327650"/>
          <p14:tracePt t="30941" x="7023100" y="5334000"/>
          <p14:tracePt t="30963" x="7023100" y="5340350"/>
          <p14:tracePt t="30990" x="7023100" y="5346700"/>
          <p14:tracePt t="31011" x="7023100" y="5353050"/>
          <p14:tracePt t="31110" x="7023100" y="5346700"/>
          <p14:tracePt t="31124" x="7023100" y="5340350"/>
          <p14:tracePt t="31131" x="7023100" y="5334000"/>
          <p14:tracePt t="31152" x="7029450" y="5327650"/>
          <p14:tracePt t="31162" x="7029450" y="5321300"/>
          <p14:tracePt t="31179" x="7029450" y="5314950"/>
          <p14:tracePt t="31201" x="7029450" y="5308600"/>
          <p14:tracePt t="31222" x="7029450" y="5302250"/>
          <p14:tracePt t="31313" x="7029450" y="5308600"/>
          <p14:tracePt t="31341" x="7029450" y="5314950"/>
          <p14:tracePt t="31363" x="7029450" y="5321300"/>
          <p14:tracePt t="31369" x="7029450" y="5327650"/>
          <p14:tracePt t="31404" x="7029450" y="5334000"/>
          <p14:tracePt t="31412" x="7029450" y="5340350"/>
          <p14:tracePt t="31432" x="7029450" y="5346700"/>
          <p14:tracePt t="31523" x="7035800" y="5346700"/>
          <p14:tracePt t="31552" x="7042150" y="5334000"/>
          <p14:tracePt t="31573" x="7042150" y="5327650"/>
          <p14:tracePt t="31580" x="7042150" y="5321300"/>
          <p14:tracePt t="31596" x="7042150" y="5314950"/>
          <p14:tracePt t="31610" x="7048500" y="5308600"/>
          <p14:tracePt t="31642" x="7048500" y="5302250"/>
          <p14:tracePt t="31685" x="7048500" y="5295900"/>
          <p14:tracePt t="31741" x="7048500" y="5302250"/>
          <p14:tracePt t="31762" x="7048500" y="5308600"/>
          <p14:tracePt t="31783" x="7048500" y="5314950"/>
          <p14:tracePt t="31790" x="7048500" y="5321300"/>
          <p14:tracePt t="31811" x="7048500" y="5327650"/>
          <p14:tracePt t="31853" x="7048500" y="5334000"/>
          <p14:tracePt t="31861" x="7048500" y="5340350"/>
          <p14:tracePt t="31895" x="7054850" y="5340350"/>
          <p14:tracePt t="31923" x="7061200" y="5334000"/>
          <p14:tracePt t="31945" x="7061200" y="5327650"/>
          <p14:tracePt t="31951" x="7061200" y="5321300"/>
          <p14:tracePt t="31973" x="7061200" y="5314950"/>
          <p14:tracePt t="31987" x="7061200" y="5308600"/>
          <p14:tracePt t="31995" x="7061200" y="5302250"/>
          <p14:tracePt t="32022" x="7061200" y="5295900"/>
          <p14:tracePt t="32036" x="7061200" y="5289550"/>
          <p14:tracePt t="32057" x="7061200" y="5283200"/>
          <p14:tracePt t="32064" x="7061200" y="5276850"/>
          <p14:tracePt t="32093" x="7061200" y="5270500"/>
          <p14:tracePt t="32155" x="7061200" y="5276850"/>
          <p14:tracePt t="32162" x="7061200" y="5283200"/>
          <p14:tracePt t="32183" x="7061200" y="5289550"/>
          <p14:tracePt t="32197" x="7061200" y="5295900"/>
          <p14:tracePt t="32226" x="7061200" y="5302250"/>
          <p14:tracePt t="32253" x="7061200" y="5308600"/>
          <p14:tracePt t="32274" x="7061200" y="5314950"/>
          <p14:tracePt t="32344" x="7061200" y="5308600"/>
          <p14:tracePt t="32351" x="7061200" y="5302250"/>
          <p14:tracePt t="32387" x="7061200" y="5295900"/>
          <p14:tracePt t="32393" x="7061200" y="5289550"/>
          <p14:tracePt t="32415" x="7061200" y="5283200"/>
          <p14:tracePt t="32424" x="7061200" y="5276850"/>
          <p14:tracePt t="32444" x="7061200" y="5270500"/>
          <p14:tracePt t="32548" x="7054850" y="5270500"/>
          <p14:tracePt t="32562" x="7054850" y="5276850"/>
          <p14:tracePt t="32576" x="7054850" y="5283200"/>
          <p14:tracePt t="32583" x="7054850" y="5289550"/>
          <p14:tracePt t="32604" x="7054850" y="5295900"/>
          <p14:tracePt t="32632" x="7054850" y="5302250"/>
          <p14:tracePt t="32646" x="7054850" y="5308600"/>
          <p14:tracePt t="32667" x="7054850" y="5314950"/>
          <p14:tracePt t="32675" x="7054850" y="5321300"/>
          <p14:tracePt t="32688" x="7054850" y="5327650"/>
          <p14:tracePt t="32766" x="7061200" y="5327650"/>
          <p14:tracePt t="32772" x="7061200" y="5321300"/>
          <p14:tracePt t="32787" x="7061200" y="5314950"/>
          <p14:tracePt t="32808" x="7061200" y="5308600"/>
          <p14:tracePt t="32814" x="7061200" y="5302250"/>
          <p14:tracePt t="32836" x="7061200" y="5295900"/>
          <p14:tracePt t="32843" x="7061200" y="5289550"/>
          <p14:tracePt t="32859" x="7061200" y="5276850"/>
          <p14:tracePt t="32872" x="7061200" y="5270500"/>
          <p14:tracePt t="32889" x="7061200" y="5257800"/>
          <p14:tracePt t="32908" x="7061200" y="5251450"/>
          <p14:tracePt t="32976" x="7054850" y="5251450"/>
          <p14:tracePt t="33018" x="7048500" y="5257800"/>
          <p14:tracePt t="33024" x="7048500" y="5264150"/>
          <p14:tracePt t="33046" x="7048500" y="5270500"/>
          <p14:tracePt t="33055" x="7048500" y="5276850"/>
          <p14:tracePt t="33072" x="7048500" y="5283200"/>
          <p14:tracePt t="33090" x="7048500" y="5289550"/>
          <p14:tracePt t="33123" x="7042150" y="5295900"/>
          <p14:tracePt t="33158" x="7042150" y="5302250"/>
          <p14:tracePt t="33214" x="7042150" y="5295900"/>
          <p14:tracePt t="33250" x="7042150" y="5289550"/>
          <p14:tracePt t="33264" x="7042150" y="5283200"/>
          <p14:tracePt t="33285" x="7042150" y="5270500"/>
          <p14:tracePt t="33334" x="7042150" y="5264150"/>
          <p14:tracePt t="33418" x="7042150" y="5270500"/>
          <p14:tracePt t="33425" x="7042150" y="5283200"/>
          <p14:tracePt t="33446" x="7042150" y="5289550"/>
          <p14:tracePt t="33474" x="7042150" y="5295900"/>
          <p14:tracePt t="33489" x="7042150" y="5302250"/>
          <p14:tracePt t="33495" x="7042150" y="5308600"/>
          <p14:tracePt t="33509" x="7042150" y="5314950"/>
          <p14:tracePt t="33521" x="7042150" y="5321300"/>
          <p14:tracePt t="33540" x="7035800" y="5327650"/>
          <p14:tracePt t="33614" x="7035800" y="5321300"/>
          <p14:tracePt t="33636" x="7042150" y="5314950"/>
          <p14:tracePt t="33657" x="7042150" y="5308600"/>
          <p14:tracePt t="33678" x="7042150" y="5302250"/>
          <p14:tracePt t="33684" x="7042150" y="5295900"/>
          <p14:tracePt t="33846" x="7035800" y="5295900"/>
          <p14:tracePt t="33867" x="7035800" y="5302250"/>
          <p14:tracePt t="33888" x="7035800" y="5308600"/>
          <p14:tracePt t="33930" x="7035800" y="5314950"/>
          <p14:tracePt t="34000" x="7035800" y="5308600"/>
          <p14:tracePt t="34007" x="7035800" y="5302250"/>
          <p14:tracePt t="34021" x="7035800" y="5295900"/>
          <p14:tracePt t="34038" x="7035800" y="5289550"/>
          <p14:tracePt t="34052" x="7035800" y="5283200"/>
          <p14:tracePt t="34069" x="7035800" y="5270500"/>
          <p14:tracePt t="34085" x="7029450" y="5251450"/>
          <p14:tracePt t="34102" x="7023100" y="5226050"/>
          <p14:tracePt t="34119" x="7016750" y="5219700"/>
          <p14:tracePt t="34135" x="7016750" y="5213350"/>
          <p14:tracePt t="34172" x="7010400" y="5213350"/>
          <p14:tracePt t="34238" x="7010400" y="5219700"/>
          <p14:tracePt t="34260" x="7010400" y="5226050"/>
          <p14:tracePt t="34266" x="7010400" y="5232400"/>
          <p14:tracePt t="34330" x="7010400" y="5238750"/>
          <p14:tracePt t="34358" x="7010400" y="5245100"/>
          <p14:tracePt t="34443" x="7010400" y="5251450"/>
          <p14:tracePt t="34477" x="7010400" y="5257800"/>
          <p14:tracePt t="34800" x="7010400" y="5251450"/>
          <p14:tracePt t="35733" x="7010400" y="5245100"/>
          <p14:tracePt t="35754" x="7010400" y="5238750"/>
          <p14:tracePt t="35768" x="7010400" y="5232400"/>
          <p14:tracePt t="35782" x="7010400" y="5226050"/>
          <p14:tracePt t="35803" x="7004050" y="5219700"/>
          <p14:tracePt t="35824" x="6997700" y="5213350"/>
          <p14:tracePt t="35866" x="6991350" y="5207000"/>
          <p14:tracePt t="35873" x="6985000" y="5200650"/>
          <p14:tracePt t="35888" x="6985000" y="5194300"/>
          <p14:tracePt t="35896" x="6978650" y="5187950"/>
          <p14:tracePt t="35912" x="6965950" y="5175250"/>
          <p14:tracePt t="35929" x="6921500" y="5137150"/>
          <p14:tracePt t="35945" x="6826250" y="5048250"/>
          <p14:tracePt t="35962" x="6743700" y="4984750"/>
          <p14:tracePt t="35979" x="6521450" y="4806950"/>
          <p14:tracePt t="35995" x="6140450" y="4495800"/>
          <p14:tracePt t="36012" x="5873750" y="4279900"/>
          <p14:tracePt t="36028" x="5245100" y="3810000"/>
          <p14:tracePt t="36045" x="4514850" y="3282950"/>
          <p14:tracePt t="36062" x="4152900" y="3009900"/>
          <p14:tracePt t="36078" x="3422650" y="2501900"/>
          <p14:tracePt t="36095" x="2749550" y="2019300"/>
          <p14:tracePt t="36112" x="2197100" y="1619250"/>
          <p14:tracePt t="36128" x="1987550" y="1473200"/>
          <p14:tracePt t="36145" x="1638300" y="1263650"/>
          <p14:tracePt t="36161" x="1492250" y="1193800"/>
          <p14:tracePt t="36178" x="1301750" y="1085850"/>
          <p14:tracePt t="36194" x="1231900" y="1047750"/>
          <p14:tracePt t="36211" x="1162050" y="1009650"/>
          <p14:tracePt t="36227" x="1041400" y="952500"/>
          <p14:tracePt t="36246" x="914400" y="895350"/>
          <p14:tracePt t="36261" x="863600" y="876300"/>
          <p14:tracePt t="36277" x="755650" y="850900"/>
          <p14:tracePt t="36295" x="666750" y="825500"/>
          <p14:tracePt t="36311" x="628650" y="812800"/>
          <p14:tracePt t="36327" x="584200" y="800100"/>
          <p14:tracePt t="36344" x="552450" y="793750"/>
          <p14:tracePt t="36361" x="539750" y="787400"/>
          <p14:tracePt t="36377" x="527050" y="781050"/>
          <p14:tracePt t="36393" x="520700" y="781050"/>
          <p14:tracePt t="36442" x="527050" y="781050"/>
          <p14:tracePt t="36463" x="539750" y="781050"/>
          <p14:tracePt t="36478" x="546100" y="781050"/>
          <p14:tracePt t="36483" x="552450" y="781050"/>
          <p14:tracePt t="36493" x="577850" y="781050"/>
          <p14:tracePt t="36510" x="590550" y="781050"/>
          <p14:tracePt t="36526" x="635000" y="787400"/>
          <p14:tracePt t="36543" x="679450" y="793750"/>
          <p14:tracePt t="36561" x="825500" y="819150"/>
          <p14:tracePt t="36576" x="914400" y="831850"/>
          <p14:tracePt t="36593" x="1143000" y="863600"/>
          <p14:tracePt t="36611" x="1301750" y="876300"/>
          <p14:tracePt t="36626" x="1676400" y="939800"/>
          <p14:tracePt t="36643" x="1892300" y="965200"/>
          <p14:tracePt t="36660" x="2070100" y="1003300"/>
          <p14:tracePt t="36676" x="2419350" y="1066800"/>
          <p14:tracePt t="36693" x="2546350" y="1098550"/>
          <p14:tracePt t="36710" x="2647950" y="1098550"/>
          <p14:tracePt t="36726" x="2736850" y="1117600"/>
          <p14:tracePt t="36743" x="2857500" y="1136650"/>
          <p14:tracePt t="36759" x="2895600" y="1143000"/>
          <p14:tracePt t="36776" x="2927350" y="1143000"/>
          <p14:tracePt t="36793" x="2959100" y="1143000"/>
          <p14:tracePt t="36809" x="2971800" y="1143000"/>
          <p14:tracePt t="36826" x="2978150" y="1143000"/>
          <p14:tracePt t="36843" x="2984500" y="1143000"/>
          <p14:tracePt t="36897" x="2978150" y="1143000"/>
          <p14:tracePt t="36912" x="2971800" y="1143000"/>
          <p14:tracePt t="36919" x="2965450" y="1143000"/>
          <p14:tracePt t="36933" x="2959100" y="1143000"/>
          <p14:tracePt t="36968" x="2952750" y="1143000"/>
          <p14:tracePt t="36982" x="2940050" y="1143000"/>
          <p14:tracePt t="36989" x="2933700" y="1143000"/>
          <p14:tracePt t="37003" x="2927350" y="1143000"/>
          <p14:tracePt t="37011" x="2914650" y="1143000"/>
          <p14:tracePt t="37026" x="2901950" y="1155700"/>
          <p14:tracePt t="37042" x="2889250" y="1162050"/>
          <p14:tracePt t="37059" x="2857500" y="1181100"/>
          <p14:tracePt t="37075" x="2806700" y="1212850"/>
          <p14:tracePt t="37091" x="2774950" y="1238250"/>
          <p14:tracePt t="37108" x="2660650" y="1301750"/>
          <p14:tracePt t="37125" x="2533650" y="1371600"/>
          <p14:tracePt t="37143" x="2413000" y="1428750"/>
          <p14:tracePt t="37158" x="2355850" y="1454150"/>
          <p14:tracePt t="37174" x="2311400" y="1473200"/>
          <p14:tracePt t="37192" x="2247900" y="1504950"/>
          <p14:tracePt t="37195" x="2228850" y="1524000"/>
          <p14:tracePt t="37208" x="2216150" y="1530350"/>
          <p14:tracePt t="37225" x="2197100" y="1536700"/>
          <p14:tracePt t="37255" x="2190750" y="1536700"/>
          <p14:tracePt t="37361" x="2190750" y="1530350"/>
          <p14:tracePt t="37375" x="2184400" y="1524000"/>
          <p14:tracePt t="37695" x="2184400" y="1562100"/>
          <p14:tracePt t="37708" x="2190750" y="1600200"/>
          <p14:tracePt t="37716" x="2203450" y="1657350"/>
          <p14:tracePt t="37729" x="2209800" y="1708150"/>
          <p14:tracePt t="37739" x="2222500" y="1771650"/>
          <p14:tracePt t="37756" x="2241550" y="1841500"/>
          <p14:tracePt t="37773" x="2266950" y="1987550"/>
          <p14:tracePt t="37789" x="2317750" y="2159000"/>
          <p14:tracePt t="37806" x="2336800" y="2222500"/>
          <p14:tracePt t="37822" x="2374900" y="2324100"/>
          <p14:tracePt t="37839" x="2413000" y="2387600"/>
          <p14:tracePt t="37856" x="2438400" y="2419350"/>
          <p14:tracePt t="37872" x="2457450" y="2438400"/>
          <p14:tracePt t="37889" x="2489200" y="2457450"/>
          <p14:tracePt t="37906" x="2520950" y="2463800"/>
          <p14:tracePt t="37922" x="2546350" y="2470150"/>
          <p14:tracePt t="37938" x="2565400" y="2470150"/>
          <p14:tracePt t="37955" x="2635250" y="2463800"/>
          <p14:tracePt t="37972" x="2654300" y="2463800"/>
          <p14:tracePt t="37989" x="2711450" y="2444750"/>
          <p14:tracePt t="38005" x="2755900" y="2438400"/>
          <p14:tracePt t="38022" x="2851150" y="2419350"/>
          <p14:tracePt t="38039" x="2984500" y="2393950"/>
          <p14:tracePt t="38055" x="3060700" y="2393950"/>
          <p14:tracePt t="38071" x="3238500" y="2374900"/>
          <p14:tracePt t="38088" x="3403600" y="2362200"/>
          <p14:tracePt t="38105" x="3479800" y="2355850"/>
          <p14:tracePt t="38122" x="3651250" y="2343150"/>
          <p14:tracePt t="38137" x="3790950" y="2343150"/>
          <p14:tracePt t="38154" x="3829050" y="2343150"/>
          <p14:tracePt t="38171" x="3911600" y="2343150"/>
          <p14:tracePt t="38187" x="3956050" y="2343150"/>
          <p14:tracePt t="38205" x="3981450" y="2343150"/>
          <p14:tracePt t="38221" x="4013200" y="2343150"/>
          <p14:tracePt t="38237" x="4025900" y="2343150"/>
          <p14:tracePt t="38254" x="4038600" y="2343150"/>
          <p14:tracePt t="38271" x="4044950" y="2343150"/>
          <p14:tracePt t="38389" x="4038600" y="2343150"/>
          <p14:tracePt t="38438" x="4032250" y="2343150"/>
          <p14:tracePt t="38459" x="4025900" y="2343150"/>
          <p14:tracePt t="38487" x="4019550" y="2343150"/>
          <p14:tracePt t="38494" x="4013200" y="2343150"/>
          <p14:tracePt t="38849" x="4000500" y="2406650"/>
          <p14:tracePt t="38856" x="3975100" y="2508250"/>
          <p14:tracePt t="38871" x="3968750" y="2609850"/>
          <p14:tracePt t="38885" x="3949700" y="2717800"/>
          <p14:tracePt t="38902" x="3937000" y="2997200"/>
          <p14:tracePt t="38919" x="3937000" y="3257550"/>
          <p14:tracePt t="38935" x="3937000" y="3371850"/>
          <p14:tracePt t="38952" x="3962400" y="3613150"/>
          <p14:tracePt t="38969" x="3981450" y="3746500"/>
          <p14:tracePt t="38985" x="4013200" y="3949700"/>
          <p14:tracePt t="39002" x="4064000" y="4121150"/>
          <p14:tracePt t="39018" x="4114800" y="4241800"/>
          <p14:tracePt t="39034" x="4140200" y="4311650"/>
          <p14:tracePt t="39051" x="4159250" y="4375150"/>
          <p14:tracePt t="39068" x="4222750" y="4533900"/>
          <p14:tracePt t="39084" x="4241800" y="4565650"/>
          <p14:tracePt t="39102" x="4267200" y="4629150"/>
          <p14:tracePt t="39118" x="4279900" y="4648200"/>
          <p14:tracePt t="39134" x="4292600" y="4673600"/>
          <p14:tracePt t="39151" x="4298950" y="4686300"/>
          <p14:tracePt t="39167" x="4305300" y="4699000"/>
          <p14:tracePt t="39184" x="4311650" y="4711700"/>
          <p14:tracePt t="39201" x="4318000" y="4730750"/>
          <p14:tracePt t="39217" x="4324350" y="4743450"/>
          <p14:tracePt t="39234" x="4349750" y="4768850"/>
          <p14:tracePt t="39250" x="4356100" y="4787900"/>
          <p14:tracePt t="39267" x="4356100" y="4800600"/>
          <p14:tracePt t="39284" x="4362450" y="4813300"/>
          <p14:tracePt t="39320" x="4368800" y="4819650"/>
          <p14:tracePt t="39474" x="4362450" y="4813300"/>
          <p14:tracePt t="39481" x="4362450" y="4806950"/>
          <p14:tracePt t="39509" x="4356100" y="4800600"/>
          <p14:tracePt t="39523" x="4356100" y="4794250"/>
          <p14:tracePt t="39529" x="4349750" y="4794250"/>
          <p14:tracePt t="39551" x="4343400" y="4794250"/>
          <p14:tracePt t="39558" x="4337050" y="4787900"/>
          <p14:tracePt t="39572" x="4330700" y="4787900"/>
          <p14:tracePt t="39582" x="4324350" y="4775200"/>
          <p14:tracePt t="39600" x="4292600" y="4756150"/>
          <p14:tracePt t="39616" x="4260850" y="4730750"/>
          <p14:tracePt t="39633" x="4171950" y="4673600"/>
          <p14:tracePt t="39650" x="4057650" y="4597400"/>
          <p14:tracePt t="39666" x="4013200" y="4572000"/>
          <p14:tracePt t="39682" x="3898900" y="4495800"/>
          <p14:tracePt t="39699" x="3797300" y="4432300"/>
          <p14:tracePt t="39716" x="3765550" y="4419600"/>
          <p14:tracePt t="39719" x="3733800" y="4394200"/>
          <p14:tracePt t="39735" x="3708400" y="4375150"/>
          <p14:tracePt t="39748" x="3689350" y="4356100"/>
          <p14:tracePt t="39765" x="3676650" y="4349750"/>
          <p14:tracePt t="40175" x="3676650" y="4356100"/>
          <p14:tracePt t="40203" x="3676650" y="4362450"/>
          <p14:tracePt t="40281" x="3683000" y="4362450"/>
          <p14:tracePt t="40287" x="3683000" y="4356100"/>
          <p14:tracePt t="40309" x="3683000" y="4349750"/>
          <p14:tracePt t="40623" x="3683000" y="4356100"/>
          <p14:tracePt t="40631" x="3689350" y="4368800"/>
          <p14:tracePt t="40644" x="3708400" y="4394200"/>
          <p14:tracePt t="40652" x="3721100" y="4406900"/>
          <p14:tracePt t="40666" x="3733800" y="4419600"/>
          <p14:tracePt t="40679" x="3752850" y="4432300"/>
          <p14:tracePt t="40695" x="3797300" y="4464050"/>
          <p14:tracePt t="40712" x="3816350" y="4476750"/>
          <p14:tracePt t="40729" x="3867150" y="4508500"/>
          <p14:tracePt t="40745" x="3924300" y="4533900"/>
          <p14:tracePt t="40762" x="3956050" y="4552950"/>
          <p14:tracePt t="40778" x="4013200" y="4572000"/>
          <p14:tracePt t="40795" x="4089400" y="4603750"/>
          <p14:tracePt t="40812" x="4140200" y="4635500"/>
          <p14:tracePt t="40829" x="4171950" y="4641850"/>
          <p14:tracePt t="40845" x="4229100" y="4667250"/>
          <p14:tracePt t="40862" x="4292600" y="4679950"/>
          <p14:tracePt t="40878" x="4324350" y="4699000"/>
          <p14:tracePt t="40895" x="4349750" y="4705350"/>
          <p14:tracePt t="40912" x="4438650" y="4718050"/>
          <p14:tracePt t="40929" x="4457700" y="4724400"/>
          <p14:tracePt t="40945" x="4489450" y="4724400"/>
          <p14:tracePt t="40961" x="4533900" y="4730750"/>
          <p14:tracePt t="40978" x="4584700" y="4749800"/>
          <p14:tracePt t="40995" x="4629150" y="4756150"/>
          <p14:tracePt t="41011" x="4648200" y="4762500"/>
          <p14:tracePt t="41028" x="4686300" y="4775200"/>
          <p14:tracePt t="41045" x="4724400" y="4787900"/>
          <p14:tracePt t="41061" x="4743450" y="4794250"/>
          <p14:tracePt t="41079" x="4781550" y="4806950"/>
          <p14:tracePt t="41094" x="4806950" y="4819650"/>
          <p14:tracePt t="41111" x="4826000" y="4838700"/>
          <p14:tracePt t="41128" x="4851400" y="4857750"/>
          <p14:tracePt t="41144" x="4870450" y="4870450"/>
          <p14:tracePt t="41161" x="4883150" y="4876800"/>
          <p14:tracePt t="41178" x="4908550" y="4883150"/>
          <p14:tracePt t="41194" x="4933950" y="4895850"/>
          <p14:tracePt t="41210" x="4946650" y="4908550"/>
          <p14:tracePt t="41227" x="4991100" y="4921250"/>
          <p14:tracePt t="41244" x="5010150" y="4933950"/>
          <p14:tracePt t="41247" x="5035550" y="4953000"/>
          <p14:tracePt t="41261" x="5048250" y="4965700"/>
          <p14:tracePt t="41277" x="5067300" y="4978400"/>
          <p14:tracePt t="41294" x="5092700" y="4991100"/>
          <p14:tracePt t="41311" x="5130800" y="5016500"/>
          <p14:tracePt t="41327" x="5187950" y="5048250"/>
          <p14:tracePt t="41343" x="5213350" y="5067300"/>
          <p14:tracePt t="41361" x="5270500" y="5092700"/>
          <p14:tracePt t="41377" x="5321300" y="5118100"/>
          <p14:tracePt t="41395" x="5340350" y="5130800"/>
          <p14:tracePt t="41410" x="5384800" y="5162550"/>
          <p14:tracePt t="41426" x="5429250" y="5175250"/>
          <p14:tracePt t="41444" x="5473700" y="5187950"/>
          <p14:tracePt t="41459" x="5505450" y="5194300"/>
          <p14:tracePt t="41477" x="5549900" y="5213350"/>
          <p14:tracePt t="41493" x="5594350" y="5219700"/>
          <p14:tracePt t="41509" x="5638800" y="5226050"/>
          <p14:tracePt t="41526" x="5664200" y="5232400"/>
          <p14:tracePt t="41543" x="5759450" y="5232400"/>
          <p14:tracePt t="41559" x="5810250" y="5232400"/>
          <p14:tracePt t="41577" x="5848350" y="5226050"/>
          <p14:tracePt t="41593" x="5994400" y="5207000"/>
          <p14:tracePt t="41609" x="6038850" y="5194300"/>
          <p14:tracePt t="41626" x="6134100" y="5187950"/>
          <p14:tracePt t="41642" x="6172200" y="5187950"/>
          <p14:tracePt t="41659" x="6248400" y="5181600"/>
          <p14:tracePt t="41676" x="6330950" y="5181600"/>
          <p14:tracePt t="41693" x="6369050" y="5181600"/>
          <p14:tracePt t="41709" x="6432550" y="5181600"/>
          <p14:tracePt t="41725" x="6489700" y="5181600"/>
          <p14:tracePt t="41742" x="6534150" y="5181600"/>
          <p14:tracePt t="41745" x="6572250" y="5181600"/>
          <p14:tracePt t="41758" x="6610350" y="5181600"/>
          <p14:tracePt t="41775" x="6667500" y="5194300"/>
          <p14:tracePt t="41792" x="6711950" y="5207000"/>
          <p14:tracePt t="41809" x="6769100" y="5207000"/>
          <p14:tracePt t="41825" x="6826250" y="5207000"/>
          <p14:tracePt t="41842" x="6845300" y="5213350"/>
          <p14:tracePt t="41859" x="6883400" y="5219700"/>
          <p14:tracePt t="41875" x="6908800" y="5219700"/>
          <p14:tracePt t="41892" x="6940550" y="5226050"/>
          <p14:tracePt t="41909" x="6965950" y="5226050"/>
          <p14:tracePt t="41925" x="6972300" y="5226050"/>
          <p14:tracePt t="41956" x="6978650" y="5226050"/>
          <p14:tracePt t="41963" x="6985000" y="5226050"/>
          <p14:tracePt t="42314" x="6991350" y="5226050"/>
          <p14:tracePt t="42348" x="6997700" y="5232400"/>
          <p14:tracePt t="42384" x="7004050" y="5232400"/>
          <p14:tracePt t="42426" x="7010400" y="5232400"/>
          <p14:tracePt t="42890" x="7004050" y="5232400"/>
          <p14:tracePt t="42895" x="6985000" y="5232400"/>
          <p14:tracePt t="42910" x="6972300" y="5232400"/>
          <p14:tracePt t="42921" x="6959600" y="5232400"/>
          <p14:tracePt t="42939" x="6934200" y="5238750"/>
          <p14:tracePt t="42954" x="6921500" y="5245100"/>
          <p14:tracePt t="42971" x="6908800" y="5257800"/>
          <p14:tracePt t="42988" x="6896100" y="5270500"/>
          <p14:tracePt t="43004" x="6889750" y="5276850"/>
          <p14:tracePt t="43021" x="6889750" y="5283200"/>
          <p14:tracePt t="43037" x="6889750" y="5308600"/>
          <p14:tracePt t="43054" x="6889750" y="5314950"/>
          <p14:tracePt t="43072" x="6889750" y="5334000"/>
          <p14:tracePt t="43087" x="6896100" y="5346700"/>
          <p14:tracePt t="43105" x="6902450" y="5353050"/>
          <p14:tracePt t="43121" x="6908800" y="5353050"/>
          <p14:tracePt t="43137" x="6915150" y="5359400"/>
          <p14:tracePt t="43154" x="6921500" y="5359400"/>
          <p14:tracePt t="43170" x="6940550" y="5359400"/>
          <p14:tracePt t="43203" x="6953250" y="5346700"/>
          <p14:tracePt t="43220" x="6959600" y="5334000"/>
          <p14:tracePt t="43237" x="6965950" y="5321300"/>
          <p14:tracePt t="43241" x="6972300" y="5321300"/>
          <p14:tracePt t="43254" x="6978650" y="5308600"/>
          <p14:tracePt t="43270" x="6985000" y="5283200"/>
          <p14:tracePt t="43286" x="6985000" y="5270500"/>
          <p14:tracePt t="43304" x="6991350" y="5251450"/>
          <p14:tracePt t="43320" x="6991350" y="5238750"/>
          <p14:tracePt t="43353" x="6991350" y="5226050"/>
          <p14:tracePt t="43416" x="6985000" y="5226050"/>
          <p14:tracePt t="43450" x="6985000" y="5219700"/>
          <p14:tracePt t="43479" x="6978650" y="5219700"/>
          <p14:tracePt t="43507" x="6972300" y="5219700"/>
          <p14:tracePt t="43542" x="6965950" y="5219700"/>
          <p14:tracePt t="43633" x="6959600" y="5219700"/>
          <p14:tracePt t="43661" x="6953250" y="5219700"/>
          <p14:tracePt t="43682" x="6940550" y="5219700"/>
          <p14:tracePt t="43689" x="6927850" y="5219700"/>
          <p14:tracePt t="43705" x="6915150" y="5219700"/>
          <p14:tracePt t="43718" x="6864350" y="5219700"/>
          <p14:tracePt t="43736" x="6819900" y="5219700"/>
          <p14:tracePt t="43739" x="6762750" y="5219700"/>
          <p14:tracePt t="43755" x="6699250" y="5219700"/>
          <p14:tracePt t="43768" x="6635750" y="5219700"/>
          <p14:tracePt t="43785" x="6470650" y="5232400"/>
          <p14:tracePt t="43802" x="6292850" y="5238750"/>
          <p14:tracePt t="43818" x="6191250" y="5251450"/>
          <p14:tracePt t="43836" x="6007100" y="5270500"/>
          <p14:tracePt t="43852" x="5842000" y="5289550"/>
          <p14:tracePt t="43868" x="5753100" y="5302250"/>
          <p14:tracePt t="43885" x="5632450" y="5308600"/>
          <p14:tracePt t="43901" x="5543550" y="5321300"/>
          <p14:tracePt t="43918" x="5505450" y="5321300"/>
          <p14:tracePt t="43935" x="5441950" y="5334000"/>
          <p14:tracePt t="43951" x="5410200" y="5334000"/>
          <p14:tracePt t="43968" x="5397500" y="5340350"/>
          <p14:tracePt t="43984" x="5391150" y="5340350"/>
          <p14:tracePt t="44001" x="5384800" y="5346700"/>
          <p14:tracePt t="44034" x="5378450" y="5353050"/>
          <p14:tracePt t="44103" x="5378450" y="5359400"/>
          <p14:tracePt t="44173" x="5384800" y="5359400"/>
          <p14:tracePt t="44180" x="5391150" y="5359400"/>
          <p14:tracePt t="44279" x="5391150" y="5353050"/>
          <p14:tracePt t="44307" x="5397500" y="5353050"/>
          <p14:tracePt t="44328" x="5403850" y="5346700"/>
          <p14:tracePt t="44913" x="5391150" y="5346700"/>
          <p14:tracePt t="44920" x="5359400" y="5346700"/>
          <p14:tracePt t="44934" x="5334000" y="5346700"/>
          <p14:tracePt t="44948" x="5295900" y="5359400"/>
          <p14:tracePt t="44964" x="5232400" y="5372100"/>
          <p14:tracePt t="44981" x="5194300" y="5372100"/>
          <p14:tracePt t="44998" x="5118100" y="5378450"/>
          <p14:tracePt t="45014" x="5010150" y="5391150"/>
          <p14:tracePt t="45031" x="4946650" y="5397500"/>
          <p14:tracePt t="45047" x="4826000" y="5403850"/>
          <p14:tracePt t="45064" x="4711700" y="5403850"/>
          <p14:tracePt t="45081" x="4591050" y="5397500"/>
          <p14:tracePt t="45097" x="4540250" y="5384800"/>
          <p14:tracePt t="45114" x="4457700" y="5365750"/>
          <p14:tracePt t="45131" x="4210050" y="5314950"/>
          <p14:tracePt t="45147" x="4133850" y="5289550"/>
          <p14:tracePt t="45163" x="4051300" y="5257800"/>
          <p14:tracePt t="45180" x="3917950" y="5187950"/>
          <p14:tracePt t="45196" x="3803650" y="5124450"/>
          <p14:tracePt t="45213" x="3746500" y="5086350"/>
          <p14:tracePt t="45230" x="3644900" y="5016500"/>
          <p14:tracePt t="45246" x="3549650" y="4921250"/>
          <p14:tracePt t="45250" x="3498850" y="4876800"/>
          <p14:tracePt t="45266" x="3454400" y="4832350"/>
          <p14:tracePt t="45280" x="3403600" y="4775200"/>
          <p14:tracePt t="45296" x="3327400" y="4648200"/>
          <p14:tracePt t="45313" x="3257550" y="4552950"/>
          <p14:tracePt t="45329" x="3219450" y="4521200"/>
          <p14:tracePt t="45346" x="3136900" y="4425950"/>
          <p14:tracePt t="45363" x="3035300" y="4362450"/>
          <p14:tracePt t="45379" x="2990850" y="4337050"/>
          <p14:tracePt t="45397" x="2895600" y="4241800"/>
          <p14:tracePt t="45413" x="2787650" y="4133850"/>
          <p14:tracePt t="45429" x="2755900" y="4089400"/>
          <p14:tracePt t="45446" x="2692400" y="4006850"/>
          <p14:tracePt t="45462" x="2667000" y="3987800"/>
          <p14:tracePt t="45479" x="2628900" y="3943350"/>
          <p14:tracePt t="45496" x="2597150" y="3917950"/>
          <p14:tracePt t="45512" x="2584450" y="3905250"/>
          <p14:tracePt t="45529" x="2565400" y="3892550"/>
          <p14:tracePt t="45545" x="2552700" y="3879850"/>
          <p14:tracePt t="45562" x="2552700" y="3873500"/>
          <p14:tracePt t="45579" x="2546350" y="3860800"/>
          <p14:tracePt t="45615" x="2552700" y="3860800"/>
          <p14:tracePt t="45628" x="2559050" y="3860800"/>
          <p14:tracePt t="45645" x="2571750" y="3873500"/>
          <p14:tracePt t="45662" x="2584450" y="3873500"/>
          <p14:tracePt t="45678" x="2590800" y="3879850"/>
          <p14:tracePt t="45695" x="2609850" y="3892550"/>
          <p14:tracePt t="45712" x="2622550" y="3898900"/>
          <p14:tracePt t="45728" x="2641600" y="3917950"/>
          <p14:tracePt t="45745" x="2654300" y="3924300"/>
          <p14:tracePt t="45762" x="2705100" y="3956050"/>
          <p14:tracePt t="45765" x="2736850" y="3981450"/>
          <p14:tracePt t="45777" x="2794000" y="4006850"/>
          <p14:tracePt t="45794" x="2863850" y="4044950"/>
          <p14:tracePt t="45812" x="3105150" y="4159250"/>
          <p14:tracePt t="45828" x="3187700" y="4197350"/>
          <p14:tracePt t="45845" x="3257550" y="4229100"/>
          <p14:tracePt t="45861" x="3403600" y="4273550"/>
          <p14:tracePt t="45878" x="3511550" y="4311650"/>
          <p14:tracePt t="45895" x="3581400" y="4330700"/>
          <p14:tracePt t="45911" x="3606800" y="4330700"/>
          <p14:tracePt t="45927" x="3619500" y="4337050"/>
          <p14:tracePt t="45945" x="3625850" y="4337050"/>
          <p14:tracePt t="45977" x="3625850" y="4343400"/>
          <p14:tracePt t="45994" x="3613150" y="4349750"/>
          <p14:tracePt t="46010" x="3606800" y="4349750"/>
          <p14:tracePt t="46028" x="3587750" y="4362450"/>
          <p14:tracePt t="46043" x="3581400" y="4375150"/>
          <p14:tracePt t="46060" x="3575050" y="4381500"/>
          <p14:tracePt t="46078" x="3562350" y="4413250"/>
          <p14:tracePt t="46093" x="3549650" y="4432300"/>
          <p14:tracePt t="46110" x="3536950" y="4489450"/>
          <p14:tracePt t="46127" x="3517900" y="4584700"/>
          <p14:tracePt t="46143" x="3517900" y="4635500"/>
          <p14:tracePt t="46160" x="3524250" y="4756150"/>
          <p14:tracePt t="46177" x="3549650" y="4876800"/>
          <p14:tracePt t="46193" x="3581400" y="4940300"/>
          <p14:tracePt t="46210" x="3657600" y="5054600"/>
          <p14:tracePt t="46227" x="3740150" y="5162550"/>
          <p14:tracePt t="46243" x="3790950" y="5207000"/>
          <p14:tracePt t="46260" x="3867150" y="5251450"/>
          <p14:tracePt t="46276" x="3937000" y="5264150"/>
          <p14:tracePt t="46293" x="3956050" y="5264150"/>
          <p14:tracePt t="46310" x="4006850" y="5264150"/>
          <p14:tracePt t="46326" x="4057650" y="5257800"/>
          <p14:tracePt t="46343" x="4083050" y="5257800"/>
          <p14:tracePt t="46359" x="4127500" y="5238750"/>
          <p14:tracePt t="46376" x="4159250" y="5213350"/>
          <p14:tracePt t="46393" x="4216400" y="5149850"/>
          <p14:tracePt t="46409" x="4222750" y="5124450"/>
          <p14:tracePt t="46426" x="4229100" y="5099050"/>
          <p14:tracePt t="46442" x="4229100" y="5054600"/>
          <p14:tracePt t="46459" x="4216400" y="5016500"/>
          <p14:tracePt t="46476" x="4203700" y="4991100"/>
          <p14:tracePt t="46492" x="4159250" y="4965700"/>
          <p14:tracePt t="46509" x="4114800" y="4927600"/>
          <p14:tracePt t="46526" x="4051300" y="4895850"/>
          <p14:tracePt t="46542" x="4006850" y="4857750"/>
          <p14:tracePt t="46558" x="3917950" y="4813300"/>
          <p14:tracePt t="46576" x="3784600" y="4749800"/>
          <p14:tracePt t="46592" x="3702050" y="4705350"/>
          <p14:tracePt t="46608" x="3530600" y="4648200"/>
          <p14:tracePt t="46625" x="3397250" y="4591050"/>
          <p14:tracePt t="46642" x="3340100" y="4578350"/>
          <p14:tracePt t="46659" x="3276600" y="4552950"/>
          <p14:tracePt t="46675" x="3257550" y="4552950"/>
          <p14:tracePt t="46692" x="3251200" y="4552950"/>
          <p14:tracePt t="46724" x="3251200" y="4559300"/>
          <p14:tracePt t="46742" x="3251200" y="4565650"/>
          <p14:tracePt t="46761" x="3251200" y="4572000"/>
          <p14:tracePt t="46774" x="3257550" y="4578350"/>
          <p14:tracePt t="46791" x="3263900" y="4578350"/>
          <p14:tracePt t="46808" x="3282950" y="4597400"/>
          <p14:tracePt t="46824" x="3295650" y="4603750"/>
          <p14:tracePt t="46842" x="3359150" y="4635500"/>
          <p14:tracePt t="46857" x="3492500" y="4692650"/>
          <p14:tracePt t="46874" x="3600450" y="4749800"/>
          <p14:tracePt t="46891" x="3714750" y="4787900"/>
          <p14:tracePt t="46907" x="3987800" y="4889500"/>
          <p14:tracePt t="46924" x="4171950" y="4959350"/>
          <p14:tracePt t="46941" x="4654550" y="5118100"/>
          <p14:tracePt t="46957" x="4756150" y="5162550"/>
          <p14:tracePt t="46974" x="4908550" y="5219700"/>
          <p14:tracePt t="46991" x="4991100" y="5245100"/>
          <p14:tracePt t="47007" x="5010150" y="5245100"/>
          <p14:tracePt t="47025" x="5035550" y="5251450"/>
          <p14:tracePt t="47087" x="5029200" y="5251450"/>
          <p14:tracePt t="47116" x="5022850" y="5251450"/>
          <p14:tracePt t="47130" x="5016500" y="5245100"/>
          <p14:tracePt t="47137" x="5010150" y="5245100"/>
          <p14:tracePt t="47151" x="5003800" y="5238750"/>
          <p14:tracePt t="47160" x="4997450" y="5238750"/>
          <p14:tracePt t="47173" x="4991100" y="5226050"/>
          <p14:tracePt t="47189" x="4984750" y="5213350"/>
          <p14:tracePt t="47207" x="4984750" y="5194300"/>
          <p14:tracePt t="48177" x="4978400" y="5194300"/>
          <p14:tracePt t="48191" x="4946650" y="5194300"/>
          <p14:tracePt t="48198" x="4927600" y="5194300"/>
          <p14:tracePt t="48212" x="4889500" y="5194300"/>
          <p14:tracePt t="48221" x="4857750" y="5194300"/>
          <p14:tracePt t="48236" x="4832350" y="5194300"/>
          <p14:tracePt t="48253" x="4749800" y="5194300"/>
          <p14:tracePt t="48269" x="4648200" y="5194300"/>
          <p14:tracePt t="48286" x="4597400" y="5194300"/>
          <p14:tracePt t="48304" x="4470400" y="5194300"/>
          <p14:tracePt t="48320" x="4356100" y="5194300"/>
          <p14:tracePt t="48336" x="4298950" y="5194300"/>
          <p14:tracePt t="48353" x="4222750" y="5194300"/>
          <p14:tracePt t="48369" x="4184650" y="5194300"/>
          <p14:tracePt t="48386" x="4127500" y="5194300"/>
          <p14:tracePt t="48402" x="4095750" y="5194300"/>
          <p14:tracePt t="48419" x="4083050" y="5194300"/>
          <p14:tracePt t="48436" x="4057650" y="5194300"/>
          <p14:tracePt t="48452" x="4038600" y="5194300"/>
          <p14:tracePt t="48469" x="4032250" y="5194300"/>
          <p14:tracePt t="48486" x="4025900" y="5194300"/>
          <p14:tracePt t="48502" x="4019550" y="5194300"/>
          <p14:tracePt t="48570" x="4025900" y="5194300"/>
          <p14:tracePt t="48584" x="4032250" y="5194300"/>
          <p14:tracePt t="48591" x="4038600" y="5200650"/>
          <p14:tracePt t="48601" x="4044950" y="5200650"/>
          <p14:tracePt t="48618" x="4057650" y="5200650"/>
          <p14:tracePt t="48635" x="4095750" y="5200650"/>
          <p14:tracePt t="48652" x="4127500" y="5194300"/>
          <p14:tracePt t="48668" x="4222750" y="5175250"/>
          <p14:tracePt t="48685" x="4267200" y="5168900"/>
          <p14:tracePt t="48701" x="4318000" y="5149850"/>
          <p14:tracePt t="48717" x="4406900" y="5124450"/>
          <p14:tracePt t="48734" x="4489450" y="5080000"/>
          <p14:tracePt t="48752" x="4521200" y="5067300"/>
          <p14:tracePt t="48768" x="4584700" y="5035550"/>
          <p14:tracePt t="48784" x="4622800" y="5016500"/>
          <p14:tracePt t="48801" x="4648200" y="5003800"/>
          <p14:tracePt t="48817" x="4654550" y="5003800"/>
          <p14:tracePt t="48834" x="4660900" y="4991100"/>
          <p14:tracePt t="48879" x="4667250" y="4991100"/>
          <p14:tracePt t="48991" x="4660900" y="4991100"/>
          <p14:tracePt t="49012" x="4654550" y="4991100"/>
          <p14:tracePt t="49019" x="4648200" y="4991100"/>
          <p14:tracePt t="49040" x="4641850" y="4991100"/>
          <p14:tracePt t="49054" x="4635500" y="4991100"/>
          <p14:tracePt t="49891" x="4635500" y="4984750"/>
          <p14:tracePt t="49905" x="4635500" y="4953000"/>
          <p14:tracePt t="49912" x="4635500" y="4914900"/>
          <p14:tracePt t="49926" x="4629150" y="4876800"/>
          <p14:tracePt t="49933" x="4622800" y="4826000"/>
          <p14:tracePt t="49950" x="4603750" y="4768850"/>
          <p14:tracePt t="49963" x="4552950" y="4648200"/>
          <p14:tracePt t="49980" x="4527550" y="4578350"/>
          <p14:tracePt t="49997" x="4457700" y="4438650"/>
          <p14:tracePt t="50013" x="4425950" y="4362450"/>
          <p14:tracePt t="50030" x="4343400" y="4184650"/>
          <p14:tracePt t="50047" x="4260850" y="3987800"/>
          <p14:tracePt t="50063" x="4210050" y="3905250"/>
          <p14:tracePt t="50080" x="4114800" y="3721100"/>
          <p14:tracePt t="50097" x="4013200" y="3517900"/>
          <p14:tracePt t="50113" x="3943350" y="3397250"/>
          <p14:tracePt t="50130" x="3810000" y="3200400"/>
          <p14:tracePt t="50147" x="3670300" y="3022600"/>
          <p14:tracePt t="50163" x="3600450" y="2927350"/>
          <p14:tracePt t="50180" x="3448050" y="2736850"/>
          <p14:tracePt t="50196" x="3270250" y="2552700"/>
          <p14:tracePt t="50213" x="3200400" y="2495550"/>
          <p14:tracePt t="50229" x="3054350" y="2374900"/>
          <p14:tracePt t="50247" x="2914650" y="2247900"/>
          <p14:tracePt t="50263" x="2806700" y="2146300"/>
          <p14:tracePt t="50279" x="2762250" y="2095500"/>
          <p14:tracePt t="50296" x="2717800" y="2051050"/>
          <p14:tracePt t="50313" x="2590800" y="1955800"/>
          <p14:tracePt t="50329" x="2559050" y="1930400"/>
          <p14:tracePt t="50347" x="2527300" y="1905000"/>
          <p14:tracePt t="50349" x="2501900" y="1885950"/>
          <p14:tracePt t="50363" x="2489200" y="1873250"/>
          <p14:tracePt t="50378" x="2457450" y="1847850"/>
          <p14:tracePt t="50397" x="2451100" y="1835150"/>
          <p14:tracePt t="50412" x="2444750" y="1835150"/>
          <p14:tracePt t="50448" x="2444750" y="1828800"/>
          <p14:tracePt t="50487" x="2438400" y="1828800"/>
          <p14:tracePt t="50522" x="2438400" y="1822450"/>
          <p14:tracePt t="50557" x="2432050" y="1816100"/>
          <p14:tracePt t="51248" x="2451100" y="1885950"/>
          <p14:tracePt t="51263" x="2508250" y="2025650"/>
          <p14:tracePt t="51269" x="2552700" y="2159000"/>
          <p14:tracePt t="51278" x="2628900" y="2324100"/>
          <p14:tracePt t="51292" x="2692400" y="2470150"/>
          <p14:tracePt t="51309" x="2832100" y="2800350"/>
          <p14:tracePt t="51326" x="2927350" y="3067050"/>
          <p14:tracePt t="51342" x="2990850" y="3206750"/>
          <p14:tracePt t="51359" x="3028950" y="3327400"/>
          <p14:tracePt t="51375" x="3162300" y="3689350"/>
          <p14:tracePt t="51392" x="3200400" y="3822700"/>
          <p14:tracePt t="51395" x="3225800" y="3937000"/>
          <p14:tracePt t="51412" x="3244850" y="4038600"/>
          <p14:tracePt t="51425" x="3263900" y="4133850"/>
          <p14:tracePt t="51442" x="3295650" y="4349750"/>
          <p14:tracePt t="51459" x="3327400" y="4521200"/>
          <p14:tracePt t="51475" x="3327400" y="4572000"/>
          <p14:tracePt t="51492" x="3359150" y="4654550"/>
          <p14:tracePt t="51508" x="3365500" y="4705350"/>
          <p14:tracePt t="51525" x="3371850" y="4718050"/>
          <p14:tracePt t="51541" x="3384550" y="4730750"/>
          <p14:tracePt t="51558" x="3397250" y="4737100"/>
          <p14:tracePt t="51592" x="3409950" y="4737100"/>
          <p14:tracePt t="51608" x="3422650" y="4737100"/>
          <p14:tracePt t="51624" x="3429000" y="4737100"/>
          <p14:tracePt t="51641" x="3448050" y="4737100"/>
          <p14:tracePt t="51658" x="3454400" y="4724400"/>
          <p14:tracePt t="51674" x="3460750" y="4724400"/>
          <p14:tracePt t="51691" x="3467100" y="4705350"/>
          <p14:tracePt t="51707" x="3467100" y="4692650"/>
          <p14:tracePt t="51725" x="3467100" y="4667250"/>
          <p14:tracePt t="51741" x="3441700" y="4629150"/>
          <p14:tracePt t="51757" x="3422650" y="4603750"/>
          <p14:tracePt t="51774" x="3359150" y="4540250"/>
          <p14:tracePt t="51790" x="3232150" y="4438650"/>
          <p14:tracePt t="51807" x="3155950" y="4368800"/>
          <p14:tracePt t="51824" x="3003550" y="4248150"/>
          <p14:tracePt t="51840" x="2863850" y="4133850"/>
          <p14:tracePt t="51857" x="2794000" y="4095750"/>
          <p14:tracePt t="51874" x="2673350" y="4025900"/>
          <p14:tracePt t="51890" x="2533650" y="3987800"/>
          <p14:tracePt t="51908" x="2438400" y="3962400"/>
          <p14:tracePt t="51923" x="2387600" y="3956050"/>
          <p14:tracePt t="51940" x="2317750" y="3949700"/>
          <p14:tracePt t="51957" x="2298700" y="3949700"/>
          <p14:tracePt t="51973" x="2254250" y="3949700"/>
          <p14:tracePt t="51990" x="2235200" y="3949700"/>
          <p14:tracePt t="52007" x="2184400" y="3949700"/>
          <p14:tracePt t="52023" x="2171700" y="3956050"/>
          <p14:tracePt t="52040" x="2165350" y="3956050"/>
          <p14:tracePt t="52056" x="2152650" y="3962400"/>
          <p14:tracePt t="52073" x="2146300" y="3968750"/>
          <p14:tracePt t="52090" x="2146300" y="3981450"/>
          <p14:tracePt t="52106" x="2146300" y="3987800"/>
          <p14:tracePt t="52123" x="2146300" y="3994150"/>
          <p14:tracePt t="52140" x="2159000" y="3994150"/>
          <p14:tracePt t="52156" x="2159000" y="4000500"/>
          <p14:tracePt t="52173" x="2165350" y="4006850"/>
          <p14:tracePt t="52189" x="2171700" y="4019550"/>
          <p14:tracePt t="52205" x="2178050" y="4019550"/>
          <p14:tracePt t="52223" x="2184400" y="4025900"/>
          <p14:tracePt t="52239" x="2197100" y="4032250"/>
          <p14:tracePt t="52273" x="2209800" y="4044950"/>
          <p14:tracePt t="52289" x="2235200" y="4070350"/>
          <p14:tracePt t="52305" x="2254250" y="4095750"/>
          <p14:tracePt t="52322" x="2330450" y="4152900"/>
          <p14:tracePt t="52339" x="2368550" y="4197350"/>
          <p14:tracePt t="52355" x="2457450" y="4279900"/>
          <p14:tracePt t="52372" x="2552700" y="4387850"/>
          <p14:tracePt t="52388" x="2609850" y="4445000"/>
          <p14:tracePt t="52406" x="2717800" y="4533900"/>
          <p14:tracePt t="52422" x="2819400" y="4616450"/>
          <p14:tracePt t="52439" x="2863850" y="4654550"/>
          <p14:tracePt t="52455" x="2971800" y="4730750"/>
          <p14:tracePt t="52471" x="3086100" y="4794250"/>
          <p14:tracePt t="52488" x="3136900" y="4826000"/>
          <p14:tracePt t="52505" x="3251200" y="4870450"/>
          <p14:tracePt t="52521" x="3371850" y="4908550"/>
          <p14:tracePt t="52538" x="3422650" y="4914900"/>
          <p14:tracePt t="52555" x="3517900" y="4933950"/>
          <p14:tracePt t="52571" x="3600450" y="4946650"/>
          <p14:tracePt t="52588" x="3676650" y="4965700"/>
          <p14:tracePt t="52604" x="3702050" y="4972050"/>
          <p14:tracePt t="52621" x="3733800" y="4978400"/>
          <p14:tracePt t="52638" x="3784600" y="4984750"/>
          <p14:tracePt t="52654" x="3803650" y="4984750"/>
          <p14:tracePt t="52671" x="3822700" y="4991100"/>
          <p14:tracePt t="52687" x="3854450" y="4991100"/>
          <p14:tracePt t="52703" x="3867150" y="4991100"/>
          <p14:tracePt t="52721" x="3879850" y="4991100"/>
          <p14:tracePt t="52737" x="3898900" y="4991100"/>
          <p14:tracePt t="52754" x="3911600" y="4991100"/>
          <p14:tracePt t="52771" x="3924300" y="4991100"/>
          <p14:tracePt t="52787" x="3930650" y="4991100"/>
          <p14:tracePt t="52803" x="3943350" y="4991100"/>
          <p14:tracePt t="52821" x="3962400" y="4991100"/>
          <p14:tracePt t="52854" x="3987800" y="4991100"/>
          <p14:tracePt t="52870" x="4019550" y="4997450"/>
          <p14:tracePt t="52886" x="4044950" y="5003800"/>
          <p14:tracePt t="52904" x="4102100" y="5016500"/>
          <p14:tracePt t="52919" x="4171950" y="5035550"/>
          <p14:tracePt t="52936" x="4191000" y="5041900"/>
          <p14:tracePt t="52954" x="4260850" y="5060950"/>
          <p14:tracePt t="52970" x="4292600" y="5067300"/>
          <p14:tracePt t="52986" x="4349750" y="5080000"/>
          <p14:tracePt t="53003" x="4387850" y="5105400"/>
          <p14:tracePt t="53019" x="4406900" y="5105400"/>
          <p14:tracePt t="53037" x="4438650" y="5118100"/>
          <p14:tracePt t="53053" x="4457700" y="5118100"/>
          <p14:tracePt t="53069" x="4470400" y="5130800"/>
          <p14:tracePt t="53087" x="4489450" y="5137150"/>
          <p14:tracePt t="53103" x="4495800" y="5143500"/>
          <p14:tracePt t="53119" x="4502150" y="5149850"/>
          <p14:tracePt t="53136" x="4521200" y="5156200"/>
          <p14:tracePt t="53153" x="4546600" y="5162550"/>
          <p14:tracePt t="53169" x="4559300" y="5168900"/>
          <p14:tracePt t="53186" x="4603750" y="5175250"/>
          <p14:tracePt t="53203" x="4654550" y="5187950"/>
          <p14:tracePt t="53219" x="4686300" y="5187950"/>
          <p14:tracePt t="53235" x="4775200" y="5194300"/>
          <p14:tracePt t="53252" x="4813300" y="5207000"/>
          <p14:tracePt t="53270" x="4933950" y="5213350"/>
          <p14:tracePt t="53285" x="4972050" y="5213350"/>
          <p14:tracePt t="53302" x="5016500" y="5213350"/>
          <p14:tracePt t="53319" x="5080000" y="5213350"/>
          <p14:tracePt t="53335" x="5137150" y="5213350"/>
          <p14:tracePt t="53352" x="5175250" y="5213350"/>
          <p14:tracePt t="53369" x="5232400" y="5213350"/>
          <p14:tracePt t="53385" x="5283200" y="5219700"/>
          <p14:tracePt t="53402" x="5321300" y="5219700"/>
          <p14:tracePt t="53418" x="5334000" y="5219700"/>
          <p14:tracePt t="53435" x="5353050" y="5213350"/>
          <p14:tracePt t="53452" x="5353050" y="5207000"/>
          <p14:tracePt t="53468" x="5353050" y="5200650"/>
          <p14:tracePt t="53485" x="5340350" y="5181600"/>
          <p14:tracePt t="53833" x="5346700" y="5181600"/>
          <p14:tracePt t="53840" x="5372100" y="5181600"/>
          <p14:tracePt t="53855" x="5397500" y="5181600"/>
          <p14:tracePt t="53866" x="5435600" y="5181600"/>
          <p14:tracePt t="53883" x="5499100" y="5187950"/>
          <p14:tracePt t="53900" x="5543550" y="5187950"/>
          <p14:tracePt t="53903" x="5581650" y="5187950"/>
          <p14:tracePt t="53917" x="5632450" y="5194300"/>
          <p14:tracePt t="53933" x="5746750" y="5194300"/>
          <p14:tracePt t="53950" x="5803900" y="5194300"/>
          <p14:tracePt t="53967" x="5930900" y="5175250"/>
          <p14:tracePt t="53983" x="6026150" y="5156200"/>
          <p14:tracePt t="53999" x="6070600" y="5149850"/>
          <p14:tracePt t="54017" x="6134100" y="5130800"/>
          <p14:tracePt t="54033" x="6159500" y="5124450"/>
          <p14:tracePt t="54049" x="6216650" y="5124450"/>
          <p14:tracePt t="54066" x="6273800" y="5118100"/>
          <p14:tracePt t="54083" x="6305550" y="5118100"/>
          <p14:tracePt t="54101" x="6350000" y="5118100"/>
          <p14:tracePt t="54116" x="6407150" y="5118100"/>
          <p14:tracePt t="54133" x="6432550" y="5118100"/>
          <p14:tracePt t="54150" x="6477000" y="5118100"/>
          <p14:tracePt t="54165" x="6515100" y="5118100"/>
          <p14:tracePt t="54182" x="6534150" y="5118100"/>
          <p14:tracePt t="54199" x="6565900" y="5118100"/>
          <p14:tracePt t="54215" x="6604000" y="5124450"/>
          <p14:tracePt t="54233" x="6629400" y="5124450"/>
          <p14:tracePt t="54249" x="6667500" y="5137150"/>
          <p14:tracePt t="54265" x="6718300" y="5143500"/>
          <p14:tracePt t="54283" x="6743700" y="5143500"/>
          <p14:tracePt t="54298" x="6813550" y="5156200"/>
          <p14:tracePt t="54315" x="6858000" y="5162550"/>
          <p14:tracePt t="54333" x="6965950" y="5175250"/>
          <p14:tracePt t="54348" x="7016750" y="5181600"/>
          <p14:tracePt t="54365" x="7048500" y="5181600"/>
          <p14:tracePt t="54382" x="7124700" y="5187950"/>
          <p14:tracePt t="54398" x="7207250" y="5207000"/>
          <p14:tracePt t="54415" x="7251700" y="5213350"/>
          <p14:tracePt t="54418" x="7277100" y="5219700"/>
          <p14:tracePt t="54431" x="7321550" y="5232400"/>
          <p14:tracePt t="54448" x="7378700" y="5238750"/>
          <p14:tracePt t="54465" x="7435850" y="5245100"/>
          <p14:tracePt t="54481" x="7454900" y="5245100"/>
          <p14:tracePt t="54498" x="7499350" y="5251450"/>
          <p14:tracePt t="54515" x="7537450" y="5251450"/>
          <p14:tracePt t="54531" x="7556500" y="5251450"/>
          <p14:tracePt t="54548" x="7594600" y="5257800"/>
          <p14:tracePt t="54564" x="7626350" y="5257800"/>
          <p14:tracePt t="54581" x="7645400" y="5257800"/>
          <p14:tracePt t="54598" x="7658100" y="5264150"/>
          <p14:tracePt t="54614" x="7689850" y="5264150"/>
          <p14:tracePt t="54648" x="7708900" y="5264150"/>
          <p14:tracePt t="54664" x="7715250" y="5264150"/>
          <p14:tracePt t="54681" x="7721600" y="5264150"/>
          <p14:tracePt t="54697" x="7727950" y="5264150"/>
          <p14:tracePt t="54914" x="7708900" y="5270500"/>
          <p14:tracePt t="54928" x="7658100" y="5276850"/>
          <p14:tracePt t="54935" x="7594600" y="5289550"/>
          <p14:tracePt t="54946" x="7512050" y="5295900"/>
          <p14:tracePt t="54964" x="7334250" y="5321300"/>
          <p14:tracePt t="54979" x="7245350" y="5340350"/>
          <p14:tracePt t="54996" x="7156450" y="5346700"/>
          <p14:tracePt t="55013" x="6972300" y="5372100"/>
          <p14:tracePt t="55029" x="6832600" y="5378450"/>
          <p14:tracePt t="55046" x="6775450" y="5384800"/>
          <p14:tracePt t="55063" x="6686550" y="5397500"/>
          <p14:tracePt t="55079" x="6616700" y="5410200"/>
          <p14:tracePt t="55097" x="6565900" y="5416550"/>
          <p14:tracePt t="55112" x="6546850" y="5429250"/>
          <p14:tracePt t="55129" x="6508750" y="5441950"/>
          <p14:tracePt t="55146" x="6483350" y="5454650"/>
          <p14:tracePt t="55162" x="6470650" y="5454650"/>
          <p14:tracePt t="55179" x="6445250" y="5461000"/>
          <p14:tracePt t="55195" x="6432550" y="5461000"/>
          <p14:tracePt t="55212" x="6426200" y="5461000"/>
          <p14:tracePt t="55229" x="6413500" y="5461000"/>
          <p14:tracePt t="55245" x="6394450" y="5461000"/>
          <p14:tracePt t="55262" x="6388100" y="5454650"/>
          <p14:tracePt t="55279" x="6375400" y="5454650"/>
          <p14:tracePt t="55295" x="6362700" y="5448300"/>
          <p14:tracePt t="55312" x="6337300" y="5441950"/>
          <p14:tracePt t="55329" x="6305550" y="5441950"/>
          <p14:tracePt t="55345" x="6292850" y="5435600"/>
          <p14:tracePt t="55362" x="6242050" y="5429250"/>
          <p14:tracePt t="55378" x="6191250" y="5429250"/>
          <p14:tracePt t="55395" x="6146800" y="5429250"/>
          <p14:tracePt t="55412" x="6140450" y="5429250"/>
          <p14:tracePt t="55777" x="6140450" y="5422900"/>
          <p14:tracePt t="55790" x="6159500" y="5416550"/>
          <p14:tracePt t="55797" x="6165850" y="5410200"/>
          <p14:tracePt t="55813" x="6178550" y="5403850"/>
          <p14:tracePt t="55826" x="6203950" y="5391150"/>
          <p14:tracePt t="55843" x="6216650" y="5384800"/>
          <p14:tracePt t="55860" x="6242050" y="5372100"/>
          <p14:tracePt t="55876" x="6248400" y="5365750"/>
          <p14:tracePt t="55893" x="6273800" y="5346700"/>
          <p14:tracePt t="55910" x="6292850" y="5334000"/>
          <p14:tracePt t="55926" x="6299200" y="5334000"/>
          <p14:tracePt t="55929" x="6299200" y="5327650"/>
          <p14:tracePt t="55943" x="6311900" y="5321300"/>
          <p14:tracePt t="55960" x="6324600" y="5302250"/>
          <p14:tracePt t="55976" x="6330950" y="5295900"/>
          <p14:tracePt t="55993" x="6343650" y="5289550"/>
          <p14:tracePt t="56009" x="6350000" y="5276850"/>
          <p14:tracePt t="56026" x="6356350" y="5270500"/>
          <p14:tracePt t="56043" x="6362700" y="5264150"/>
          <p14:tracePt t="56060" x="6375400" y="5257800"/>
          <p14:tracePt t="56095" x="6375400" y="5251450"/>
          <p14:tracePt t="56127" x="6381750" y="5251450"/>
          <p14:tracePt t="56162" x="6388100" y="5251450"/>
          <p14:tracePt t="56169" x="6394450" y="5251450"/>
          <p14:tracePt t="56239" x="6388100" y="5257800"/>
          <p14:tracePt t="56267" x="6381750" y="5264150"/>
          <p14:tracePt t="56289" x="6375400" y="5264150"/>
          <p14:tracePt t="56317" x="6369050" y="5270500"/>
          <p14:tracePt t="56352" x="6362700" y="5276850"/>
          <p14:tracePt t="56380" x="6362700" y="5283200"/>
          <p14:tracePt t="56387" x="6362700" y="5289550"/>
          <p14:tracePt t="56409" x="6356350" y="5289550"/>
          <p14:tracePt t="56429" x="6356350" y="5295900"/>
          <p14:tracePt t="56450" x="6356350" y="5308600"/>
          <p14:tracePt t="56457" x="6350000" y="5308600"/>
          <p14:tracePt t="56478" x="6350000" y="5314950"/>
          <p14:tracePt t="56492" x="6350000" y="5321300"/>
          <p14:tracePt t="56548" x="6343650" y="5327650"/>
          <p14:tracePt t="56568" x="6343650" y="5334000"/>
          <p14:tracePt t="56590" x="6343650" y="5340350"/>
          <p14:tracePt t="56618" x="6337300" y="5346700"/>
          <p14:tracePt t="56640" x="6330950" y="5346700"/>
          <p14:tracePt t="56667" x="6330950" y="5353050"/>
          <p14:tracePt t="56689" x="6324600" y="5353050"/>
          <p14:tracePt t="56709" x="6324600" y="5346700"/>
          <p14:tracePt t="56738" x="6318250" y="5340350"/>
          <p14:tracePt t="56772" x="6318250" y="5334000"/>
          <p14:tracePt t="56780" x="6318250" y="5327650"/>
          <p14:tracePt t="56794" x="6311900" y="5327650"/>
          <p14:tracePt t="56829" x="6311900" y="5321300"/>
          <p14:tracePt t="56850" x="6311900" y="5314950"/>
          <p14:tracePt t="56878" x="6318250" y="5308600"/>
          <p14:tracePt t="56913" x="6318250" y="5302250"/>
          <p14:tracePt t="56941" x="6324600" y="5295900"/>
          <p14:tracePt t="56969" x="6330950" y="5295900"/>
          <p14:tracePt t="56983" x="6337300" y="5295900"/>
          <p14:tracePt t="56992" x="6343650" y="5289550"/>
          <p14:tracePt t="57011" x="6350000" y="5289550"/>
          <p14:tracePt t="57022" x="6356350" y="5289550"/>
          <p14:tracePt t="57042" x="6362700" y="5289550"/>
          <p14:tracePt t="57055" x="6369050" y="5289550"/>
          <p14:tracePt t="57076" x="6394450" y="5283200"/>
          <p14:tracePt t="57089" x="6419850" y="5270500"/>
          <p14:tracePt t="57106" x="6438900" y="5270500"/>
          <p14:tracePt t="57123" x="6464300" y="5257800"/>
          <p14:tracePt t="57139" x="6502400" y="5251450"/>
          <p14:tracePt t="57155" x="6546850" y="5245100"/>
          <p14:tracePt t="57172" x="6553200" y="5245100"/>
          <p14:tracePt t="57189" x="6591300" y="5245100"/>
          <p14:tracePt t="57206" x="6604000" y="5238750"/>
          <p14:tracePt t="57222" x="6616700" y="5238750"/>
          <p14:tracePt t="57238" x="6623050" y="5238750"/>
          <p14:tracePt t="57255" x="6629400" y="5238750"/>
          <p14:tracePt t="57272" x="6635750" y="5238750"/>
          <p14:tracePt t="57288" x="6642100" y="5238750"/>
          <p14:tracePt t="57306" x="6648450" y="5238750"/>
          <p14:tracePt t="57321" x="6654800" y="5238750"/>
          <p14:tracePt t="57355" x="6661150" y="5238750"/>
          <p14:tracePt t="57371" x="6667500" y="5238750"/>
          <p14:tracePt t="57411" x="6673850" y="5238750"/>
          <p14:tracePt t="57432" x="6680200" y="5238750"/>
          <p14:tracePt t="57460" x="6686550" y="5238750"/>
          <p14:tracePt t="57481" x="6692900" y="5238750"/>
          <p14:tracePt t="57502" x="6699250" y="5238750"/>
          <p14:tracePt t="57544" x="6705600" y="5238750"/>
          <p14:tracePt t="57650" x="6699250" y="5238750"/>
          <p14:tracePt t="57664" x="6692900" y="5238750"/>
          <p14:tracePt t="57685" x="6686550" y="5238750"/>
          <p14:tracePt t="57713" x="6680200" y="5238750"/>
          <p14:tracePt t="57721" x="6673850" y="5238750"/>
          <p14:tracePt t="57762" x="6661150" y="5238750"/>
          <p14:tracePt t="57783" x="6648450" y="5238750"/>
          <p14:tracePt t="57790" x="6642100" y="5238750"/>
          <p14:tracePt t="57806" x="6629400" y="5238750"/>
          <p14:tracePt t="57820" x="6616700" y="5245100"/>
          <p14:tracePt t="57836" x="6578600" y="5245100"/>
          <p14:tracePt t="57853" x="6527800" y="5245100"/>
          <p14:tracePt t="57869" x="6496050" y="5251450"/>
          <p14:tracePt t="57886" x="6451600" y="5251450"/>
          <p14:tracePt t="57903" x="6400800" y="5257800"/>
          <p14:tracePt t="57919" x="6388100" y="5257800"/>
          <p14:tracePt t="57936" x="6362700" y="5257800"/>
          <p14:tracePt t="57953" x="6343650" y="5257800"/>
          <p14:tracePt t="57969" x="6337300" y="5257800"/>
          <p14:tracePt t="58000" x="6330950" y="5257800"/>
          <p14:tracePt t="58232" x="6337300" y="5251450"/>
          <p14:tracePt t="58246" x="6343650" y="5251450"/>
          <p14:tracePt t="58254" x="6350000" y="5251450"/>
          <p14:tracePt t="58268" x="6356350" y="5251450"/>
          <p14:tracePt t="58285" x="6388100" y="5251450"/>
          <p14:tracePt t="58302" x="6426200" y="5245100"/>
          <p14:tracePt t="58317" x="6451600" y="5245100"/>
          <p14:tracePt t="58335" x="6477000" y="5245100"/>
          <p14:tracePt t="58352" x="6572250" y="5238750"/>
          <p14:tracePt t="58368" x="6604000" y="5232400"/>
          <p14:tracePt t="58384" x="6635750" y="5219700"/>
          <p14:tracePt t="58401" x="6692900" y="5213350"/>
          <p14:tracePt t="58417" x="6731000" y="5213350"/>
          <p14:tracePt t="58434" x="6750050" y="5213350"/>
          <p14:tracePt t="58451" x="6775450" y="5207000"/>
          <p14:tracePt t="58468" x="6788150" y="5207000"/>
          <p14:tracePt t="58485" x="6800850" y="5207000"/>
          <p14:tracePt t="58501" x="6807200" y="5207000"/>
          <p14:tracePt t="58913" x="6807200" y="5200650"/>
          <p14:tracePt t="59046" x="6800850" y="5200650"/>
          <p14:tracePt t="59088" x="6794500" y="5200650"/>
          <p14:tracePt t="59095" x="6788150" y="5200650"/>
          <p14:tracePt t="59123" x="6781800" y="5200650"/>
          <p14:tracePt t="59138" x="6775450" y="5200650"/>
          <p14:tracePt t="59165" x="6769100" y="5200650"/>
          <p14:tracePt t="59179" x="6762750" y="5200650"/>
          <p14:tracePt t="59187" x="6750050" y="5207000"/>
          <p14:tracePt t="59198" x="6737350" y="5213350"/>
          <p14:tracePt t="59215" x="6705600" y="5226050"/>
          <p14:tracePt t="59232" x="6680200" y="5226050"/>
          <p14:tracePt t="59248" x="6654800" y="5238750"/>
          <p14:tracePt t="59265" x="6591300" y="5257800"/>
          <p14:tracePt t="59281" x="6572250" y="5264150"/>
          <p14:tracePt t="59299" x="6546850" y="5270500"/>
          <p14:tracePt t="59314" x="6534150" y="5276850"/>
          <p14:tracePt t="59331" x="6521450" y="5283200"/>
          <p14:tracePt t="59348" x="6508750" y="5289550"/>
          <p14:tracePt t="59398" x="6502400" y="5295900"/>
          <p14:tracePt t="59446" x="6502400" y="5302250"/>
          <p14:tracePt t="59460" x="6508750" y="5302250"/>
          <p14:tracePt t="59468" x="6515100" y="5302250"/>
          <p14:tracePt t="59495" x="6521450" y="5302250"/>
          <p14:tracePt t="59516" x="6527800" y="5302250"/>
          <p14:tracePt t="59537" x="6534150" y="5302250"/>
          <p14:tracePt t="59544" x="6540500" y="5302250"/>
          <p14:tracePt t="59566" x="6546850" y="5302250"/>
          <p14:tracePt t="59579" x="6559550" y="5302250"/>
          <p14:tracePt t="59600" x="6572250" y="5302250"/>
          <p14:tracePt t="59608" x="6584950" y="5302250"/>
          <p14:tracePt t="59616" x="6604000" y="5314950"/>
          <p14:tracePt t="59630" x="6629400" y="5314950"/>
          <p14:tracePt t="59647" x="6648450" y="5314950"/>
          <p14:tracePt t="59664" x="6699250" y="5314950"/>
          <p14:tracePt t="59680" x="6743700" y="5314950"/>
          <p14:tracePt t="59697" x="6756400" y="5314950"/>
          <p14:tracePt t="59713" x="6788150" y="5314950"/>
          <p14:tracePt t="59730" x="6807200" y="5314950"/>
          <p14:tracePt t="59747" x="6813550" y="5314950"/>
          <p14:tracePt t="59763" x="6826250" y="5314950"/>
          <p14:tracePt t="59825" x="6832600" y="5314950"/>
          <p14:tracePt t="59867" x="6838950" y="5321300"/>
          <p14:tracePt t="60092" x="6832600" y="5321300"/>
          <p14:tracePt t="60099" x="6832600" y="5314950"/>
          <p14:tracePt t="60120" x="6832600" y="5308600"/>
          <p14:tracePt t="60128" x="6826250" y="5302250"/>
          <p14:tracePt t="60148" x="6819900" y="5295900"/>
          <p14:tracePt t="60165" x="6819900" y="5289550"/>
          <p14:tracePt t="60178" x="6813550" y="5283200"/>
          <p14:tracePt t="60194" x="6807200" y="5276850"/>
          <p14:tracePt t="60211" x="6794500" y="5257800"/>
          <p14:tracePt t="60228" x="6788150" y="5238750"/>
          <p14:tracePt t="60245" x="6781800" y="5219700"/>
          <p14:tracePt t="60262" x="6775450" y="5200650"/>
          <p14:tracePt t="60281" x="6775450" y="5194300"/>
          <p14:tracePt t="60295" x="6769100" y="5187950"/>
          <p14:tracePt t="60358" x="6769100" y="5194300"/>
          <p14:tracePt t="60407" x="6769100" y="5200650"/>
          <p14:tracePt t="60422" x="6769100" y="5207000"/>
          <p14:tracePt t="60450" x="6769100" y="5213350"/>
          <p14:tracePt t="60456" x="6769100" y="5219700"/>
          <p14:tracePt t="60479" x="6762750" y="5226050"/>
          <p14:tracePt t="60492" x="6762750" y="5232400"/>
          <p14:tracePt t="60512" x="6756400" y="5245100"/>
          <p14:tracePt t="60519" x="6750050" y="5257800"/>
          <p14:tracePt t="60529" x="6743700" y="5270500"/>
          <p14:tracePt t="60543" x="6737350" y="5283200"/>
          <p14:tracePt t="60560" x="6724650" y="5308600"/>
          <p14:tracePt t="60577" x="6699250" y="5340350"/>
          <p14:tracePt t="60594" x="6680200" y="5378450"/>
          <p14:tracePt t="60611" x="6661150" y="5403850"/>
          <p14:tracePt t="60627" x="6648450" y="5416550"/>
          <p14:tracePt t="60643" x="6635750" y="5429250"/>
          <p14:tracePt t="60660" x="6623050" y="5441950"/>
          <p14:tracePt t="60676" x="6616700" y="5441950"/>
          <p14:tracePt t="60693" x="6604000" y="5441950"/>
          <p14:tracePt t="60711" x="6591300" y="5441950"/>
          <p14:tracePt t="60727" x="6584950" y="5441950"/>
          <p14:tracePt t="60759" x="6578600" y="5441950"/>
          <p14:tracePt t="60780" x="6572250" y="5441950"/>
          <p14:tracePt t="60807" x="6572250" y="5435600"/>
          <p14:tracePt t="60828" x="6565900" y="5435600"/>
          <p14:tracePt t="60843" x="6559550" y="5429250"/>
          <p14:tracePt t="60878" x="6553200" y="5422900"/>
          <p14:tracePt t="60899" x="6553200" y="5416550"/>
          <p14:tracePt t="60920" x="6546850" y="5410200"/>
          <p14:tracePt t="60969" x="6546850" y="5403850"/>
          <p14:tracePt t="60990" x="6546850" y="5397500"/>
          <p14:tracePt t="61011" x="6546850" y="5391150"/>
          <p14:tracePt t="61032" x="6546850" y="5384800"/>
          <p14:tracePt t="61060" x="6546850" y="5378450"/>
          <p14:tracePt t="61088" x="6553200" y="5372100"/>
          <p14:tracePt t="61109" x="6553200" y="5365750"/>
          <p14:tracePt t="61130" x="6553200" y="5359400"/>
          <p14:tracePt t="61151" x="6559550" y="5359400"/>
          <p14:tracePt t="61159" x="6559550" y="5353050"/>
          <p14:tracePt t="61180" x="6559550" y="5346700"/>
          <p14:tracePt t="61200" x="6565900" y="5340350"/>
          <p14:tracePt t="61271" x="6565900" y="5334000"/>
          <p14:tracePt t="61292" x="6565900" y="5327650"/>
          <p14:tracePt t="61761" x="6565900" y="5334000"/>
          <p14:tracePt t="61797" x="6572250" y="5334000"/>
          <p14:tracePt t="63568" x="6572250" y="5340350"/>
          <p14:tracePt t="63583" x="6565900" y="5340350"/>
          <p14:tracePt t="63600" x="6553200" y="5340350"/>
          <p14:tracePt t="63616" x="6546850" y="5346700"/>
          <p14:tracePt t="63633" x="6540500" y="5346700"/>
          <p14:tracePt t="63650" x="6527800" y="5346700"/>
          <p14:tracePt t="63667" x="6515100" y="5353050"/>
          <p14:tracePt t="63683" x="6508750" y="5353050"/>
          <p14:tracePt t="63700" x="6502400" y="5359400"/>
          <p14:tracePt t="63716" x="6489700" y="5365750"/>
          <p14:tracePt t="63733" x="6483350" y="5365750"/>
          <p14:tracePt t="63750" x="6470650" y="5372100"/>
          <p14:tracePt t="63782" x="6445250" y="5378450"/>
          <p14:tracePt t="63799" x="6419850" y="5391150"/>
          <p14:tracePt t="63816" x="6407150" y="5391150"/>
          <p14:tracePt t="63833" x="6381750" y="5397500"/>
          <p14:tracePt t="63849" x="6356350" y="5403850"/>
          <p14:tracePt t="63866" x="6343650" y="5410200"/>
          <p14:tracePt t="63883" x="6330950" y="5410200"/>
          <p14:tracePt t="63899" x="6318250" y="5410200"/>
          <p14:tracePt t="63915" x="6311900" y="5410200"/>
          <p14:tracePt t="63932" x="6305550" y="5410200"/>
          <p14:tracePt t="63948" x="6299200" y="5410200"/>
          <p14:tracePt t="63966" x="6292850" y="5410200"/>
          <p14:tracePt t="63982" x="6286500" y="5410200"/>
          <p14:tracePt t="64030" x="6280150" y="5410200"/>
          <p14:tracePt t="64037" x="6273800" y="5410200"/>
          <p14:tracePt t="64086" x="6267450" y="5410200"/>
          <p14:tracePt t="64107" x="6261100" y="5403850"/>
          <p14:tracePt t="64128" x="6254750" y="5403850"/>
          <p14:tracePt t="64135" x="6248400" y="5403850"/>
          <p14:tracePt t="64157" x="6242050" y="5397500"/>
          <p14:tracePt t="64178" x="6235700" y="5397500"/>
          <p14:tracePt t="64192" x="6235700" y="5391150"/>
          <p14:tracePt t="64206" x="6229350" y="5391150"/>
          <p14:tracePt t="64227" x="6223000" y="5384800"/>
          <p14:tracePt t="64249" x="6216650" y="5378450"/>
          <p14:tracePt t="64268" x="6210300" y="5378450"/>
          <p14:tracePt t="64276" x="6203950" y="5378450"/>
          <p14:tracePt t="64304" x="6197600" y="5372100"/>
          <p14:tracePt t="64339" x="6191250" y="5365750"/>
          <p14:tracePt t="64353" x="6191250" y="5359400"/>
          <p14:tracePt t="64360" x="6184900" y="5359400"/>
          <p14:tracePt t="64388" x="6178550" y="5353050"/>
          <p14:tracePt t="64395" x="6178550" y="5346700"/>
          <p14:tracePt t="64423" x="6172200" y="5346700"/>
          <p14:tracePt t="64444" x="6165850" y="5340350"/>
          <p14:tracePt t="64472" x="6165850" y="5334000"/>
          <p14:tracePt t="64493" x="6165850" y="5327650"/>
          <p14:tracePt t="64500" x="6165850" y="5321300"/>
          <p14:tracePt t="64521" x="6159500" y="5314950"/>
          <p14:tracePt t="64530" x="6159500" y="5308600"/>
          <p14:tracePt t="64546" x="6159500" y="5302250"/>
          <p14:tracePt t="64571" x="6159500" y="5295900"/>
          <p14:tracePt t="64579" x="6159500" y="5289550"/>
          <p14:tracePt t="64599" x="6159500" y="5283200"/>
          <p14:tracePt t="64615" x="6159500" y="5270500"/>
          <p14:tracePt t="64630" x="6159500" y="5257800"/>
          <p14:tracePt t="64646" x="6159500" y="5245100"/>
          <p14:tracePt t="64663" x="6165850" y="5219700"/>
          <p14:tracePt t="64679" x="6172200" y="5194300"/>
          <p14:tracePt t="64697" x="6191250" y="5143500"/>
          <p14:tracePt t="64713" x="6197600" y="5118100"/>
          <p14:tracePt t="64729" x="6203950" y="5099050"/>
          <p14:tracePt t="64746" x="6216650" y="5067300"/>
          <p14:tracePt t="64763" x="6235700" y="5041900"/>
          <p14:tracePt t="64779" x="6242050" y="5035550"/>
          <p14:tracePt t="64796" x="6261100" y="5016500"/>
          <p14:tracePt t="64812" x="6267450" y="5003800"/>
          <p14:tracePt t="64829" x="6280150" y="4997450"/>
          <p14:tracePt t="64846" x="6299200" y="4991100"/>
          <p14:tracePt t="64862" x="6330950" y="4984750"/>
          <p14:tracePt t="64879" x="6369050" y="4978400"/>
          <p14:tracePt t="64895" x="6388100" y="4972050"/>
          <p14:tracePt t="64912" x="6426200" y="4972050"/>
          <p14:tracePt t="64929" x="6477000" y="4978400"/>
          <p14:tracePt t="64945" x="6496050" y="4991100"/>
          <p14:tracePt t="64962" x="6527800" y="4997450"/>
          <p14:tracePt t="64978" x="6597650" y="5022850"/>
          <p14:tracePt t="64995" x="6623050" y="5029200"/>
          <p14:tracePt t="65013" x="6654800" y="5054600"/>
          <p14:tracePt t="65028" x="6673850" y="5067300"/>
          <p14:tracePt t="65045" x="6718300" y="5092700"/>
          <p14:tracePt t="65062" x="6769100" y="5124450"/>
          <p14:tracePt t="65078" x="6800850" y="5137150"/>
          <p14:tracePt t="65094" x="6819900" y="5143500"/>
          <p14:tracePt t="65111" x="6864350" y="5162550"/>
          <p14:tracePt t="65128" x="6877050" y="5175250"/>
          <p14:tracePt t="65144" x="6889750" y="5181600"/>
          <p14:tracePt t="65161" x="6908800" y="5194300"/>
          <p14:tracePt t="65177" x="6915150" y="5200650"/>
          <p14:tracePt t="65195" x="6915150" y="5207000"/>
          <p14:tracePt t="65230" x="6915150" y="5213350"/>
          <p14:tracePt t="65251" x="6908800" y="5219700"/>
          <p14:tracePt t="65279" x="6896100" y="5226050"/>
          <p14:tracePt t="65286" x="6889750" y="5232400"/>
          <p14:tracePt t="65300" x="6877050" y="5238750"/>
          <p14:tracePt t="65314" x="6858000" y="5238750"/>
          <p14:tracePt t="65330" x="6826250" y="5245100"/>
          <p14:tracePt t="65343" x="6788150" y="5257800"/>
          <p14:tracePt t="65360" x="6731000" y="5270500"/>
          <p14:tracePt t="65377" x="6591300" y="5283200"/>
          <p14:tracePt t="65393" x="6388100" y="5276850"/>
          <p14:tracePt t="65410" x="6261100" y="5276850"/>
          <p14:tracePt t="65427" x="6007100" y="5245100"/>
          <p14:tracePt t="65443" x="5753100" y="5226050"/>
          <p14:tracePt t="65460" x="5613400" y="5207000"/>
          <p14:tracePt t="65477" x="5302250" y="5168900"/>
          <p14:tracePt t="65493" x="5022850" y="5118100"/>
          <p14:tracePt t="65512" x="4705350" y="5054600"/>
          <p14:tracePt t="65526" x="4565650" y="5041900"/>
          <p14:tracePt t="65543" x="4279900" y="4997450"/>
          <p14:tracePt t="65560" x="4038600" y="4978400"/>
          <p14:tracePt t="65576" x="3924300" y="4965700"/>
          <p14:tracePt t="65593" x="3822700" y="4965700"/>
          <p14:tracePt t="65610" x="3556000" y="4965700"/>
          <p14:tracePt t="65626" x="3492500" y="4965700"/>
          <p14:tracePt t="65643" x="3441700" y="4965700"/>
          <p14:tracePt t="65659" x="3359150" y="4972050"/>
          <p14:tracePt t="65676" x="3289300" y="4984750"/>
          <p14:tracePt t="65693" x="3225800" y="4984750"/>
          <p14:tracePt t="65709" x="3200400" y="4991100"/>
          <p14:tracePt t="65726" x="3162300" y="5010150"/>
          <p14:tracePt t="65743" x="3136900" y="5022850"/>
          <p14:tracePt t="65759" x="3124200" y="5029200"/>
          <p14:tracePt t="65775" x="3117850" y="5035550"/>
          <p14:tracePt t="65793" x="3105150" y="5041900"/>
          <p14:tracePt t="65809" x="3098800" y="5048250"/>
          <p14:tracePt t="65825" x="3079750" y="5054600"/>
          <p14:tracePt t="65842" x="3067050" y="5073650"/>
          <p14:tracePt t="65858" x="3067050" y="5080000"/>
          <p14:tracePt t="65876" x="3054350" y="5092700"/>
          <p14:tracePt t="65892" x="3035300" y="5105400"/>
          <p14:tracePt t="65909" x="3028950" y="5111750"/>
          <p14:tracePt t="65925" x="3016250" y="5130800"/>
          <p14:tracePt t="65942" x="3009900" y="5137150"/>
          <p14:tracePt t="65958" x="3009900" y="5143500"/>
          <p14:tracePt t="65975" x="3003550" y="5143500"/>
          <p14:tracePt t="65991" x="2990850" y="5149850"/>
          <p14:tracePt t="66009" x="2990850" y="5156200"/>
          <p14:tracePt t="66024" x="2984500" y="5162550"/>
          <p14:tracePt t="66059" x="2978150" y="5168900"/>
          <p14:tracePt t="66093" x="2971800" y="5175250"/>
          <p14:tracePt t="66115" x="2971800" y="5181600"/>
          <p14:tracePt t="66164" x="2965450" y="5181600"/>
          <p14:tracePt t="66185" x="2959100" y="5187950"/>
          <p14:tracePt t="66213" x="2952750" y="5187950"/>
          <p14:tracePt t="66234" x="2952750" y="5194300"/>
          <p14:tracePt t="66255" x="2946400" y="5200650"/>
          <p14:tracePt t="66262" x="2940050" y="5200650"/>
          <p14:tracePt t="66297" x="2940050" y="5207000"/>
          <p14:tracePt t="66332" x="2940050" y="5213350"/>
          <p14:tracePt t="66353" x="2946400" y="5219700"/>
          <p14:tracePt t="66375" x="2952750" y="5219700"/>
          <p14:tracePt t="66395" x="2959100" y="5219700"/>
          <p14:tracePt t="66403" x="2971800" y="5219700"/>
          <p14:tracePt t="66416" x="2978150" y="5219700"/>
          <p14:tracePt t="66426" x="2984500" y="5219700"/>
          <p14:tracePt t="66440" x="3016250" y="5219700"/>
          <p14:tracePt t="66457" x="3079750" y="5219700"/>
          <p14:tracePt t="66473" x="3200400" y="5219700"/>
          <p14:tracePt t="66490" x="3276600" y="5219700"/>
          <p14:tracePt t="66508" x="3441700" y="5219700"/>
          <p14:tracePt t="66523" x="3619500" y="5219700"/>
          <p14:tracePt t="66539" x="3714750" y="5219700"/>
          <p14:tracePt t="66557" x="3917950" y="5219700"/>
          <p14:tracePt t="66573" x="4019550" y="5219700"/>
          <p14:tracePt t="66576" x="4121150" y="5219700"/>
          <p14:tracePt t="66590" x="4210050" y="5219700"/>
          <p14:tracePt t="66606" x="4387850" y="5219700"/>
          <p14:tracePt t="66623" x="4489450" y="5219700"/>
          <p14:tracePt t="66639" x="4679950" y="5219700"/>
          <p14:tracePt t="66656" x="4883150" y="5207000"/>
          <p14:tracePt t="66672" x="4972050" y="5207000"/>
          <p14:tracePt t="66690" x="5162550" y="5200650"/>
          <p14:tracePt t="66705" x="5283200" y="5175250"/>
          <p14:tracePt t="66722" x="5397500" y="5168900"/>
          <p14:tracePt t="66739" x="5613400" y="5149850"/>
          <p14:tracePt t="66755" x="5727700" y="5137150"/>
          <p14:tracePt t="66773" x="6007100" y="5124450"/>
          <p14:tracePt t="66788" x="6121400" y="5118100"/>
          <p14:tracePt t="66805" x="6242050" y="5118100"/>
          <p14:tracePt t="66822" x="6483350" y="5118100"/>
          <p14:tracePt t="66838" x="6610350" y="5130800"/>
          <p14:tracePt t="66855" x="6826250" y="5149850"/>
          <p14:tracePt t="66873" x="6927850" y="5162550"/>
          <p14:tracePt t="66888" x="7035800" y="5168900"/>
          <p14:tracePt t="66905" x="7213600" y="5194300"/>
          <p14:tracePt t="66922" x="7302500" y="5194300"/>
          <p14:tracePt t="66938" x="7378700" y="5194300"/>
          <p14:tracePt t="66955" x="7531100" y="5194300"/>
          <p14:tracePt t="66972" x="7607300" y="5200650"/>
          <p14:tracePt t="66988" x="7734300" y="5200650"/>
          <p14:tracePt t="67005" x="7791450" y="5200650"/>
          <p14:tracePt t="67021" x="7842250" y="5207000"/>
          <p14:tracePt t="67038" x="7924800" y="5219700"/>
          <p14:tracePt t="67055" x="7975600" y="5219700"/>
          <p14:tracePt t="67072" x="8001000" y="5219700"/>
          <p14:tracePt t="67075" x="8039100" y="5219700"/>
          <p14:tracePt t="67088" x="8070850" y="5219700"/>
          <p14:tracePt t="67104" x="8108950" y="5219700"/>
          <p14:tracePt t="67121" x="8172450" y="5219700"/>
          <p14:tracePt t="67137" x="8191500" y="5219700"/>
          <p14:tracePt t="67154" x="8223250" y="5219700"/>
          <p14:tracePt t="67171" x="8255000" y="5219700"/>
          <p14:tracePt t="67188" x="8274050" y="5219700"/>
          <p14:tracePt t="67204" x="8299450" y="5219700"/>
          <p14:tracePt t="67220" x="8312150" y="5219700"/>
          <p14:tracePt t="67238" x="8324850" y="5219700"/>
          <p14:tracePt t="67254" x="8337550" y="5219700"/>
          <p14:tracePt t="67271" x="8343900" y="5219700"/>
          <p14:tracePt t="67287" x="8350250" y="5219700"/>
          <p14:tracePt t="67303" x="8356600" y="5219700"/>
          <p14:tracePt t="67337" x="8369300" y="5226050"/>
          <p14:tracePt t="67353" x="8375650" y="5226050"/>
          <p14:tracePt t="67387" x="8388350" y="5226050"/>
          <p14:tracePt t="67403" x="8394700" y="5226050"/>
          <p14:tracePt t="67420" x="8401050" y="5226050"/>
          <p14:tracePt t="67453" x="8407400" y="5226050"/>
          <p14:tracePt t="67483" x="8413750" y="5226050"/>
          <p14:tracePt t="67687" x="8413750" y="5219700"/>
          <p14:tracePt t="67715" x="8407400" y="5219700"/>
          <p14:tracePt t="67721" x="8388350" y="5213350"/>
          <p14:tracePt t="67738" x="8369300" y="5207000"/>
          <p14:tracePt t="67752" x="8331200" y="5200650"/>
          <p14:tracePt t="67768" x="8261350" y="5187950"/>
          <p14:tracePt t="67786" x="8077200" y="5149850"/>
          <p14:tracePt t="67802" x="7810500" y="5105400"/>
          <p14:tracePt t="67819" x="7639050" y="5080000"/>
          <p14:tracePt t="67835" x="7270750" y="5029200"/>
          <p14:tracePt t="67852" x="6896100" y="5003800"/>
          <p14:tracePt t="67869" x="6496050" y="4991100"/>
          <p14:tracePt t="67885" x="6280150" y="4978400"/>
          <p14:tracePt t="67901" x="5981700" y="4984750"/>
          <p14:tracePt t="67919" x="5664200" y="5003800"/>
          <p14:tracePt t="67935" x="5524500" y="5003800"/>
          <p14:tracePt t="67952" x="5397500" y="5016500"/>
          <p14:tracePt t="67967" x="5181600" y="5048250"/>
          <p14:tracePt t="67985" x="4978400" y="5067300"/>
          <p14:tracePt t="68001" x="4876800" y="5080000"/>
          <p14:tracePt t="68018" x="4692650" y="5099050"/>
          <p14:tracePt t="68035" x="4552950" y="5130800"/>
          <p14:tracePt t="68053" x="4419600" y="5156200"/>
          <p14:tracePt t="68067" x="4311650" y="5175250"/>
          <p14:tracePt t="68084" x="4254500" y="5194300"/>
          <p14:tracePt t="68088" x="4191000" y="5200650"/>
          <p14:tracePt t="68104" x="4127500" y="5200650"/>
          <p14:tracePt t="68117" x="3994150" y="5219700"/>
          <p14:tracePt t="68134" x="3943350" y="5232400"/>
          <p14:tracePt t="68151" x="3848100" y="5245100"/>
          <p14:tracePt t="68167" x="3816350" y="5257800"/>
          <p14:tracePt t="68184" x="3765550" y="5270500"/>
          <p14:tracePt t="68200" x="3721100" y="5270500"/>
          <p14:tracePt t="68217" x="3689350" y="5270500"/>
          <p14:tracePt t="68234" x="3651250" y="5270500"/>
          <p14:tracePt t="68251" x="3600450" y="5289550"/>
          <p14:tracePt t="68267" x="3575050" y="5289550"/>
          <p14:tracePt t="68284" x="3536950" y="5295900"/>
          <p14:tracePt t="68300" x="3511550" y="5295900"/>
          <p14:tracePt t="68317" x="3505200" y="5295900"/>
          <p14:tracePt t="68333" x="3486150" y="5295900"/>
          <p14:tracePt t="68350" x="3479800" y="5302250"/>
          <p14:tracePt t="68367" x="3473450" y="5302250"/>
          <p14:tracePt t="68383" x="3467100" y="5302250"/>
          <p14:tracePt t="68400" x="3460750" y="5302250"/>
          <p14:tracePt t="68487" x="3467100" y="5302250"/>
          <p14:tracePt t="68508" x="3473450" y="5295900"/>
          <p14:tracePt t="68515" x="3473450" y="5289550"/>
          <p14:tracePt t="68529" x="3479800" y="5289550"/>
          <p14:tracePt t="68974" x="3486150" y="5289550"/>
          <p14:tracePt t="68982" x="3511550" y="5289550"/>
          <p14:tracePt t="68988" x="3536950" y="5289550"/>
          <p14:tracePt t="69002" x="3568700" y="5289550"/>
          <p14:tracePt t="69014" x="3606800" y="5289550"/>
          <p14:tracePt t="69031" x="3695700" y="5289550"/>
          <p14:tracePt t="69047" x="3733800" y="5295900"/>
          <p14:tracePt t="69065" x="3841750" y="5302250"/>
          <p14:tracePt t="69080" x="3968750" y="5302250"/>
          <p14:tracePt t="69097" x="4032250" y="5302250"/>
          <p14:tracePt t="69115" x="4178300" y="5302250"/>
          <p14:tracePt t="69130" x="4305300" y="5289550"/>
          <p14:tracePt t="69147" x="4356100" y="5289550"/>
          <p14:tracePt t="69164" x="4445000" y="5289550"/>
          <p14:tracePt t="69180" x="4502150" y="5289550"/>
          <p14:tracePt t="69197" x="4527550" y="5289550"/>
          <p14:tracePt t="69214" x="4572000" y="5289550"/>
          <p14:tracePt t="69230" x="4591050" y="5289550"/>
          <p14:tracePt t="69247" x="4635500" y="5289550"/>
          <p14:tracePt t="69263" x="4673600" y="5289550"/>
          <p14:tracePt t="69280" x="4699000" y="5295900"/>
          <p14:tracePt t="69297" x="4737100" y="5308600"/>
          <p14:tracePt t="69313" x="4787900" y="5314950"/>
          <p14:tracePt t="69330" x="4806950" y="5327650"/>
          <p14:tracePt t="69346" x="4857750" y="5334000"/>
          <p14:tracePt t="69363" x="4902200" y="5340350"/>
          <p14:tracePt t="69380" x="4921250" y="5346700"/>
          <p14:tracePt t="69396" x="4959350" y="5346700"/>
          <p14:tracePt t="69413" x="4997450" y="5353050"/>
          <p14:tracePt t="69431" x="5016500" y="5353050"/>
          <p14:tracePt t="69446" x="5029200" y="5359400"/>
          <p14:tracePt t="69463" x="5035550" y="5359400"/>
          <p14:tracePt t="69479" x="5060950" y="5359400"/>
          <p14:tracePt t="69496" x="5067300" y="5359400"/>
          <p14:tracePt t="69513" x="5073650" y="5359400"/>
          <p14:tracePt t="69546" x="5080000" y="5359400"/>
          <p14:tracePt t="69585" x="5086350" y="5359400"/>
          <p14:tracePt t="69620" x="5092700" y="5353050"/>
          <p14:tracePt t="69760" x="5086350" y="5346700"/>
          <p14:tracePt t="70232" x="5092700" y="5340350"/>
          <p14:tracePt t="70254" x="5099050" y="5334000"/>
          <p14:tracePt t="70281" x="5111750" y="5334000"/>
          <p14:tracePt t="70303" x="5111750" y="5327650"/>
          <p14:tracePt t="70317" x="5118100" y="5327650"/>
          <p14:tracePt t="70323" x="5124450" y="5327650"/>
          <p14:tracePt t="70345" x="5137150" y="5327650"/>
          <p14:tracePt t="70351" x="5143500" y="5327650"/>
          <p14:tracePt t="70366" x="5149850" y="5327650"/>
          <p14:tracePt t="70377" x="5156200" y="5327650"/>
          <p14:tracePt t="70408" x="5162550" y="5327650"/>
          <p14:tracePt t="70415" x="5168900" y="5327650"/>
          <p14:tracePt t="70436" x="5175250" y="5327650"/>
          <p14:tracePt t="70464" x="5181600" y="5327650"/>
          <p14:tracePt t="70485" x="5187950" y="5327650"/>
          <p14:tracePt t="70513" x="5194300" y="5321300"/>
          <p14:tracePt t="70555" x="5200650" y="5321300"/>
          <p14:tracePt t="70583" x="5207000" y="5321300"/>
          <p14:tracePt t="70604" x="5213350" y="5321300"/>
          <p14:tracePt t="70626" x="5219700" y="5321300"/>
          <p14:tracePt t="70654" x="5226050" y="5321300"/>
          <p14:tracePt t="70674" x="5232400" y="5321300"/>
          <p14:tracePt t="70723" x="5238750" y="5321300"/>
          <p14:tracePt t="70745" x="5245100" y="5321300"/>
          <p14:tracePt t="70794" x="5251450" y="5321300"/>
          <p14:tracePt t="70815" x="5257800" y="5321300"/>
          <p14:tracePt t="70836" x="5264150" y="5321300"/>
          <p14:tracePt t="70885" x="5270500" y="5321300"/>
          <p14:tracePt t="70906" x="5276850" y="5321300"/>
          <p14:tracePt t="70934" x="5283200" y="5321300"/>
          <p14:tracePt t="70955" x="5289550" y="5321300"/>
          <p14:tracePt t="70976" x="5295900" y="5321300"/>
          <p14:tracePt t="71004" x="5302250" y="5321300"/>
          <p14:tracePt t="71026" x="5308600" y="5321300"/>
          <p14:tracePt t="71053" x="5314950" y="5321300"/>
          <p14:tracePt t="71075" x="5321300" y="5321300"/>
          <p14:tracePt t="71088" x="5327650" y="5321300"/>
          <p14:tracePt t="71109" x="5334000" y="5321300"/>
          <p14:tracePt t="71117" x="5340350" y="5321300"/>
          <p14:tracePt t="71138" x="5346700" y="5321300"/>
          <p14:tracePt t="71158" x="5353050" y="5321300"/>
          <p14:tracePt t="71187" x="5365750" y="5321300"/>
          <p14:tracePt t="71208" x="5372100" y="5321300"/>
          <p14:tracePt t="71229" x="5378450" y="5321300"/>
          <p14:tracePt t="71250" x="5384800" y="5321300"/>
          <p14:tracePt t="71277" x="5391150" y="5321300"/>
          <p14:tracePt t="71306" x="5397500" y="5321300"/>
          <p14:tracePt t="71326" x="5403850" y="5321300"/>
          <p14:tracePt t="71369" x="5410200" y="5321300"/>
          <p14:tracePt t="71404" x="5416550" y="5321300"/>
          <p14:tracePt t="71439" x="5422900" y="5321300"/>
          <p14:tracePt t="71608" x="5422900" y="5314950"/>
          <p14:tracePt t="71615" x="5416550" y="5314950"/>
          <p14:tracePt t="71657" x="5410200" y="5314950"/>
          <p14:tracePt t="71678" x="5403850" y="5314950"/>
          <p14:tracePt t="71699" x="5397500" y="5314950"/>
          <p14:tracePt t="71707" x="5391150" y="5314950"/>
          <p14:tracePt t="71727" x="5391150" y="5308600"/>
          <p14:tracePt t="71748" x="5384800" y="5308600"/>
          <p14:tracePt t="71756" x="5378450" y="5308600"/>
          <p14:tracePt t="71776" x="5372100" y="5308600"/>
          <p14:tracePt t="71797" x="5365750" y="5308600"/>
          <p14:tracePt t="71811" x="5359400" y="5308600"/>
          <p14:tracePt t="71825" x="5353050" y="5308600"/>
          <p14:tracePt t="71868" x="5346700" y="5308600"/>
          <p14:tracePt t="71889" x="5340350" y="5308600"/>
          <p14:tracePt t="71895" x="5334000" y="5308600"/>
          <p14:tracePt t="71917" x="5327650" y="5308600"/>
          <p14:tracePt t="71939" x="5321300" y="5308600"/>
          <p14:tracePt t="71966" x="5314950" y="5308600"/>
          <p14:tracePt t="71987" x="5308600" y="5308600"/>
          <p14:tracePt t="72008" x="5302250" y="5308600"/>
          <p14:tracePt t="72036" x="5295900" y="5302250"/>
          <p14:tracePt t="72092" x="5289550" y="5302250"/>
          <p14:tracePt t="72099" x="5283200" y="5302250"/>
          <p14:tracePt t="72232" x="5289550" y="5302250"/>
          <p14:tracePt t="72254" x="5295900" y="5302250"/>
          <p14:tracePt t="72282" x="5308600" y="5308600"/>
          <p14:tracePt t="72317" x="5314950" y="5308600"/>
          <p14:tracePt t="72324" x="5321300" y="5308600"/>
          <p14:tracePt t="72366" x="5327650" y="5308600"/>
          <p14:tracePt t="72380" x="5334000" y="5308600"/>
          <p14:tracePt t="72401" x="5340350" y="5308600"/>
          <p14:tracePt t="72429" x="5353050" y="5308600"/>
          <p14:tracePt t="72450" x="5359400" y="5308600"/>
          <p14:tracePt t="72478" x="5365750" y="5308600"/>
          <p14:tracePt t="72520" x="5372100" y="5308600"/>
          <p14:tracePt t="72527" x="5378450" y="5308600"/>
          <p14:tracePt t="72548" x="5384800" y="5308600"/>
          <p14:tracePt t="72590" x="5391150" y="5308600"/>
          <p14:tracePt t="72597" x="5397500" y="5308600"/>
          <p14:tracePt t="72633" x="5403850" y="5308600"/>
          <p14:tracePt t="72717" x="5410200" y="5308600"/>
          <p14:tracePt t="72738" x="5416550" y="5308600"/>
          <p14:tracePt t="72815" x="5410200" y="5308600"/>
          <p14:tracePt t="72843" x="5403850" y="5302250"/>
          <p14:tracePt t="72850" x="5397500" y="5302250"/>
          <p14:tracePt t="72864" x="5391150" y="5302250"/>
          <p14:tracePt t="72878" x="5384800" y="5302250"/>
          <p14:tracePt t="72892" x="5378450" y="5302250"/>
          <p14:tracePt t="72901" x="5372100" y="5302250"/>
          <p14:tracePt t="72935" x="5365750" y="5302250"/>
          <p14:tracePt t="72941" x="5359400" y="5302250"/>
          <p14:tracePt t="72963" x="5353050" y="5302250"/>
          <p14:tracePt t="72970" x="5346700" y="5302250"/>
          <p14:tracePt t="72985" x="5340350" y="5302250"/>
          <p14:tracePt t="73012" x="5334000" y="5302250"/>
          <p14:tracePt t="73044" x="5327650" y="5302250"/>
          <p14:tracePt t="73052" x="5321300" y="5302250"/>
          <p14:tracePt t="73079" x="5314950" y="5302250"/>
          <p14:tracePt t="73086" x="5308600" y="5302250"/>
          <p14:tracePt t="73106" x="5302250" y="5302250"/>
          <p14:tracePt t="73127" x="5295900" y="5302250"/>
          <p14:tracePt t="73190" x="5289550" y="5302250"/>
          <p14:tracePt t="73205" x="5283200" y="5302250"/>
          <p14:tracePt t="73226" x="5276850" y="5302250"/>
          <p14:tracePt t="73254" x="5270500" y="5302250"/>
          <p14:tracePt t="73303" x="5264150" y="5302250"/>
          <p14:tracePt t="73324" x="5257800" y="5302250"/>
          <p14:tracePt t="73359" x="5251450" y="5302250"/>
          <p14:tracePt t="73388" x="5245100" y="5302250"/>
          <p14:tracePt t="73395" x="5238750" y="5302250"/>
          <p14:tracePt t="73409" x="5232400" y="5302250"/>
          <p14:tracePt t="73437" x="5226050" y="5302250"/>
          <p14:tracePt t="73486" x="5219700" y="5302250"/>
          <p14:tracePt t="73521" x="5213350" y="5302250"/>
          <p14:tracePt t="73528" x="5207000" y="5302250"/>
          <p14:tracePt t="73550" x="5200650" y="5302250"/>
          <p14:tracePt t="73556" x="5194300" y="5302250"/>
          <p14:tracePt t="73577" x="5187950" y="5302250"/>
          <p14:tracePt t="73613" x="5181600" y="5302250"/>
          <p14:tracePt t="73640" x="5175250" y="5302250"/>
          <p14:tracePt t="73647" x="5168900" y="5302250"/>
          <p14:tracePt t="73668" x="5162550" y="5302250"/>
          <p14:tracePt t="73690" x="5156200" y="5302250"/>
          <p14:tracePt t="73696" x="5149850" y="5302250"/>
          <p14:tracePt t="73760" x="5143500" y="5302250"/>
          <p14:tracePt t="73766" x="5137150" y="5295900"/>
          <p14:tracePt t="73823" x="5130800" y="5289550"/>
          <p14:tracePt t="73830" x="5124450" y="5289550"/>
          <p14:tracePt t="73858" x="5118100" y="5289550"/>
          <p14:tracePt t="73893" x="5111750" y="5283200"/>
          <p14:tracePt t="73942" x="5111750" y="5276850"/>
          <p14:tracePt t="73998" x="5111750" y="5270500"/>
          <p14:tracePt t="74692" x="5118100" y="5270500"/>
          <p14:tracePt t="74721" x="5124450" y="5270500"/>
          <p14:tracePt t="74742" x="5130800" y="5270500"/>
          <p14:tracePt t="74749" x="5137150" y="5270500"/>
          <p14:tracePt t="74791" x="5143500" y="5270500"/>
          <p14:tracePt t="74819" x="5149850" y="5270500"/>
          <p14:tracePt t="74840" x="5156200" y="5270500"/>
          <p14:tracePt t="74862" x="5162550" y="5270500"/>
          <p14:tracePt t="74889" x="5168900" y="5270500"/>
          <p14:tracePt t="74910" x="5175250" y="5270500"/>
          <p14:tracePt t="74931" x="5181600" y="5270500"/>
          <p14:tracePt t="74980" x="5187950" y="5270500"/>
          <p14:tracePt t="75015" x="5194300" y="5264150"/>
          <p14:tracePt t="75050" x="5200650" y="5257800"/>
          <p14:tracePt t="75072" x="5207000" y="5251450"/>
          <p14:tracePt t="75135" x="5207000" y="5245100"/>
          <p14:tracePt t="75141" x="5200650" y="5245100"/>
          <p14:tracePt t="75163" x="5194300" y="5245100"/>
          <p14:tracePt t="75170" x="5187950" y="5245100"/>
          <p14:tracePt t="75204" x="5181600" y="5245100"/>
          <p14:tracePt t="75232" x="5175250" y="5245100"/>
          <p14:tracePt t="75240" x="5168900" y="5245100"/>
          <p14:tracePt t="75282" x="5162550" y="5245100"/>
          <p14:tracePt t="75303" x="5156200" y="5245100"/>
          <p14:tracePt t="75331" x="5149850" y="5245100"/>
          <p14:tracePt t="75352" x="5143500" y="5245100"/>
          <p14:tracePt t="75380" x="5137150" y="5245100"/>
          <p14:tracePt t="75415" x="5130800" y="5245100"/>
          <p14:tracePt t="75443" x="5124450" y="5245100"/>
          <p14:tracePt t="75471" x="5118100" y="5245100"/>
          <p14:tracePt t="75506" x="5111750" y="5245100"/>
          <p14:tracePt t="75752" x="5111750" y="5238750"/>
          <p14:tracePt t="75787" x="5118100" y="5238750"/>
          <p14:tracePt t="75865" x="5124450" y="5238750"/>
          <p14:tracePt t="75914" x="5130800" y="5238750"/>
          <p14:tracePt t="75977" x="5137150" y="5245100"/>
          <p14:tracePt t="76075" x="5143500" y="5245100"/>
          <p14:tracePt t="76103" x="5149850" y="5245100"/>
          <p14:tracePt t="76174" x="5156200" y="5251450"/>
          <p14:tracePt t="76215" x="5162550" y="5251450"/>
          <p14:tracePt t="76243" x="5168900" y="5251450"/>
          <p14:tracePt t="76278" x="5175250" y="5257800"/>
          <p14:tracePt t="76349" x="5181600" y="5257800"/>
          <p14:tracePt t="76377" x="5187950" y="5257800"/>
          <p14:tracePt t="76405" x="5194300" y="5257800"/>
          <p14:tracePt t="76475" x="5200650" y="5257800"/>
          <p14:tracePt t="76517" x="5207000" y="5264150"/>
          <p14:tracePt t="76559" x="5213350" y="5264150"/>
          <p14:tracePt t="76657" x="5219700" y="5264150"/>
          <p14:tracePt t="76699" x="5226050" y="5264150"/>
          <p14:tracePt t="76797" x="5232400" y="5270500"/>
          <p14:tracePt t="76868" x="5238750" y="5270500"/>
          <p14:tracePt t="76980" x="5238750" y="5276850"/>
          <p14:tracePt t="77043" x="5245100" y="5283200"/>
          <p14:tracePt t="78040" x="5251450" y="5283200"/>
          <p14:tracePt t="78089" x="5257800" y="5283200"/>
          <p14:tracePt t="78160" x="5264150" y="5283200"/>
          <p14:tracePt t="78187" x="5270500" y="5283200"/>
          <p14:tracePt t="78223" x="5276850" y="5283200"/>
          <p14:tracePt t="78244" x="5283200" y="5283200"/>
          <p14:tracePt t="78272" x="5289550" y="5283200"/>
          <p14:tracePt t="78320" x="5295900" y="5283200"/>
          <p14:tracePt t="78327" x="5302250" y="5283200"/>
          <p14:tracePt t="78356" x="5308600" y="5283200"/>
          <p14:tracePt t="78370" x="5314950" y="5283200"/>
          <p14:tracePt t="78377" x="5321300" y="5283200"/>
          <p14:tracePt t="78405" x="5327650" y="5283200"/>
          <p14:tracePt t="78413" x="5334000" y="5283200"/>
          <p14:tracePt t="78426" x="5353050" y="5283200"/>
          <p14:tracePt t="78440" x="5372100" y="5283200"/>
          <p14:tracePt t="78454" x="5403850" y="5295900"/>
          <p14:tracePt t="78465" x="5429250" y="5295900"/>
          <p14:tracePt t="78482" x="5480050" y="5302250"/>
          <p14:tracePt t="78498" x="5594350" y="5302250"/>
          <p14:tracePt t="78515" x="5676900" y="5308600"/>
          <p14:tracePt t="78532" x="5753100" y="5321300"/>
          <p14:tracePt t="78548" x="5918200" y="5321300"/>
          <p14:tracePt t="78565" x="5994400" y="5327650"/>
          <p14:tracePt t="78581" x="6083300" y="5327650"/>
          <p14:tracePt t="78598" x="6261100" y="5327650"/>
          <p14:tracePt t="78614" x="6337300" y="5327650"/>
          <p14:tracePt t="78631" x="6464300" y="5327650"/>
          <p14:tracePt t="78648" x="6521450" y="5327650"/>
          <p14:tracePt t="78665" x="6559550" y="5327650"/>
          <p14:tracePt t="78681" x="6604000" y="5327650"/>
          <p14:tracePt t="78697" x="6629400" y="5340350"/>
          <p14:tracePt t="78714" x="6635750" y="5340350"/>
          <p14:tracePt t="78756" x="6629400" y="5334000"/>
          <p14:tracePt t="78764" x="6623050" y="5334000"/>
          <p14:tracePt t="78781" x="6604000" y="5314950"/>
          <p14:tracePt t="78798" x="6591300" y="5302250"/>
          <p14:tracePt t="78814" x="6578600" y="5276850"/>
          <p14:tracePt t="79100" x="6584950" y="5276850"/>
          <p14:tracePt t="79114" x="6610350" y="5276850"/>
          <p14:tracePt t="79121" x="6642100" y="5276850"/>
          <p14:tracePt t="79135" x="6667500" y="5276850"/>
          <p14:tracePt t="79145" x="6699250" y="5276850"/>
          <p14:tracePt t="79163" x="6743700" y="5276850"/>
          <p14:tracePt t="79179" x="6775450" y="5276850"/>
          <p14:tracePt t="79196" x="6838950" y="5276850"/>
          <p14:tracePt t="79213" x="6896100" y="5276850"/>
          <p14:tracePt t="79229" x="6946900" y="5283200"/>
          <p14:tracePt t="79232" x="6972300" y="5283200"/>
          <p14:tracePt t="79246" x="7016750" y="5289550"/>
          <p14:tracePt t="79262" x="7080250" y="5289550"/>
          <p14:tracePt t="79279" x="7118350" y="5289550"/>
          <p14:tracePt t="79296" x="7150100" y="5289550"/>
          <p14:tracePt t="79312" x="7219950" y="5289550"/>
          <p14:tracePt t="79329" x="7239000" y="5289550"/>
          <p14:tracePt t="79346" x="7270750" y="5289550"/>
          <p14:tracePt t="79362" x="7283450" y="5289550"/>
          <p14:tracePt t="79379" x="7315200" y="5295900"/>
          <p14:tracePt t="79396" x="7334250" y="5302250"/>
          <p14:tracePt t="79412" x="7346950" y="5302250"/>
          <p14:tracePt t="79428" x="7366000" y="5308600"/>
          <p14:tracePt t="79445" x="7372350" y="5308600"/>
          <p14:tracePt t="79461" x="7378700" y="5308600"/>
          <p14:tracePt t="79479" x="7385050" y="5314950"/>
          <p14:tracePt t="79495" x="7397750" y="5314950"/>
          <p14:tracePt t="79511" x="7404100" y="5314950"/>
          <p14:tracePt t="79544" x="7410450" y="5314950"/>
          <p14:tracePt t="79584" x="7416800" y="5321300"/>
          <p14:tracePt t="79592" x="7423150" y="5321300"/>
          <p14:tracePt t="79612" x="7429500" y="5321300"/>
          <p14:tracePt t="79676" x="7435850" y="5321300"/>
          <p14:tracePt t="79718" x="7429500" y="5321300"/>
          <p14:tracePt t="79724" x="7423150" y="5314950"/>
          <p14:tracePt t="79732" x="7416800" y="5314950"/>
          <p14:tracePt t="79753" x="7410450" y="5314950"/>
          <p14:tracePt t="79767" x="7404100" y="5314950"/>
          <p14:tracePt t="79776" x="7391400" y="5314950"/>
          <p14:tracePt t="79794" x="7366000" y="5308600"/>
          <p14:tracePt t="79810" x="7264400" y="5289550"/>
          <p14:tracePt t="79827" x="7073900" y="5270500"/>
          <p14:tracePt t="79844" x="6807200" y="5257800"/>
          <p14:tracePt t="79860" x="6642100" y="5232400"/>
          <p14:tracePt t="79877" x="6210300" y="5194300"/>
          <p14:tracePt t="79893" x="5829300" y="5168900"/>
          <p14:tracePt t="79910" x="5670550" y="5156200"/>
          <p14:tracePt t="79927" x="5505450" y="5143500"/>
          <p14:tracePt t="79943" x="5086350" y="5124450"/>
          <p14:tracePt t="79959" x="4972050" y="5124450"/>
          <p14:tracePt t="79977" x="4794250" y="5111750"/>
          <p14:tracePt t="79993" x="4730750" y="5105400"/>
          <p14:tracePt t="80009" x="4610100" y="5105400"/>
          <p14:tracePt t="80027" x="4521200" y="5105400"/>
          <p14:tracePt t="80043" x="4489450" y="5105400"/>
          <p14:tracePt t="80059" x="4438650" y="5105400"/>
          <p14:tracePt t="80076" x="4413250" y="5105400"/>
          <p14:tracePt t="80481" x="4356100" y="5080000"/>
          <p14:tracePt t="80495" x="4260850" y="5041900"/>
          <p14:tracePt t="80502" x="4140200" y="4997450"/>
          <p14:tracePt t="80511" x="4038600" y="4946650"/>
          <p14:tracePt t="80524" x="3917950" y="4902200"/>
          <p14:tracePt t="80541" x="3816350" y="4851400"/>
          <p14:tracePt t="80558" x="3651250" y="4756150"/>
          <p14:tracePt t="80574" x="3524250" y="4679950"/>
          <p14:tracePt t="80591" x="3479800" y="4654550"/>
          <p14:tracePt t="80608" x="3390900" y="4603750"/>
          <p14:tracePt t="80624" x="3308350" y="4565650"/>
          <p14:tracePt t="80641" x="3263900" y="4546600"/>
          <p14:tracePt t="80658" x="3187700" y="4495800"/>
          <p14:tracePt t="80674" x="3098800" y="4445000"/>
          <p14:tracePt t="80692" x="3016250" y="4362450"/>
          <p14:tracePt t="80707" x="2971800" y="4343400"/>
          <p14:tracePt t="80724" x="2895600" y="4292600"/>
          <p14:tracePt t="80741" x="2851150" y="4267200"/>
          <p14:tracePt t="80757" x="2749550" y="4222750"/>
          <p14:tracePt t="80773" x="2705100" y="4197350"/>
          <p14:tracePt t="80791" x="2578100" y="4133850"/>
          <p14:tracePt t="80807" x="2552700" y="4121150"/>
          <p14:tracePt t="80824" x="2533650" y="4108450"/>
          <p14:tracePt t="80840" x="2495550" y="4083050"/>
          <p14:tracePt t="80857" x="2470150" y="4070350"/>
          <p14:tracePt t="80874" x="2457450" y="4057650"/>
          <p14:tracePt t="80891" x="2438400" y="4051300"/>
          <p14:tracePt t="80906" x="2419350" y="4019550"/>
          <p14:tracePt t="80923" x="2393950" y="4000500"/>
          <p14:tracePt t="80940" x="2381250" y="3981450"/>
          <p14:tracePt t="80956" x="2349500" y="3943350"/>
          <p14:tracePt t="80973" x="2311400" y="3911600"/>
          <p14:tracePt t="80990" x="2286000" y="3886200"/>
          <p14:tracePt t="81007" x="2235200" y="3860800"/>
          <p14:tracePt t="81023" x="2197100" y="3822700"/>
          <p14:tracePt t="81039" x="2171700" y="3810000"/>
          <p14:tracePt t="81057" x="2120900" y="3778250"/>
          <p14:tracePt t="81073" x="2076450" y="3759200"/>
          <p14:tracePt t="81090" x="2063750" y="3740150"/>
          <p14:tracePt t="81106" x="2025650" y="3721100"/>
          <p14:tracePt t="81122" x="2012950" y="3721100"/>
          <p14:tracePt t="81139" x="1987550" y="3702050"/>
          <p14:tracePt t="81156" x="1968500" y="3695700"/>
          <p14:tracePt t="81190" x="1955800" y="3689350"/>
          <p14:tracePt t="81206" x="1949450" y="3683000"/>
          <p14:tracePt t="81223" x="1943100" y="3683000"/>
          <p14:tracePt t="81256" x="1936750" y="3683000"/>
          <p14:tracePt t="81272" x="1930400" y="3676650"/>
          <p14:tracePt t="81858" x="1924050" y="3676650"/>
          <p14:tracePt t="81865" x="1911350" y="3689350"/>
          <p14:tracePt t="81879" x="1911350" y="3695700"/>
          <p14:tracePt t="81888" x="1911350" y="3702050"/>
          <p14:tracePt t="81903" x="1905000" y="3714750"/>
          <p14:tracePt t="81920" x="1898650" y="3727450"/>
          <p14:tracePt t="81936" x="1885950" y="3733800"/>
          <p14:tracePt t="81970" x="1885950" y="3740150"/>
          <p14:tracePt t="81998" x="1879600" y="3746500"/>
          <p14:tracePt t="82047" x="1879600" y="3752850"/>
          <p14:tracePt t="82146" x="1873250" y="3759200"/>
          <p14:tracePt t="82405" x="1866900" y="3759200"/>
          <p14:tracePt t="82475" x="1860550" y="3752850"/>
          <p14:tracePt t="82510" x="1854200" y="3752850"/>
          <p14:tracePt t="82518" x="1854200" y="3746500"/>
          <p14:tracePt t="82525" x="1847850" y="3746500"/>
          <p14:tracePt t="82546" x="1841500" y="3746500"/>
          <p14:tracePt t="82568" x="1835150" y="3746500"/>
          <p14:tracePt t="82588" x="1835150" y="3740150"/>
          <p14:tracePt t="82609" x="1828800" y="3740150"/>
          <p14:tracePt t="82615" x="1822450" y="3740150"/>
          <p14:tracePt t="82651" x="1816100" y="3733800"/>
          <p14:tracePt t="82658" x="1809750" y="3733800"/>
          <p14:tracePt t="82686" x="1803400" y="3727450"/>
          <p14:tracePt t="82707" x="1797050" y="3727450"/>
          <p14:tracePt t="82728" x="1797050" y="3721100"/>
          <p14:tracePt t="82756" x="1790700" y="3714750"/>
          <p14:tracePt t="82777" x="1790700" y="3708400"/>
          <p14:tracePt t="82806" x="1790700" y="3702050"/>
          <p14:tracePt t="82820" x="1797050" y="3702050"/>
          <p14:tracePt t="82840" x="1803400" y="3702050"/>
          <p14:tracePt t="82847" x="1809750" y="3702050"/>
          <p14:tracePt t="82862" x="1816100" y="3702050"/>
          <p14:tracePt t="82876" x="1822450" y="3695700"/>
          <p14:tracePt t="82890" x="1828800" y="3695700"/>
          <p14:tracePt t="82899" x="1835150" y="3695700"/>
          <p14:tracePt t="82916" x="1847850" y="3689350"/>
          <p14:tracePt t="82933" x="1885950" y="3689350"/>
          <p14:tracePt t="82949" x="1930400" y="3689350"/>
          <p14:tracePt t="82967" x="1987550" y="3689350"/>
          <p14:tracePt t="82983" x="2025650" y="3683000"/>
          <p14:tracePt t="83000" x="2070100" y="3683000"/>
          <p14:tracePt t="83016" x="2222500" y="3683000"/>
          <p14:tracePt t="83032" x="2286000" y="3683000"/>
          <p14:tracePt t="83049" x="2349500" y="3683000"/>
          <p14:tracePt t="83066" x="2470150" y="3683000"/>
          <p14:tracePt t="83082" x="2571750" y="3683000"/>
          <p14:tracePt t="83099" x="2609850" y="3689350"/>
          <p14:tracePt t="83115" x="2679700" y="3695700"/>
          <p14:tracePt t="83132" x="2730500" y="3714750"/>
          <p14:tracePt t="83150" x="2774950" y="3721100"/>
          <p14:tracePt t="83165" x="2800350" y="3721100"/>
          <p14:tracePt t="83182" x="2844800" y="3727450"/>
          <p14:tracePt t="83199" x="2895600" y="3733800"/>
          <p14:tracePt t="83215" x="2914650" y="3740150"/>
          <p14:tracePt t="83232" x="2952750" y="3740150"/>
          <p14:tracePt t="83248" x="2984500" y="3740150"/>
          <p14:tracePt t="83265" x="2990850" y="3740150"/>
          <p14:tracePt t="83282" x="3009900" y="3740150"/>
          <p14:tracePt t="83298" x="3016250" y="3740150"/>
          <p14:tracePt t="83318" x="3022600" y="3740150"/>
          <p14:tracePt t="83353" x="3009900" y="3740150"/>
          <p14:tracePt t="83360" x="3003550" y="3740150"/>
          <p14:tracePt t="83368" x="2990850" y="3740150"/>
          <p14:tracePt t="83383" x="2984500" y="3740150"/>
          <p14:tracePt t="83397" x="2971800" y="3740150"/>
          <p14:tracePt t="83414" x="2952750" y="3740150"/>
          <p14:tracePt t="83431" x="2908300" y="3740150"/>
          <p14:tracePt t="83448" x="2882900" y="3740150"/>
          <p14:tracePt t="83465" x="2806700" y="3740150"/>
          <p14:tracePt t="83481" x="2686050" y="3740150"/>
          <p14:tracePt t="83498" x="2622550" y="3740150"/>
          <p14:tracePt t="83515" x="2508250" y="3740150"/>
          <p14:tracePt t="83531" x="2381250" y="3740150"/>
          <p14:tracePt t="83547" x="2317750" y="3740150"/>
          <p14:tracePt t="83564" x="2209800" y="3740150"/>
          <p14:tracePt t="83581" x="2120900" y="3740150"/>
          <p14:tracePt t="83598" x="2070100" y="3733800"/>
          <p14:tracePt t="83613" x="2057400" y="3733800"/>
          <p14:tracePt t="83630" x="2044700" y="3733800"/>
          <p14:tracePt t="83648" x="2038350" y="3733800"/>
          <p14:tracePt t="83669" x="2038350" y="3740150"/>
          <p14:tracePt t="83683" x="2044700" y="3740150"/>
          <p14:tracePt t="83697" x="2051050" y="3740150"/>
          <p14:tracePt t="83713" x="2070100" y="3752850"/>
          <p14:tracePt t="83730" x="2089150" y="3759200"/>
          <p14:tracePt t="83747" x="2108200" y="3778250"/>
          <p14:tracePt t="83763" x="2178050" y="3835400"/>
          <p14:tracePt t="83781" x="2286000" y="3962400"/>
          <p14:tracePt t="83797" x="2362200" y="4057650"/>
          <p14:tracePt t="83813" x="2514600" y="4279900"/>
          <p14:tracePt t="83830" x="2698750" y="4565650"/>
          <p14:tracePt t="83846" x="2800350" y="4724400"/>
          <p14:tracePt t="83863" x="2965450" y="4940300"/>
          <p14:tracePt t="83879" x="3092450" y="5124450"/>
          <p14:tracePt t="83896" x="3143250" y="5207000"/>
          <p14:tracePt t="83913" x="3181350" y="5264150"/>
          <p14:tracePt t="83929" x="3238500" y="5365750"/>
          <p14:tracePt t="83946" x="3238500" y="5372100"/>
          <p14:tracePt t="83984" x="3238500" y="5378450"/>
          <p14:tracePt t="83998" x="3232150" y="5372100"/>
          <p14:tracePt t="84019" x="3219450" y="5353050"/>
          <p14:tracePt t="84033" x="3213100" y="5340350"/>
          <p14:tracePt t="84040" x="3194050" y="5314950"/>
          <p14:tracePt t="84055" x="3181350" y="5289550"/>
          <p14:tracePt t="84063" x="3155950" y="5251450"/>
          <p14:tracePt t="84079" x="3130550" y="5200650"/>
          <p14:tracePt t="84097" x="3041650" y="5080000"/>
          <p14:tracePt t="84112" x="2921000" y="4953000"/>
          <p14:tracePt t="84129" x="2870200" y="4883150"/>
          <p14:tracePt t="84146" x="2749550" y="4749800"/>
          <p14:tracePt t="84162" x="2647950" y="4635500"/>
          <p14:tracePt t="84179" x="2597150" y="4597400"/>
          <p14:tracePt t="84196" x="2470150" y="4502150"/>
          <p14:tracePt t="84212" x="2368550" y="4432300"/>
          <p14:tracePt t="84228" x="2298700" y="4381500"/>
          <p14:tracePt t="84245" x="2184400" y="4318000"/>
          <p14:tracePt t="84262" x="2139950" y="4279900"/>
          <p14:tracePt t="84279" x="2038350" y="4210050"/>
          <p14:tracePt t="84295" x="2019300" y="4184650"/>
          <p14:tracePt t="84312" x="1987550" y="4159250"/>
          <p14:tracePt t="84328" x="1930400" y="4114800"/>
          <p14:tracePt t="84344" x="1860550" y="4051300"/>
          <p14:tracePt t="84361" x="1816100" y="4025900"/>
          <p14:tracePt t="84378" x="1771650" y="3981450"/>
          <p14:tracePt t="84395" x="1733550" y="3949700"/>
          <p14:tracePt t="84412" x="1695450" y="3917950"/>
          <p14:tracePt t="84427" x="1682750" y="3911600"/>
          <p14:tracePt t="84444" x="1663700" y="3892550"/>
          <p14:tracePt t="84462" x="1651000" y="3879850"/>
          <p14:tracePt t="84477" x="1644650" y="3879850"/>
          <p14:tracePt t="84494" x="1644650" y="3873500"/>
          <p14:tracePt t="84528" x="1644650" y="3867150"/>
          <p14:tracePt t="84623" x="1651000" y="3867150"/>
          <p14:tracePt t="84665" x="1657350" y="3867150"/>
          <p14:tracePt t="84763" x="1663700" y="3867150"/>
          <p14:tracePt t="84819" x="1670050" y="3873500"/>
          <p14:tracePt t="85623" x="1670050" y="3867150"/>
          <p14:tracePt t="85686" x="1670050" y="3860800"/>
          <p14:tracePt t="85735" x="1670050" y="3854450"/>
          <p14:tracePt t="85763" x="1670050" y="3848100"/>
          <p14:tracePt t="85819" x="1670050" y="3841750"/>
          <p14:tracePt t="85833" x="1670050" y="3835400"/>
          <p14:tracePt t="85847" x="1670050" y="3829050"/>
          <p14:tracePt t="85855" x="1670050" y="3822700"/>
          <p14:tracePt t="85872" x="1670050" y="3816350"/>
          <p14:tracePt t="85890" x="1670050" y="3784600"/>
          <p14:tracePt t="85906" x="1670050" y="3727450"/>
          <p14:tracePt t="85923" x="1670050" y="3676650"/>
          <p14:tracePt t="85939" x="1670050" y="3549650"/>
          <p14:tracePt t="85956" x="1670050" y="3473450"/>
          <p14:tracePt t="85974" x="1657350" y="3238500"/>
          <p14:tracePt t="85989" x="1651000" y="3149600"/>
          <p14:tracePt t="86006" x="1651000" y="3073400"/>
          <p14:tracePt t="86023" x="1638300" y="2921000"/>
          <p14:tracePt t="86039" x="1638300" y="2755900"/>
          <p14:tracePt t="86055" x="1631950" y="2679700"/>
          <p14:tracePt t="86072" x="1619250" y="2520950"/>
          <p14:tracePt t="86088" x="1612900" y="2393950"/>
          <p14:tracePt t="86105" x="1600200" y="2336800"/>
          <p14:tracePt t="86122" x="1600200" y="2222500"/>
          <p14:tracePt t="86138" x="1606550" y="2108200"/>
          <p14:tracePt t="86156" x="1606550" y="2012950"/>
          <p14:tracePt t="86172" x="1612900" y="1962150"/>
          <p14:tracePt t="86188" x="1612900" y="1892300"/>
          <p14:tracePt t="86205" x="1612900" y="1828800"/>
          <p14:tracePt t="86221" x="1612900" y="1797050"/>
          <p14:tracePt t="86238" x="1612900" y="1778000"/>
          <p14:tracePt t="86255" x="1612900" y="1670050"/>
          <p14:tracePt t="86271" x="1612900" y="1644650"/>
          <p14:tracePt t="86290" x="1612900" y="1568450"/>
          <p14:tracePt t="86304" x="1612900" y="1536700"/>
          <p14:tracePt t="86321" x="1612900" y="1460500"/>
          <p14:tracePt t="86338" x="1619250" y="1403350"/>
          <p14:tracePt t="86354" x="1619250" y="1384300"/>
          <p14:tracePt t="86371" x="1625600" y="1333500"/>
          <p14:tracePt t="86388" x="1631950" y="1289050"/>
          <p14:tracePt t="86404" x="1644650" y="1270000"/>
          <p14:tracePt t="86421" x="1644650" y="1238250"/>
          <p14:tracePt t="86437" x="1644650" y="1212850"/>
          <p14:tracePt t="86454" x="1651000" y="1200150"/>
          <p14:tracePt t="86471" x="1651000" y="1187450"/>
          <p14:tracePt t="86487" x="1651000" y="1181100"/>
          <p14:tracePt t="86504" x="1651000" y="1168400"/>
          <p14:tracePt t="86521" x="1651000" y="1162050"/>
          <p14:tracePt t="86537" x="1651000" y="1155700"/>
          <p14:tracePt t="86570" x="1651000" y="1149350"/>
          <p14:tracePt t="86675" x="1651000" y="1155700"/>
          <p14:tracePt t="86710" x="1651000" y="1162050"/>
          <p14:tracePt t="86787" x="1651000" y="1168400"/>
          <p14:tracePt t="86849" x="1651000" y="1174750"/>
          <p14:tracePt t="86878" x="1651000" y="1181100"/>
          <p14:tracePt t="86921" x="1651000" y="1187450"/>
          <p14:tracePt t="86927" x="1651000" y="1193800"/>
          <p14:tracePt t="86956" x="1651000" y="1200150"/>
          <p14:tracePt t="86977" x="1651000" y="1206500"/>
          <p14:tracePt t="86998" x="1657350" y="1206500"/>
          <p14:tracePt t="87020" x="1663700" y="1206500"/>
          <p14:tracePt t="87026" x="1663700" y="1212850"/>
          <p14:tracePt t="87047" x="1670050" y="1219200"/>
          <p14:tracePt t="87069" x="1682750" y="1225550"/>
          <p14:tracePt t="87089" x="1689100" y="1225550"/>
          <p14:tracePt t="87096" x="1701800" y="1231900"/>
          <p14:tracePt t="87110" x="1714500" y="1238250"/>
          <p14:tracePt t="87118" x="1733550" y="1238250"/>
          <p14:tracePt t="87135" x="1752600" y="1244600"/>
          <p14:tracePt t="87152" x="1822450" y="1250950"/>
          <p14:tracePt t="87168" x="1917700" y="1270000"/>
          <p14:tracePt t="87185" x="1968500" y="1270000"/>
          <p14:tracePt t="87202" x="2076450" y="1276350"/>
          <p14:tracePt t="87218" x="2127250" y="1289050"/>
          <p14:tracePt t="87234" x="2216150" y="1289050"/>
          <p14:tracePt t="87251" x="2298700" y="1289050"/>
          <p14:tracePt t="87268" x="2336800" y="1289050"/>
          <p14:tracePt t="87285" x="2387600" y="1289050"/>
          <p14:tracePt t="87302" x="2425700" y="1289050"/>
          <p14:tracePt t="87317" x="2438400" y="1289050"/>
          <p14:tracePt t="87321" x="2451100" y="1289050"/>
          <p14:tracePt t="87335" x="2457450" y="1289050"/>
          <p14:tracePt t="87351" x="2470150" y="1289050"/>
          <p14:tracePt t="87367" x="2476500" y="1289050"/>
          <p14:tracePt t="87384" x="2482850" y="1289050"/>
          <p14:tracePt t="87401" x="2489200" y="1289050"/>
          <p14:tracePt t="87440" x="2495550" y="1289050"/>
          <p14:tracePt t="87468" x="2501900" y="1295400"/>
          <p14:tracePt t="87489" x="2501900" y="1301750"/>
          <p14:tracePt t="87913" x="2501900" y="1308100"/>
          <p14:tracePt t="87920" x="2495550" y="1320800"/>
          <p14:tracePt t="87935" x="2489200" y="1346200"/>
          <p14:tracePt t="87949" x="2470150" y="1377950"/>
          <p14:tracePt t="87965" x="2463800" y="1397000"/>
          <p14:tracePt t="87983" x="2451100" y="1422400"/>
          <p14:tracePt t="87998" x="2419350" y="1473200"/>
          <p14:tracePt t="88015" x="2400300" y="1517650"/>
          <p14:tracePt t="88033" x="2368550" y="1568450"/>
          <p14:tracePt t="88048" x="2355850" y="1606550"/>
          <p14:tracePt t="88065" x="2343150" y="1631950"/>
          <p14:tracePt t="88082" x="2311400" y="1663700"/>
          <p14:tracePt t="88098" x="2305050" y="1676400"/>
          <p14:tracePt t="88116" x="2279650" y="1708150"/>
          <p14:tracePt t="88132" x="2279650" y="1714500"/>
          <p14:tracePt t="88149" x="2279650" y="1720850"/>
          <p14:tracePt t="88165" x="2279650" y="1727200"/>
          <p14:tracePt t="88182" x="2273300" y="1733550"/>
          <p14:tracePt t="88264" x="2273300" y="1739900"/>
          <p14:tracePt t="88369" x="2279650" y="1739900"/>
          <p14:tracePt t="88390" x="2286000" y="1739900"/>
          <p14:tracePt t="88411" x="2292350" y="1746250"/>
          <p14:tracePt t="88432" x="2305050" y="1746250"/>
          <p14:tracePt t="88454" x="2311400" y="1746250"/>
          <p14:tracePt t="88461" x="2317750" y="1746250"/>
          <p14:tracePt t="88475" x="2330450" y="1752600"/>
          <p14:tracePt t="88483" x="2355850" y="1752600"/>
          <p14:tracePt t="88497" x="2374900" y="1752600"/>
          <p14:tracePt t="88513" x="2425700" y="1752600"/>
          <p14:tracePt t="88531" x="2489200" y="1752600"/>
          <p14:tracePt t="88547" x="2508250" y="1752600"/>
          <p14:tracePt t="88564" x="2559050" y="1752600"/>
          <p14:tracePt t="88580" x="2641600" y="1752600"/>
          <p14:tracePt t="88597" x="2660650" y="1752600"/>
          <p14:tracePt t="88613" x="2686050" y="1752600"/>
          <p14:tracePt t="88630" x="2711450" y="1752600"/>
          <p14:tracePt t="88646" x="2717800" y="1752600"/>
          <p14:tracePt t="88664" x="2724150" y="1752600"/>
          <p14:tracePt t="88680" x="2730500" y="1752600"/>
          <p14:tracePt t="88696" x="2736850" y="1752600"/>
          <p14:tracePt t="88716" x="2743200" y="1752600"/>
          <p14:tracePt t="88741" x="2749550" y="1752600"/>
          <p14:tracePt t="88763" x="2755900" y="1752600"/>
          <p14:tracePt t="88776" x="2762250" y="1752600"/>
          <p14:tracePt t="88790" x="2768600" y="1752600"/>
          <p14:tracePt t="88811" x="2781300" y="1752600"/>
          <p14:tracePt t="88825" x="2787650" y="1752600"/>
          <p14:tracePt t="88853" x="2794000" y="1758950"/>
          <p14:tracePt t="88860" x="2813050" y="1758950"/>
          <p14:tracePt t="88874" x="2825750" y="1758950"/>
          <p14:tracePt t="88882" x="2844800" y="1765300"/>
          <p14:tracePt t="88898" x="2870200" y="1765300"/>
          <p14:tracePt t="88912" x="2908300" y="1765300"/>
          <p14:tracePt t="88929" x="2978150" y="1784350"/>
          <p14:tracePt t="88946" x="3054350" y="1790700"/>
          <p14:tracePt t="88962" x="3086100" y="1790700"/>
          <p14:tracePt t="88979" x="3162300" y="1790700"/>
          <p14:tracePt t="88995" x="3219450" y="1790700"/>
          <p14:tracePt t="89012" x="3238500" y="1790700"/>
          <p14:tracePt t="89029" x="3289300" y="1784350"/>
          <p14:tracePt t="89045" x="3321050" y="1778000"/>
          <p14:tracePt t="89062" x="3333750" y="1778000"/>
          <p14:tracePt t="89078" x="3359150" y="1765300"/>
          <p14:tracePt t="89095" x="3378200" y="1758950"/>
          <p14:tracePt t="89112" x="3390900" y="1758950"/>
          <p14:tracePt t="89128" x="3403600" y="1752600"/>
          <p14:tracePt t="89145" x="3422650" y="1746250"/>
          <p14:tracePt t="89162" x="3435350" y="1746250"/>
          <p14:tracePt t="89177" x="3454400" y="1746250"/>
          <p14:tracePt t="89194" x="3460750" y="1746250"/>
          <p14:tracePt t="89212" x="3473450" y="1739900"/>
          <p14:tracePt t="89228" x="3479800" y="1739900"/>
          <p14:tracePt t="89244" x="3486150" y="1739900"/>
          <p14:tracePt t="89261" x="3505200" y="1733550"/>
          <p14:tracePt t="89277" x="3511550" y="1733550"/>
          <p14:tracePt t="89294" x="3524250" y="1733550"/>
          <p14:tracePt t="89311" x="3543300" y="1727200"/>
          <p14:tracePt t="89327" x="3549650" y="1720850"/>
          <p14:tracePt t="89345" x="3562350" y="1720850"/>
          <p14:tracePt t="89415" x="3562350" y="1714500"/>
          <p14:tracePt t="89716" x="3556000" y="1714500"/>
          <p14:tracePt t="89723" x="3524250" y="1727200"/>
          <p14:tracePt t="89738" x="3492500" y="1752600"/>
          <p14:tracePt t="89746" x="3448050" y="1771650"/>
          <p14:tracePt t="89760" x="3403600" y="1790700"/>
          <p14:tracePt t="89776" x="3333750" y="1816100"/>
          <p14:tracePt t="89794" x="3257550" y="1847850"/>
          <p14:tracePt t="89809" x="3225800" y="1860550"/>
          <p14:tracePt t="89826" x="3200400" y="1873250"/>
          <p14:tracePt t="89843" x="3124200" y="1905000"/>
          <p14:tracePt t="89859" x="3098800" y="1917700"/>
          <p14:tracePt t="89875" x="3086100" y="1924050"/>
          <p14:tracePt t="89879" x="3079750" y="1930400"/>
          <p14:tracePt t="89892" x="3067050" y="1936750"/>
          <p14:tracePt t="89909" x="3067050" y="1943100"/>
          <p14:tracePt t="89925" x="3067050" y="1949450"/>
          <p14:tracePt t="89942" x="3067050" y="1955800"/>
          <p14:tracePt t="89977" x="3073400" y="1955800"/>
          <p14:tracePt t="89983" x="3086100" y="1955800"/>
          <p14:tracePt t="89997" x="3098800" y="1962150"/>
          <p14:tracePt t="90008" x="3111500" y="1962150"/>
          <p14:tracePt t="90025" x="3143250" y="1955800"/>
          <p14:tracePt t="90042" x="3175000" y="1955800"/>
          <p14:tracePt t="90058" x="3232150" y="1936750"/>
          <p14:tracePt t="90075" x="3314700" y="1924050"/>
          <p14:tracePt t="90091" x="3346450" y="1917700"/>
          <p14:tracePt t="90108" x="3384550" y="1905000"/>
          <p14:tracePt t="90124" x="3511550" y="1879600"/>
          <p14:tracePt t="90141" x="3562350" y="1873250"/>
          <p14:tracePt t="90159" x="3644900" y="1854200"/>
          <p14:tracePt t="90174" x="3702050" y="1847850"/>
          <p14:tracePt t="90191" x="3816350" y="1828800"/>
          <p14:tracePt t="90208" x="3924300" y="1809750"/>
          <p14:tracePt t="90224" x="3956050" y="1803400"/>
          <p14:tracePt t="90241" x="4013200" y="1790700"/>
          <p14:tracePt t="90257" x="4057650" y="1784350"/>
          <p14:tracePt t="90274" x="4070350" y="1784350"/>
          <p14:tracePt t="90291" x="4095750" y="1778000"/>
          <p14:tracePt t="90307" x="4102100" y="1778000"/>
          <p14:tracePt t="90341" x="4095750" y="1771650"/>
          <p14:tracePt t="90357" x="4076700" y="1765300"/>
          <p14:tracePt t="90374" x="4070350" y="1758950"/>
          <p14:tracePt t="90378" x="4057650" y="1746250"/>
          <p14:tracePt t="90391" x="4044950" y="1733550"/>
          <p14:tracePt t="90796" x="4051300" y="1733550"/>
          <p14:tracePt t="90810" x="4064000" y="1739900"/>
          <p14:tracePt t="90817" x="4076700" y="1746250"/>
          <p14:tracePt t="90831" x="4089400" y="1752600"/>
          <p14:tracePt t="90839" x="4102100" y="1758950"/>
          <p14:tracePt t="90855" x="4114800" y="1765300"/>
          <p14:tracePt t="90873" x="4159250" y="1778000"/>
          <p14:tracePt t="90889" x="4210050" y="1803400"/>
          <p14:tracePt t="90905" x="4235450" y="1809750"/>
          <p14:tracePt t="90922" x="4311650" y="1835150"/>
          <p14:tracePt t="90938" x="4375150" y="1841500"/>
          <p14:tracePt t="90955" x="4406900" y="1847850"/>
          <p14:tracePt t="90972" x="4464050" y="1854200"/>
          <p14:tracePt t="90988" x="4514850" y="1854200"/>
          <p14:tracePt t="91005" x="4533900" y="1854200"/>
          <p14:tracePt t="91022" x="4565650" y="1854200"/>
          <p14:tracePt t="91038" x="4578350" y="1854200"/>
          <p14:tracePt t="91055" x="4603750" y="1854200"/>
          <p14:tracePt t="91071" x="4616450" y="1847850"/>
          <p14:tracePt t="91091" x="4622800" y="1847850"/>
          <p14:tracePt t="91119" x="4629150" y="1841500"/>
          <p14:tracePt t="91126" x="4635500" y="1841500"/>
          <p14:tracePt t="91147" x="4641850" y="1841500"/>
          <p14:tracePt t="91168" x="4648200" y="1841500"/>
          <p14:tracePt t="91189" x="4648200" y="1835150"/>
          <p14:tracePt t="91196" x="4654550" y="1835150"/>
          <p14:tracePt t="91217" x="4660900" y="1835150"/>
          <p14:tracePt t="91288" x="4667250" y="1828800"/>
          <p14:tracePt t="91301" x="4673600" y="1828800"/>
          <p14:tracePt t="91330" x="4679950" y="1828800"/>
          <p14:tracePt t="91337" x="4686300" y="1822450"/>
          <p14:tracePt t="91372" x="4692650" y="1822450"/>
          <p14:tracePt t="91400" x="4699000" y="1816100"/>
          <p14:tracePt t="91449" x="4711700" y="1816100"/>
          <p14:tracePt t="91471" x="4718050" y="1816100"/>
          <p14:tracePt t="91477" x="4724400" y="1809750"/>
          <p14:tracePt t="91491" x="4730750" y="1809750"/>
          <p14:tracePt t="91503" x="4737100" y="1809750"/>
          <p14:tracePt t="91520" x="4756150" y="1809750"/>
          <p14:tracePt t="91536" x="4768850" y="1803400"/>
          <p14:tracePt t="91554" x="4806950" y="1803400"/>
          <p14:tracePt t="91570" x="4845050" y="1797050"/>
          <p14:tracePt t="91586" x="4864100" y="1790700"/>
          <p14:tracePt t="91603" x="4908550" y="1784350"/>
          <p14:tracePt t="91619" x="4940300" y="1784350"/>
          <p14:tracePt t="91636" x="4959350" y="1784350"/>
          <p14:tracePt t="91653" x="4991100" y="1778000"/>
          <p14:tracePt t="91669" x="5003800" y="1778000"/>
          <p14:tracePt t="91686" x="5022850" y="1771650"/>
          <p14:tracePt t="91703" x="5048250" y="1765300"/>
          <p14:tracePt t="91719" x="5060950" y="1765300"/>
          <p14:tracePt t="91736" x="5073650" y="1765300"/>
          <p14:tracePt t="91752" x="5086350" y="1758950"/>
          <p14:tracePt t="91769" x="5099050" y="1758950"/>
          <p14:tracePt t="91786" x="5118100" y="1758950"/>
          <p14:tracePt t="91802" x="5137150" y="1752600"/>
          <p14:tracePt t="91835" x="5156200" y="1752600"/>
          <p14:tracePt t="91852" x="5168900" y="1752600"/>
          <p14:tracePt t="91869" x="5175250" y="1752600"/>
          <p14:tracePt t="91885" x="5181600" y="1752600"/>
          <p14:tracePt t="91988" x="5181600" y="1758950"/>
          <p14:tracePt t="92003" x="5175250" y="1758950"/>
          <p14:tracePt t="92010" x="5168900" y="1758950"/>
          <p14:tracePt t="92025" x="5156200" y="1758950"/>
          <p14:tracePt t="92035" x="5143500" y="1758950"/>
          <p14:tracePt t="92052" x="5080000" y="1765300"/>
          <p14:tracePt t="92069" x="5010150" y="1765300"/>
          <p14:tracePt t="92086" x="4832350" y="1784350"/>
          <p14:tracePt t="92103" x="4591050" y="1797050"/>
          <p14:tracePt t="92118" x="4451350" y="1809750"/>
          <p14:tracePt t="92135" x="4178300" y="1816100"/>
          <p14:tracePt t="92152" x="3911600" y="1816100"/>
          <p14:tracePt t="92169" x="3797300" y="1816100"/>
          <p14:tracePt t="92186" x="3581400" y="1816100"/>
          <p14:tracePt t="92201" x="3429000" y="1828800"/>
          <p14:tracePt t="92218" x="3352800" y="1828800"/>
          <p14:tracePt t="92235" x="3238500" y="1828800"/>
          <p14:tracePt t="92251" x="3155950" y="1835150"/>
          <p14:tracePt t="92268" x="3124200" y="1835150"/>
          <p14:tracePt t="92285" x="3067050" y="1835150"/>
          <p14:tracePt t="92301" x="3035300" y="1835150"/>
          <p14:tracePt t="92318" x="3022600" y="1835150"/>
          <p14:tracePt t="92333" x="3003550" y="1835150"/>
          <p14:tracePt t="92351" x="2997200" y="1835150"/>
          <p14:tracePt t="92368" x="2965450" y="1835150"/>
          <p14:tracePt t="92383" x="2952750" y="1835150"/>
          <p14:tracePt t="92417" x="2933700" y="1835150"/>
          <p14:tracePt t="92433" x="2914650" y="1835150"/>
          <p14:tracePt t="92450" x="2901950" y="1835150"/>
          <p14:tracePt t="92467" x="2889250" y="1835150"/>
          <p14:tracePt t="92483" x="2851150" y="1835150"/>
          <p14:tracePt t="92500" x="2844800" y="1835150"/>
          <p14:tracePt t="92516" x="2800350" y="1835150"/>
          <p14:tracePt t="92533" x="2749550" y="1835150"/>
          <p14:tracePt t="92550" x="2711450" y="1841500"/>
          <p14:tracePt t="92566" x="2679700" y="1841500"/>
          <p14:tracePt t="92583" x="2635250" y="1847850"/>
          <p14:tracePt t="92600" x="2603500" y="1847850"/>
          <p14:tracePt t="92616" x="2546350" y="1854200"/>
          <p14:tracePt t="92633" x="2476500" y="1854200"/>
          <p14:tracePt t="92649" x="2432050" y="1866900"/>
          <p14:tracePt t="92666" x="2400300" y="1866900"/>
          <p14:tracePt t="92683" x="2368550" y="1879600"/>
          <p14:tracePt t="92699" x="2292350" y="1885950"/>
          <p14:tracePt t="92716" x="2273300" y="1885950"/>
          <p14:tracePt t="92733" x="2247900" y="1892300"/>
          <p14:tracePt t="92749" x="2241550" y="1892300"/>
          <p14:tracePt t="92765" x="2235200" y="1892300"/>
          <p14:tracePt t="92782" x="2228850" y="1892300"/>
          <p14:tracePt t="92799" x="2222500" y="1885950"/>
          <p14:tracePt t="92833" x="2222500" y="1879600"/>
          <p14:tracePt t="92852" x="2222500" y="1873250"/>
          <p14:tracePt t="92880" x="2228850" y="1866900"/>
          <p14:tracePt t="92909" x="2241550" y="1866900"/>
          <p14:tracePt t="92951" x="2247900" y="1866900"/>
          <p14:tracePt t="92966" x="2254250" y="1866900"/>
          <p14:tracePt t="92979" x="2260600" y="1866900"/>
          <p14:tracePt t="93000" x="2260600" y="1860550"/>
          <p14:tracePt t="93014" x="2266950" y="1860550"/>
          <p14:tracePt t="93021" x="2273300" y="1860550"/>
          <p14:tracePt t="93035" x="2279650" y="1854200"/>
          <p14:tracePt t="93048" x="2298700" y="1854200"/>
          <p14:tracePt t="93064" x="2355850" y="1835150"/>
          <p14:tracePt t="93081" x="2406650" y="1828800"/>
          <p14:tracePt t="93098" x="2540000" y="1809750"/>
          <p14:tracePt t="93115" x="2717800" y="1790700"/>
          <p14:tracePt t="93131" x="2825750" y="1778000"/>
          <p14:tracePt t="93148" x="3028950" y="1771650"/>
          <p14:tracePt t="93164" x="3232150" y="1771650"/>
          <p14:tracePt t="93181" x="3308350" y="1771650"/>
          <p14:tracePt t="93197" x="3486150" y="1771650"/>
          <p14:tracePt t="93214" x="3549650" y="1771650"/>
          <p14:tracePt t="93231" x="3702050" y="1771650"/>
          <p14:tracePt t="93247" x="3733800" y="1771650"/>
          <p14:tracePt t="93263" x="3771900" y="1778000"/>
          <p14:tracePt t="93281" x="3810000" y="1778000"/>
          <p14:tracePt t="93297" x="3841750" y="1778000"/>
          <p14:tracePt t="93313" x="3854450" y="1778000"/>
          <p14:tracePt t="93330" x="3886200" y="1778000"/>
          <p14:tracePt t="93347" x="3911600" y="1778000"/>
          <p14:tracePt t="93363" x="3917950" y="1778000"/>
          <p14:tracePt t="93380" x="3937000" y="1778000"/>
          <p14:tracePt t="93397" x="3949700" y="1784350"/>
          <p14:tracePt t="93414" x="3956050" y="1784350"/>
          <p14:tracePt t="93430" x="3962400" y="1784350"/>
          <p14:tracePt t="93433" x="3968750" y="1784350"/>
          <p14:tracePt t="93463" x="3975100" y="1784350"/>
          <p14:tracePt t="93484" x="3987800" y="1784350"/>
          <p14:tracePt t="93554" x="3994150" y="1784350"/>
          <p14:tracePt t="93574" x="4000500" y="1784350"/>
          <p14:tracePt t="93603" x="4006850" y="1784350"/>
          <p14:tracePt t="93624" x="4013200" y="1784350"/>
          <p14:tracePt t="93716" x="4006850" y="1784350"/>
          <p14:tracePt t="93722" x="4000500" y="1784350"/>
          <p14:tracePt t="93737" x="3994150" y="1784350"/>
          <p14:tracePt t="93779" x="3987800" y="1784350"/>
          <p14:tracePt t="93785" x="3981450" y="1784350"/>
          <p14:tracePt t="93795" x="3975100" y="1784350"/>
          <p14:tracePt t="93814" x="3943350" y="1790700"/>
          <p14:tracePt t="93829" x="3924300" y="1790700"/>
          <p14:tracePt t="93845" x="3841750" y="1803400"/>
          <p14:tracePt t="93863" x="3727450" y="1816100"/>
          <p14:tracePt t="93878" x="3657600" y="1828800"/>
          <p14:tracePt t="93895" x="3581400" y="1835150"/>
          <p14:tracePt t="93912" x="3429000" y="1847850"/>
          <p14:tracePt t="93928" x="3282950" y="1854200"/>
          <p14:tracePt t="93945" x="3219450" y="1866900"/>
          <p14:tracePt t="93961" x="3092450" y="1873250"/>
          <p14:tracePt t="93978" x="2984500" y="1873250"/>
          <p14:tracePt t="93994" x="2946400" y="1873250"/>
          <p14:tracePt t="94012" x="2876550" y="1885950"/>
          <p14:tracePt t="94028" x="2832100" y="1892300"/>
          <p14:tracePt t="94046" x="2806700" y="1898650"/>
          <p14:tracePt t="94061" x="2794000" y="1898650"/>
          <p14:tracePt t="94078" x="2774950" y="1905000"/>
          <p14:tracePt t="94095" x="2755900" y="1905000"/>
          <p14:tracePt t="94111" x="2749550" y="1905000"/>
          <p14:tracePt t="94128" x="2736850" y="1905000"/>
          <p14:tracePt t="94144" x="2724150" y="1905000"/>
          <p14:tracePt t="94161" x="2717800" y="1905000"/>
          <p14:tracePt t="94177" x="2692400" y="1905000"/>
          <p14:tracePt t="94194" x="2660650" y="1898650"/>
          <p14:tracePt t="94210" x="2641600" y="1898650"/>
          <p14:tracePt t="94228" x="2603500" y="1898650"/>
          <p14:tracePt t="94244" x="2546350" y="1898650"/>
          <p14:tracePt t="94261" x="2520950" y="1898650"/>
          <p14:tracePt t="94277" x="2482850" y="1898650"/>
          <p14:tracePt t="94293" x="2463800" y="1898650"/>
          <p14:tracePt t="94310" x="2438400" y="1898650"/>
          <p14:tracePt t="94327" x="2425700" y="1898650"/>
          <p14:tracePt t="94396" x="2425700" y="1892300"/>
          <p14:tracePt t="94403" x="2432050" y="1892300"/>
          <p14:tracePt t="94417" x="2438400" y="1892300"/>
          <p14:tracePt t="94426" x="2444750" y="1892300"/>
          <p14:tracePt t="94443" x="2451100" y="1885950"/>
          <p14:tracePt t="94461" x="2457450" y="1879600"/>
          <p14:tracePt t="94476" x="2470150" y="1879600"/>
          <p14:tracePt t="94493" x="2476500" y="1879600"/>
          <p14:tracePt t="94510" x="2501900" y="1866900"/>
          <p14:tracePt t="94526" x="2527300" y="1860550"/>
          <p14:tracePt t="94543" x="2622550" y="1854200"/>
          <p14:tracePt t="94560" x="2781300" y="1822450"/>
          <p14:tracePt t="94576" x="2882900" y="1809750"/>
          <p14:tracePt t="94593" x="3086100" y="1803400"/>
          <p14:tracePt t="94609" x="3276600" y="1790700"/>
          <p14:tracePt t="94626" x="3378200" y="1790700"/>
          <p14:tracePt t="94643" x="3581400" y="1797050"/>
          <p14:tracePt t="94660" x="3759200" y="1803400"/>
          <p14:tracePt t="94676" x="3835400" y="1803400"/>
          <p14:tracePt t="94692" x="3975100" y="1816100"/>
          <p14:tracePt t="94709" x="4108450" y="1835150"/>
          <p14:tracePt t="94726" x="4216400" y="1841500"/>
          <p14:tracePt t="94742" x="4267200" y="1854200"/>
          <p14:tracePt t="94759" x="4324350" y="1866900"/>
          <p14:tracePt t="94776" x="4425950" y="1885950"/>
          <p14:tracePt t="94792" x="4464050" y="1892300"/>
          <p14:tracePt t="94809" x="4483100" y="1892300"/>
          <p14:tracePt t="94825" x="4527550" y="1898650"/>
          <p14:tracePt t="94842" x="4559300" y="1905000"/>
          <p14:tracePt t="94859" x="4572000" y="1905000"/>
          <p14:tracePt t="94875" x="4578350" y="1905000"/>
          <p14:tracePt t="94892" x="4591050" y="1905000"/>
          <p14:tracePt t="94909" x="4597400" y="1905000"/>
          <p14:tracePt t="94986" x="4603750" y="1905000"/>
          <p14:tracePt t="95070" x="4603750" y="1898650"/>
          <p14:tracePt t="95119" x="4597400" y="1898650"/>
          <p14:tracePt t="95126" x="4591050" y="1898650"/>
          <p14:tracePt t="95147" x="4584700" y="1898650"/>
          <p14:tracePt t="95203" x="4584700" y="1892300"/>
          <p14:tracePt t="96012" x="4572000" y="1892300"/>
          <p14:tracePt t="96018" x="4559300" y="1892300"/>
          <p14:tracePt t="96032" x="4546600" y="1892300"/>
          <p14:tracePt t="96040" x="4533900" y="1892300"/>
          <p14:tracePt t="96054" x="4527550" y="1892300"/>
          <p14:tracePt t="96071" x="4514850" y="1892300"/>
          <p14:tracePt t="96088" x="4495800" y="1898650"/>
          <p14:tracePt t="96104" x="4483100" y="1898650"/>
          <p14:tracePt t="96120" x="4470400" y="1898650"/>
          <p14:tracePt t="96138" x="4457700" y="1898650"/>
          <p14:tracePt t="96153" x="4451350" y="1898650"/>
          <p14:tracePt t="96215" x="4445000" y="1905000"/>
          <p14:tracePt t="96313" x="4445000" y="1911350"/>
          <p14:tracePt t="96362" x="4457700" y="1911350"/>
          <p14:tracePt t="96383" x="4464050" y="1911350"/>
          <p14:tracePt t="96390" x="4470400" y="1911350"/>
          <p14:tracePt t="96406" x="4483100" y="1911350"/>
          <p14:tracePt t="96419" x="4495800" y="1905000"/>
          <p14:tracePt t="96436" x="4546600" y="1898650"/>
          <p14:tracePt t="96453" x="4635500" y="1892300"/>
          <p14:tracePt t="96469" x="4705350" y="1879600"/>
          <p14:tracePt t="96473" x="4781550" y="1873250"/>
          <p14:tracePt t="96486" x="4870450" y="1860550"/>
          <p14:tracePt t="96503" x="5060950" y="1828800"/>
          <p14:tracePt t="96519" x="5168900" y="1822450"/>
          <p14:tracePt t="96536" x="5346700" y="1797050"/>
          <p14:tracePt t="96552" x="5511800" y="1778000"/>
          <p14:tracePt t="96569" x="5581650" y="1771650"/>
          <p14:tracePt t="96586" x="5670550" y="1758950"/>
          <p14:tracePt t="96603" x="5740400" y="1752600"/>
          <p14:tracePt t="96619" x="5772150" y="1752600"/>
          <p14:tracePt t="96636" x="5791200" y="1746250"/>
          <p14:tracePt t="96652" x="5854700" y="1746250"/>
          <p14:tracePt t="96669" x="5873750" y="1739900"/>
          <p14:tracePt t="96686" x="5905500" y="1739900"/>
          <p14:tracePt t="96702" x="5924550" y="1739900"/>
          <p14:tracePt t="96719" x="5969000" y="1739900"/>
          <p14:tracePt t="96736" x="6007100" y="1739900"/>
          <p14:tracePt t="96752" x="6026150" y="1739900"/>
          <p14:tracePt t="96769" x="6070600" y="1746250"/>
          <p14:tracePt t="96784" x="6102350" y="1752600"/>
          <p14:tracePt t="96802" x="6121400" y="1752600"/>
          <p14:tracePt t="96819" x="6165850" y="1765300"/>
          <p14:tracePt t="96835" x="6197600" y="1765300"/>
          <p14:tracePt t="96852" x="6216650" y="1771650"/>
          <p14:tracePt t="96868" x="6248400" y="1771650"/>
          <p14:tracePt t="96885" x="6280150" y="1778000"/>
          <p14:tracePt t="96902" x="6292850" y="1778000"/>
          <p14:tracePt t="96919" x="6318250" y="1778000"/>
          <p14:tracePt t="96935" x="6343650" y="1778000"/>
          <p14:tracePt t="96952" x="6362700" y="1778000"/>
          <p14:tracePt t="96993" x="6369050" y="1778000"/>
          <p14:tracePt t="97042" x="6369050" y="1771650"/>
          <p14:tracePt t="97070" x="6369050" y="1765300"/>
          <p14:tracePt t="97197" x="6362700" y="1771650"/>
          <p14:tracePt t="97212" x="6362700" y="1778000"/>
          <p14:tracePt t="97232" x="6362700" y="1784350"/>
          <p14:tracePt t="97254" x="6369050" y="1784350"/>
          <p14:tracePt t="97268" x="6375400" y="1790700"/>
          <p14:tracePt t="97274" x="6388100" y="1797050"/>
          <p14:tracePt t="97283" x="6400800" y="1797050"/>
          <p14:tracePt t="97299" x="6432550" y="1816100"/>
          <p14:tracePt t="97317" x="6457950" y="1822450"/>
          <p14:tracePt t="97333" x="6559550" y="1847850"/>
          <p14:tracePt t="97350" x="6680200" y="1873250"/>
          <p14:tracePt t="97366" x="6819900" y="1911350"/>
          <p14:tracePt t="97383" x="6889750" y="1930400"/>
          <p14:tracePt t="97400" x="7010400" y="1968500"/>
          <p14:tracePt t="97417" x="7118350" y="1987550"/>
          <p14:tracePt t="97433" x="7162800" y="1993900"/>
          <p14:tracePt t="97450" x="7219950" y="2000250"/>
          <p14:tracePt t="97465" x="7239000" y="2000250"/>
          <p14:tracePt t="97483" x="7251700" y="2000250"/>
          <p14:tracePt t="97500" x="7264400" y="2006600"/>
          <p14:tracePt t="97516" x="7270750" y="2006600"/>
          <p14:tracePt t="97597" x="7270750" y="2000250"/>
          <p14:tracePt t="97668" x="7270750" y="1993900"/>
          <p14:tracePt t="97689" x="7270750" y="1987550"/>
          <p14:tracePt t="97724" x="7264400" y="1981200"/>
          <p14:tracePt t="97738" x="7264400" y="1974850"/>
          <p14:tracePt t="97752" x="7258050" y="1974850"/>
          <p14:tracePt t="97767" x="7245350" y="1974850"/>
          <p14:tracePt t="97780" x="7232650" y="1974850"/>
          <p14:tracePt t="97787" x="7213600" y="1974850"/>
          <p14:tracePt t="97797" x="7169150" y="1962150"/>
          <p14:tracePt t="97815" x="7016750" y="1955800"/>
          <p14:tracePt t="97831" x="6915150" y="1943100"/>
          <p14:tracePt t="97848" x="6597650" y="1930400"/>
          <p14:tracePt t="97865" x="6146800" y="1905000"/>
          <p14:tracePt t="97881" x="5880100" y="1892300"/>
          <p14:tracePt t="97898" x="5588000" y="1873250"/>
          <p14:tracePt t="97914" x="4775200" y="1841500"/>
          <p14:tracePt t="97931" x="4508500" y="1828800"/>
          <p14:tracePt t="97949" x="4038600" y="1816100"/>
          <p14:tracePt t="97965" x="3873500" y="1803400"/>
          <p14:tracePt t="97968" x="3683000" y="1809750"/>
          <p14:tracePt t="97981" x="3543300" y="1809750"/>
          <p14:tracePt t="97998" x="3302000" y="1822450"/>
          <p14:tracePt t="98014" x="3213100" y="1822450"/>
          <p14:tracePt t="98031" x="3060700" y="1847850"/>
          <p14:tracePt t="98048" x="2914650" y="1892300"/>
          <p14:tracePt t="98064" x="2857500" y="1898650"/>
          <p14:tracePt t="98081" x="2717800" y="1930400"/>
          <p14:tracePt t="98097" x="2584450" y="1955800"/>
          <p14:tracePt t="98114" x="2527300" y="1962150"/>
          <p14:tracePt t="98131" x="2451100" y="1974850"/>
          <p14:tracePt t="98147" x="2387600" y="1987550"/>
          <p14:tracePt t="98164" x="2362200" y="1987550"/>
          <p14:tracePt t="98181" x="2324100" y="1993900"/>
          <p14:tracePt t="98197" x="2292350" y="2000250"/>
          <p14:tracePt t="98213" x="2279650" y="2000250"/>
          <p14:tracePt t="98230" x="2273300" y="2006600"/>
          <p14:tracePt t="98246" x="2266950" y="2006600"/>
          <p14:tracePt t="98299" x="2260600" y="2006600"/>
          <p14:tracePt t="98510" x="2266950" y="2006600"/>
          <p14:tracePt t="98516" x="2266950" y="2000250"/>
          <p14:tracePt t="98538" x="2273300" y="2000250"/>
          <p14:tracePt t="98546" x="2286000" y="1993900"/>
          <p14:tracePt t="98562" x="2298700" y="1993900"/>
          <p14:tracePt t="98580" x="2330450" y="1987550"/>
          <p14:tracePt t="98595" x="2457450" y="1968500"/>
          <p14:tracePt t="98612" x="2698750" y="1943100"/>
          <p14:tracePt t="98629" x="3168650" y="1892300"/>
          <p14:tracePt t="98645" x="3536950" y="1873250"/>
          <p14:tracePt t="98662" x="4343400" y="1841500"/>
          <p14:tracePt t="98679" x="5276850" y="1847850"/>
          <p14:tracePt t="98695" x="5746750" y="1885950"/>
          <p14:tracePt t="98712" x="6673850" y="1993900"/>
          <p14:tracePt t="98728" x="7429500" y="2133600"/>
          <p14:tracePt t="98745" x="7766050" y="2216150"/>
          <p14:tracePt t="98762" x="8197850" y="2330450"/>
          <p14:tracePt t="98778" x="8426450" y="2393950"/>
          <p14:tracePt t="98795" x="8496300" y="2413000"/>
          <p14:tracePt t="98812" x="8578850" y="2432050"/>
          <p14:tracePt t="98828" x="8597900" y="2438400"/>
          <p14:tracePt t="98867" x="8597900" y="2432050"/>
          <p14:tracePt t="98889" x="8597900" y="2425700"/>
          <p14:tracePt t="98897" x="8597900" y="2419350"/>
          <p14:tracePt t="98911" x="8591550" y="2419350"/>
          <p14:tracePt t="98928" x="8591550" y="2413000"/>
          <p14:tracePt t="98945" x="8585200" y="2406650"/>
          <p14:tracePt t="98961" x="8572500" y="2393950"/>
          <p14:tracePt t="98977" x="8566150" y="2387600"/>
          <p14:tracePt t="98994" x="8559800" y="2381250"/>
          <p14:tracePt t="99011" x="8528050" y="2368550"/>
          <p14:tracePt t="99027" x="8496300" y="2362200"/>
          <p14:tracePt t="99044" x="8362950" y="2311400"/>
          <p14:tracePt t="99060" x="8153400" y="2254250"/>
          <p14:tracePt t="99078" x="8026400" y="2222500"/>
          <p14:tracePt t="99093" x="7696200" y="2133600"/>
          <p14:tracePt t="99110" x="7340600" y="2044700"/>
          <p14:tracePt t="99128" x="6972300" y="1993900"/>
          <p14:tracePt t="99143" x="6832600" y="1987550"/>
          <p14:tracePt t="99160" x="6718300" y="1974850"/>
          <p14:tracePt t="99177" x="6413500" y="1968500"/>
          <p14:tracePt t="99193" x="6324600" y="1968500"/>
          <p14:tracePt t="99210" x="6235700" y="1968500"/>
          <p14:tracePt t="99227" x="6089650" y="1987550"/>
          <p14:tracePt t="99243" x="6007100" y="2006600"/>
          <p14:tracePt t="99261" x="5949950" y="2019300"/>
          <p14:tracePt t="99276" x="5930900" y="2032000"/>
          <p14:tracePt t="99293" x="5892800" y="2044700"/>
          <p14:tracePt t="99326" x="5886450" y="2051050"/>
          <p14:tracePt t="99343" x="5886450" y="2057400"/>
          <p14:tracePt t="99373" x="5886450" y="2063750"/>
          <p14:tracePt t="99421" x="5886450" y="2070100"/>
          <p14:tracePt t="99493" x="5892800" y="2070100"/>
          <p14:tracePt t="99499" x="5905500" y="2070100"/>
          <p14:tracePt t="99513" x="5911850" y="2070100"/>
          <p14:tracePt t="99525" x="5930900" y="2070100"/>
          <p14:tracePt t="99542" x="5975350" y="2057400"/>
          <p14:tracePt t="99559" x="6013450" y="2044700"/>
          <p14:tracePt t="99576" x="6191250" y="2000250"/>
          <p14:tracePt t="99592" x="6267450" y="1981200"/>
          <p14:tracePt t="99608" x="6330950" y="1968500"/>
          <p14:tracePt t="99626" x="6470650" y="1924050"/>
          <p14:tracePt t="99642" x="6604000" y="1885950"/>
          <p14:tracePt t="99658" x="6654800" y="1866900"/>
          <p14:tracePt t="99675" x="6756400" y="1828800"/>
          <p14:tracePt t="99692" x="6838950" y="1816100"/>
          <p14:tracePt t="99708" x="6864350" y="1809750"/>
          <p14:tracePt t="99725" x="6902450" y="1797050"/>
          <p14:tracePt t="99741" x="6934200" y="1797050"/>
          <p14:tracePt t="99759" x="6946900" y="1797050"/>
          <p14:tracePt t="99774" x="6953250" y="1797050"/>
          <p14:tracePt t="99791" x="6959600" y="1790700"/>
          <p14:tracePt t="99808" x="6978650" y="1790700"/>
          <p14:tracePt t="99824" x="6985000" y="1784350"/>
          <p14:tracePt t="99858" x="6997700" y="1784350"/>
          <p14:tracePt t="99874" x="7004050" y="1784350"/>
          <p14:tracePt t="99891" x="7010400" y="1784350"/>
          <p14:tracePt t="99907" x="7016750" y="1784350"/>
          <p14:tracePt t="99923" x="7023100" y="1784350"/>
          <p14:tracePt t="99969" x="7029450" y="1784350"/>
          <p14:tracePt t="99992" x="7035800" y="1784350"/>
          <p14:tracePt t="100011" x="7042150" y="1784350"/>
          <p14:tracePt t="100019" x="7042150" y="1790700"/>
          <p14:tracePt t="100032" x="7048500" y="1790700"/>
          <p14:tracePt t="100061" x="7054850" y="1790700"/>
          <p14:tracePt t="100110" x="7061200" y="1790700"/>
          <p14:tracePt t="100131" x="7067550" y="1790700"/>
          <p14:tracePt t="100159" x="7073900" y="1790700"/>
          <p14:tracePt t="100194" x="7080250" y="1797050"/>
          <p14:tracePt t="100439" x="7080250" y="1803400"/>
          <p14:tracePt t="100460" x="7080250" y="1809750"/>
          <p14:tracePt t="100496" x="7073900" y="1816100"/>
          <p14:tracePt t="100510" x="7073900" y="1822450"/>
          <p14:tracePt t="100552" x="7073900" y="1828800"/>
          <p14:tracePt t="100601" x="7073900" y="1835150"/>
          <p14:tracePt t="100622" x="7073900" y="1841500"/>
          <p14:tracePt t="100643" x="7073900" y="1847850"/>
          <p14:tracePt t="100650" x="7073900" y="1854200"/>
          <p14:tracePt t="100671" x="7080250" y="1854200"/>
          <p14:tracePt t="100692" x="7080250" y="1860550"/>
          <p14:tracePt t="100720" x="7086600" y="1866900"/>
          <p14:tracePt t="100741" x="7092950" y="1866900"/>
          <p14:tracePt t="100790" x="7099300" y="1873250"/>
          <p14:tracePt t="100811" x="7105650" y="1879600"/>
          <p14:tracePt t="100818" x="7112000" y="1879600"/>
          <p14:tracePt t="101225" x="7092950" y="1879600"/>
          <p14:tracePt t="101232" x="7067550" y="1879600"/>
          <p14:tracePt t="101246" x="7029450" y="1879600"/>
          <p14:tracePt t="101256" x="6972300" y="1879600"/>
          <p14:tracePt t="101270" x="6921500" y="1879600"/>
          <p14:tracePt t="101287" x="6794500" y="1879600"/>
          <p14:tracePt t="101303" x="6565900" y="1866900"/>
          <p14:tracePt t="101319" x="6426200" y="1854200"/>
          <p14:tracePt t="101336" x="6299200" y="1847850"/>
          <p14:tracePt t="101353" x="5892800" y="1803400"/>
          <p14:tracePt t="101369" x="5734050" y="1790700"/>
          <p14:tracePt t="101387" x="5480050" y="1778000"/>
          <p14:tracePt t="101402" x="5365750" y="1784350"/>
          <p14:tracePt t="101419" x="5162550" y="1784350"/>
          <p14:tracePt t="101436" x="4946650" y="1784350"/>
          <p14:tracePt t="101453" x="4857750" y="1784350"/>
          <p14:tracePt t="101469" x="4692650" y="1784350"/>
          <p14:tracePt t="101486" x="4565650" y="1784350"/>
          <p14:tracePt t="101502" x="4502150" y="1790700"/>
          <p14:tracePt t="101519" x="4381500" y="1809750"/>
          <p14:tracePt t="101535" x="4241800" y="1809750"/>
          <p14:tracePt t="101552" x="4203700" y="1822450"/>
          <p14:tracePt t="101569" x="4095750" y="1835150"/>
          <p14:tracePt t="101585" x="4013200" y="1847850"/>
          <p14:tracePt t="101601" x="3987800" y="1847850"/>
          <p14:tracePt t="101618" x="3911600" y="1860550"/>
          <p14:tracePt t="101635" x="3854450" y="1860550"/>
          <p14:tracePt t="101652" x="3816350" y="1860550"/>
          <p14:tracePt t="101669" x="3752850" y="1860550"/>
          <p14:tracePt t="101685" x="3676650" y="1860550"/>
          <p14:tracePt t="101703" x="3581400" y="1860550"/>
          <p14:tracePt t="101718" x="3530600" y="1860550"/>
          <p14:tracePt t="101734" x="3467100" y="1860550"/>
          <p14:tracePt t="101752" x="3238500" y="1860550"/>
          <p14:tracePt t="101768" x="3149600" y="1860550"/>
          <p14:tracePt t="101784" x="3073400" y="1860550"/>
          <p14:tracePt t="101801" x="2832100" y="1860550"/>
          <p14:tracePt t="101818" x="2768600" y="1860550"/>
          <p14:tracePt t="101834" x="2692400" y="1860550"/>
          <p14:tracePt t="101851" x="2609850" y="1860550"/>
          <p14:tracePt t="101867" x="2565400" y="1866900"/>
          <p14:tracePt t="101885" x="2514600" y="1879600"/>
          <p14:tracePt t="101901" x="2495550" y="1879600"/>
          <p14:tracePt t="101917" x="2457450" y="1892300"/>
          <p14:tracePt t="101934" x="2432050" y="1905000"/>
          <p14:tracePt t="101950" x="2432050" y="1911350"/>
          <p14:tracePt t="101967" x="2425700" y="1911350"/>
          <p14:tracePt t="102658" x="2419350" y="1911350"/>
          <p14:tracePt t="102666" x="2406650" y="1911350"/>
          <p14:tracePt t="102679" x="2387600" y="1911350"/>
          <p14:tracePt t="102686" x="2374900" y="1911350"/>
          <p14:tracePt t="102701" x="2362200" y="1911350"/>
          <p14:tracePt t="102714" x="2343150" y="1911350"/>
          <p14:tracePt t="102731" x="2311400" y="1905000"/>
          <p14:tracePt t="102748" x="2292350" y="1898650"/>
          <p14:tracePt t="102764" x="2254250" y="1898650"/>
          <p14:tracePt t="102781" x="2222500" y="1892300"/>
          <p14:tracePt t="102798" x="2190750" y="1892300"/>
          <p14:tracePt t="102814" x="2178050" y="1885950"/>
          <p14:tracePt t="102831" x="2152650" y="1885950"/>
          <p14:tracePt t="102848" x="2139950" y="1885950"/>
          <p14:tracePt t="102864" x="2133600" y="1885950"/>
          <p14:tracePt t="102881" x="2127250" y="1885950"/>
          <p14:tracePt t="102897" x="2114550" y="1885950"/>
          <p14:tracePt t="102913" x="2108200" y="1885950"/>
          <p14:tracePt t="102931" x="2101850" y="1885950"/>
          <p14:tracePt t="102946" x="2095500" y="1885950"/>
          <p14:tracePt t="102963" x="2089150" y="1879600"/>
          <p14:tracePt t="102983" x="2082800" y="1879600"/>
          <p14:tracePt t="103002" x="2076450" y="1879600"/>
          <p14:tracePt t="103013" x="2070100" y="1879600"/>
          <p14:tracePt t="103030" x="2063750" y="1879600"/>
          <p14:tracePt t="103046" x="2057400" y="1879600"/>
          <p14:tracePt t="103079" x="2057400" y="1873250"/>
          <p14:tracePt t="103107" x="2051050" y="1873250"/>
          <p14:tracePt t="103212" x="2057400" y="1873250"/>
          <p14:tracePt t="103247" x="2063750" y="1873250"/>
          <p14:tracePt t="103268" x="2070100" y="1866900"/>
          <p14:tracePt t="103289" x="2076450" y="1866900"/>
          <p14:tracePt t="103297" x="2082800" y="1866900"/>
          <p14:tracePt t="103318" x="2082800" y="1860550"/>
          <p14:tracePt t="103353" x="2089150" y="1854200"/>
          <p14:tracePt t="103388" x="2089150" y="1847850"/>
          <p14:tracePt t="103507" x="2089150" y="1841500"/>
          <p14:tracePt t="103549" x="2095500" y="1841500"/>
          <p14:tracePt t="103570" x="2101850" y="1841500"/>
          <p14:tracePt t="103577" x="2108200" y="1835150"/>
          <p14:tracePt t="103619" x="2114550" y="1835150"/>
          <p14:tracePt t="103640" x="2127250" y="1828800"/>
          <p14:tracePt t="103668" x="2133600" y="1822450"/>
          <p14:tracePt t="103683" x="2133600" y="1816100"/>
          <p14:tracePt t="103703" x="2139950" y="1809750"/>
          <p14:tracePt t="103710" x="2146300" y="1803400"/>
          <p14:tracePt t="103718" x="2152650" y="1797050"/>
          <p14:tracePt t="103732" x="2159000" y="1797050"/>
          <p14:tracePt t="103744" x="2171700" y="1784350"/>
          <p14:tracePt t="103761" x="2184400" y="1765300"/>
          <p14:tracePt t="103777" x="2197100" y="1758950"/>
          <p14:tracePt t="103795" x="2203450" y="1739900"/>
          <p14:tracePt t="103811" x="2216150" y="1720850"/>
          <p14:tracePt t="103851" x="2222500" y="1714500"/>
          <p14:tracePt t="103928" x="2228850" y="1714500"/>
          <p14:tracePt t="103998" x="2222500" y="1714500"/>
          <p14:tracePt t="104040" x="2216150" y="1714500"/>
          <p14:tracePt t="104634" x="2216150" y="1720850"/>
          <p14:tracePt t="104642" x="2216150" y="1727200"/>
          <p14:tracePt t="104655" x="2222500" y="1733550"/>
          <p14:tracePt t="104662" x="2222500" y="1746250"/>
          <p14:tracePt t="104677" x="2235200" y="1758950"/>
          <p14:tracePt t="104691" x="2241550" y="1771650"/>
          <p14:tracePt t="104707" x="2247900" y="1784350"/>
          <p14:tracePt t="104725" x="2260600" y="1803400"/>
          <p14:tracePt t="104741" x="2266950" y="1816100"/>
          <p14:tracePt t="104757" x="2286000" y="1854200"/>
          <p14:tracePt t="104774" x="2305050" y="1879600"/>
          <p14:tracePt t="104790" x="2311400" y="1892300"/>
          <p14:tracePt t="104807" x="2330450" y="1911350"/>
          <p14:tracePt t="104824" x="2343150" y="1924050"/>
          <p14:tracePt t="104841" x="2349500" y="1924050"/>
          <p14:tracePt t="104858" x="2362200" y="1936750"/>
          <p14:tracePt t="104874" x="2374900" y="1943100"/>
          <p14:tracePt t="104890" x="2381250" y="1949450"/>
          <p14:tracePt t="104907" x="2393950" y="1955800"/>
          <p14:tracePt t="104923" x="2406650" y="1962150"/>
          <p14:tracePt t="104940" x="2419350" y="1968500"/>
          <p14:tracePt t="104957" x="2470150" y="1974850"/>
          <p14:tracePt t="104973" x="2559050" y="1974850"/>
          <p14:tracePt t="104990" x="2628900" y="1981200"/>
          <p14:tracePt t="105007" x="2794000" y="1981200"/>
          <p14:tracePt t="105023" x="3035300" y="1981200"/>
          <p14:tracePt t="105042" x="3327400" y="1955800"/>
          <p14:tracePt t="105057" x="3543300" y="1943100"/>
          <p14:tracePt t="105073" x="3759200" y="1930400"/>
          <p14:tracePt t="105090" x="4267200" y="1885950"/>
          <p14:tracePt t="105106" x="4756150" y="1841500"/>
          <p14:tracePt t="105123" x="4921250" y="1828800"/>
          <p14:tracePt t="105139" x="5207000" y="1797050"/>
          <p14:tracePt t="105156" x="5429250" y="1778000"/>
          <p14:tracePt t="105174" x="5607050" y="1758950"/>
          <p14:tracePt t="105189" x="5683250" y="1746250"/>
          <p14:tracePt t="105206" x="5791200" y="1727200"/>
          <p14:tracePt t="105223" x="5873750" y="1714500"/>
          <p14:tracePt t="105239" x="5918200" y="1708150"/>
          <p14:tracePt t="105256" x="5956300" y="1689100"/>
          <p14:tracePt t="105273" x="5994400" y="1676400"/>
          <p14:tracePt t="105289" x="6007100" y="1670050"/>
          <p14:tracePt t="105305" x="6007100" y="1663700"/>
          <p14:tracePt t="105323" x="6013450" y="1651000"/>
          <p14:tracePt t="105339" x="6019800" y="1638300"/>
          <p14:tracePt t="105357" x="6019800" y="1612900"/>
          <p14:tracePt t="105372" x="6013450" y="1581150"/>
          <p14:tracePt t="105742" x="6045200" y="1581150"/>
          <p14:tracePt t="105756" x="6089650" y="1587500"/>
          <p14:tracePt t="105764" x="6127750" y="1593850"/>
          <p14:tracePt t="105778" x="6172200" y="1593850"/>
          <p14:tracePt t="105787" x="6223000" y="1593850"/>
          <p14:tracePt t="105804" x="6286500" y="1593850"/>
          <p14:tracePt t="105821" x="6426200" y="1593850"/>
          <p14:tracePt t="105837" x="6578600" y="1593850"/>
          <p14:tracePt t="105855" x="6699250" y="1612900"/>
          <p14:tracePt t="105870" x="6737350" y="1612900"/>
          <p14:tracePt t="105887" x="6788150" y="1619250"/>
          <p14:tracePt t="105904" x="6813550" y="1619250"/>
          <p14:tracePt t="105920" x="6819900" y="1619250"/>
          <p14:tracePt t="105936" x="6826250" y="1619250"/>
          <p14:tracePt t="105953" x="6832600" y="1625600"/>
          <p14:tracePt t="106016" x="6832600" y="1638300"/>
          <p14:tracePt t="106037" x="6826250" y="1638300"/>
          <p14:tracePt t="106072" x="6819900" y="1638300"/>
          <p14:tracePt t="106093" x="6807200" y="1638300"/>
          <p14:tracePt t="106114" x="6800850" y="1638300"/>
          <p14:tracePt t="106135" x="6794500" y="1644650"/>
          <p14:tracePt t="106142" x="6788150" y="1644650"/>
          <p14:tracePt t="106163" x="6781800" y="1644650"/>
          <p14:tracePt t="106184" x="6769100" y="1651000"/>
          <p14:tracePt t="106199" x="6756400" y="1657350"/>
          <p14:tracePt t="106205" x="6731000" y="1663700"/>
          <p14:tracePt t="106222" x="6692900" y="1676400"/>
          <p14:tracePt t="106235" x="6584950" y="1689100"/>
          <p14:tracePt t="106252" x="6508750" y="1708150"/>
          <p14:tracePt t="106269" x="6337300" y="1739900"/>
          <p14:tracePt t="106286" x="6248400" y="1752600"/>
          <p14:tracePt t="106302" x="6045200" y="1784350"/>
          <p14:tracePt t="106319" x="5873750" y="1803400"/>
          <p14:tracePt t="106335" x="5797550" y="1822450"/>
          <p14:tracePt t="106353" x="5651500" y="1841500"/>
          <p14:tracePt t="106368" x="5543550" y="1866900"/>
          <p14:tracePt t="106385" x="5492750" y="1879600"/>
          <p14:tracePt t="106402" x="5397500" y="1892300"/>
          <p14:tracePt t="106418" x="5302250" y="1911350"/>
          <p14:tracePt t="106435" x="5251450" y="1917700"/>
          <p14:tracePt t="106452" x="5130800" y="1936750"/>
          <p14:tracePt t="106468" x="5010150" y="1955800"/>
          <p14:tracePt t="106485" x="4959350" y="1968500"/>
          <p14:tracePt t="106502" x="4864100" y="1974850"/>
          <p14:tracePt t="106518" x="4781550" y="1987550"/>
          <p14:tracePt t="106535" x="4686300" y="2006600"/>
          <p14:tracePt t="106551" x="4635500" y="2006600"/>
          <p14:tracePt t="106568" x="4533900" y="2006600"/>
          <p14:tracePt t="106585" x="4419600" y="2006600"/>
          <p14:tracePt t="106601" x="4362450" y="2006600"/>
          <p14:tracePt t="106618" x="4254500" y="1987550"/>
          <p14:tracePt t="106634" x="4197350" y="1962150"/>
          <p14:tracePt t="107076" x="4210050" y="1962150"/>
          <p14:tracePt t="107091" x="4235450" y="1974850"/>
          <p14:tracePt t="107098" x="4260850" y="1981200"/>
          <p14:tracePt t="107112" x="4292600" y="1987550"/>
          <p14:tracePt t="107119" x="4343400" y="1987550"/>
          <p14:tracePt t="107133" x="4375150" y="1993900"/>
          <p14:tracePt t="107149" x="4457700" y="2012950"/>
          <p14:tracePt t="107166" x="4495800" y="2019300"/>
          <p14:tracePt t="107182" x="4552950" y="2032000"/>
          <p14:tracePt t="107199" x="4622800" y="2051050"/>
          <p14:tracePt t="107216" x="4654550" y="2057400"/>
          <p14:tracePt t="107233" x="4737100" y="2070100"/>
          <p14:tracePt t="107249" x="4781550" y="2082800"/>
          <p14:tracePt t="107266" x="4857750" y="2101850"/>
          <p14:tracePt t="107282" x="4876800" y="2101850"/>
          <p14:tracePt t="107298" x="4889500" y="2108200"/>
          <p14:tracePt t="107315" x="4921250" y="2114550"/>
          <p14:tracePt t="107332" x="4927600" y="2120900"/>
          <p14:tracePt t="107349" x="4933950" y="2120900"/>
          <p14:tracePt t="107365" x="4940300" y="2120900"/>
          <p14:tracePt t="107428" x="4933950" y="2120900"/>
          <p14:tracePt t="107449" x="4927600" y="2120900"/>
          <p14:tracePt t="107470" x="4921250" y="2114550"/>
          <p14:tracePt t="107491" x="4914900" y="2114550"/>
          <p14:tracePt t="107532" x="4908550" y="2114550"/>
          <p14:tracePt t="107540" x="4902200" y="2114550"/>
          <p14:tracePt t="108043" x="4889500" y="2114550"/>
          <p14:tracePt t="108050" x="4876800" y="2127250"/>
          <p14:tracePt t="108066" x="4864100" y="2146300"/>
          <p14:tracePt t="108079" x="4826000" y="2184400"/>
          <p14:tracePt t="108096" x="4813300" y="2197100"/>
          <p14:tracePt t="108114" x="4781550" y="2222500"/>
          <p14:tracePt t="108129" x="4762500" y="2235200"/>
          <p14:tracePt t="108146" x="4737100" y="2260600"/>
          <p14:tracePt t="108162" x="4705350" y="2298700"/>
          <p14:tracePt t="108178" x="4679950" y="2311400"/>
          <p14:tracePt t="108195" x="4635500" y="2355850"/>
          <p14:tracePt t="108212" x="4603750" y="2400300"/>
          <p14:tracePt t="108229" x="4578350" y="2425700"/>
          <p14:tracePt t="108246" x="4521200" y="2489200"/>
          <p14:tracePt t="108262" x="4451350" y="2571750"/>
          <p14:tracePt t="108278" x="4400550" y="2616200"/>
          <p14:tracePt t="108296" x="4337050" y="2730500"/>
          <p14:tracePt t="108312" x="4298950" y="2851150"/>
          <p14:tracePt t="108328" x="4286250" y="2927350"/>
          <p14:tracePt t="108345" x="4292600" y="2984500"/>
          <p14:tracePt t="108690" x="4273550" y="2997200"/>
          <p14:tracePt t="108704" x="4241800" y="3028950"/>
          <p14:tracePt t="108713" x="4184650" y="3067050"/>
          <p14:tracePt t="108727" x="4140200" y="3105150"/>
          <p14:tracePt t="108743" x="4095750" y="3149600"/>
          <p14:tracePt t="108761" x="3917950" y="3308350"/>
          <p14:tracePt t="108777" x="3848100" y="3371850"/>
          <p14:tracePt t="108794" x="3784600" y="3429000"/>
          <p14:tracePt t="108810" x="3657600" y="3536950"/>
          <p14:tracePt t="108827" x="3530600" y="3638550"/>
          <p14:tracePt t="108844" x="3409950" y="3746500"/>
          <p14:tracePt t="108860" x="3365500" y="3790950"/>
          <p14:tracePt t="108877" x="3282950" y="3886200"/>
          <p14:tracePt t="108894" x="3225800" y="3975100"/>
          <p14:tracePt t="108909" x="3206750" y="3994150"/>
          <p14:tracePt t="108926" x="3181350" y="4032250"/>
          <p14:tracePt t="108943" x="3168650" y="4057650"/>
          <p14:tracePt t="108959" x="3168650" y="4070350"/>
          <p14:tracePt t="108977" x="3175000" y="4083050"/>
          <p14:tracePt t="108993" x="3225800" y="4089400"/>
          <p14:tracePt t="109009" x="3270250" y="4089400"/>
          <p14:tracePt t="109307" x="3257550" y="4114800"/>
          <p14:tracePt t="109313" x="3232150" y="4146550"/>
          <p14:tracePt t="109329" x="3213100" y="4171950"/>
          <p14:tracePt t="109342" x="3175000" y="4222750"/>
          <p14:tracePt t="109358" x="3149600" y="4254500"/>
          <p14:tracePt t="109375" x="3117850" y="4292600"/>
          <p14:tracePt t="109391" x="3073400" y="4368800"/>
          <p14:tracePt t="109408" x="3035300" y="4432300"/>
          <p14:tracePt t="109425" x="2990850" y="4495800"/>
          <p14:tracePt t="109441" x="2965450" y="4540250"/>
          <p14:tracePt t="109458" x="2927350" y="4603750"/>
          <p14:tracePt t="109475" x="2882900" y="4667250"/>
          <p14:tracePt t="109491" x="2870200" y="4692650"/>
          <p14:tracePt t="109508" x="2851150" y="4743450"/>
          <p14:tracePt t="109525" x="2832100" y="4775200"/>
          <p14:tracePt t="109541" x="2819400" y="4787900"/>
          <p14:tracePt t="109557" x="2813050" y="4806950"/>
          <p14:tracePt t="109574" x="2813050" y="4819650"/>
          <p14:tracePt t="109591" x="2813050" y="4832350"/>
          <p14:tracePt t="109595" x="2825750" y="4832350"/>
          <p14:tracePt t="109609" x="2832100" y="4832350"/>
          <p14:tracePt t="113965" x="2832100" y="4838700"/>
          <p14:tracePt t="113978" x="2832100" y="4851400"/>
          <p14:tracePt t="113985" x="2825750" y="4864100"/>
          <p14:tracePt t="114000" x="2819400" y="4876800"/>
          <p14:tracePt t="114008" x="2813050" y="4889500"/>
          <p14:tracePt t="114025" x="2806700" y="4902200"/>
          <p14:tracePt t="114042" x="2787650" y="4933950"/>
          <p14:tracePt t="114058" x="2774950" y="4959350"/>
          <p14:tracePt t="114075" x="2755900" y="4984750"/>
          <p14:tracePt t="114092" x="2743200" y="5016500"/>
          <p14:tracePt t="114108" x="2724150" y="5060950"/>
          <p14:tracePt t="114126" x="2698750" y="5118100"/>
          <p14:tracePt t="114141" x="2692400" y="5149850"/>
          <p14:tracePt t="114158" x="2679700" y="5207000"/>
          <p14:tracePt t="114175" x="2679700" y="5264150"/>
          <p14:tracePt t="114191" x="2679700" y="5302250"/>
          <p14:tracePt t="114208" x="2679700" y="5334000"/>
          <p14:tracePt t="114225" x="2686050" y="5403850"/>
          <p14:tracePt t="114243" x="2686050" y="5416550"/>
          <p14:tracePt t="114258" x="2698750" y="5435600"/>
          <p14:tracePt t="114274" x="2730500" y="5480050"/>
          <p14:tracePt t="114291" x="2774950" y="5505450"/>
          <p14:tracePt t="114308" x="2825750" y="5543550"/>
          <p14:tracePt t="114324" x="2838450" y="5556250"/>
          <p14:tracePt t="114341" x="2901950" y="5600700"/>
          <p14:tracePt t="114358" x="2978150" y="5632450"/>
          <p14:tracePt t="114374" x="3022600" y="5657850"/>
          <p14:tracePt t="114391" x="3143250" y="5683250"/>
          <p14:tracePt t="114407" x="3308350" y="5715000"/>
          <p14:tracePt t="114424" x="3403600" y="5734050"/>
          <p14:tracePt t="114441" x="3594100" y="5765800"/>
          <p14:tracePt t="114458" x="3816350" y="5810250"/>
          <p14:tracePt t="114474" x="3917950" y="5842000"/>
          <p14:tracePt t="114491" x="4019550" y="5848350"/>
          <p14:tracePt t="114507" x="4279900" y="5899150"/>
          <p14:tracePt t="114524" x="4349750" y="5918200"/>
          <p14:tracePt t="114541" x="4445000" y="5937250"/>
          <p14:tracePt t="114557" x="4495800" y="5956300"/>
          <p14:tracePt t="114573" x="4559300" y="5969000"/>
          <p14:tracePt t="114590" x="4591050" y="5969000"/>
          <p14:tracePt t="114607" x="4610100" y="5969000"/>
          <p14:tracePt t="114624" x="4629150" y="5981700"/>
          <p14:tracePt t="114666" x="4629150" y="5988050"/>
          <p14:tracePt t="114730" x="4635500" y="5988050"/>
          <p14:tracePt t="114750" x="4641850" y="5988050"/>
          <p14:tracePt t="114758" x="4648200" y="5988050"/>
          <p14:tracePt t="114771" x="4660900" y="5988050"/>
          <p14:tracePt t="114779" x="4679950" y="5988050"/>
          <p14:tracePt t="114789" x="4711700" y="6000750"/>
          <p14:tracePt t="114807" x="4775200" y="6000750"/>
          <p14:tracePt t="114823" x="4832350" y="6007100"/>
          <p14:tracePt t="114840" x="4908550" y="6019800"/>
          <p14:tracePt t="114856" x="5213350" y="6026150"/>
          <p14:tracePt t="114872" x="5314950" y="6026150"/>
          <p14:tracePt t="114889" x="5416550" y="6026150"/>
          <p14:tracePt t="114906" x="5588000" y="5994400"/>
          <p14:tracePt t="114922" x="5765800" y="5949950"/>
          <p14:tracePt t="114940" x="5949950" y="5911850"/>
          <p14:tracePt t="114956" x="6051550" y="5880100"/>
          <p14:tracePt t="114972" x="6210300" y="5842000"/>
          <p14:tracePt t="114989" x="6343650" y="5803900"/>
          <p14:tracePt t="115005" x="6400800" y="5784850"/>
          <p14:tracePt t="115022" x="6508750" y="5765800"/>
          <p14:tracePt t="115039" x="6591300" y="5753100"/>
          <p14:tracePt t="115055" x="6629400" y="5740400"/>
          <p14:tracePt t="115073" x="6692900" y="5727700"/>
          <p14:tracePt t="115089" x="6743700" y="5715000"/>
          <p14:tracePt t="115105" x="6762750" y="5702300"/>
          <p14:tracePt t="115122" x="6794500" y="5676900"/>
          <p14:tracePt t="115138" x="6832600" y="5651500"/>
          <p14:tracePt t="115155" x="6838950" y="5638800"/>
          <p14:tracePt t="115172" x="6845300" y="5619750"/>
          <p14:tracePt t="115572" x="6851650" y="5619750"/>
          <p14:tracePt t="115580" x="6858000" y="5619750"/>
          <p14:tracePt t="115593" x="6870700" y="5613400"/>
          <p14:tracePt t="115603" x="6870700" y="5607050"/>
          <p14:tracePt t="115622" x="6902450" y="5600700"/>
          <p14:tracePt t="115637" x="6915150" y="5600700"/>
          <p14:tracePt t="115653" x="6940550" y="5588000"/>
          <p14:tracePt t="115670" x="6972300" y="5575300"/>
          <p14:tracePt t="115686" x="6985000" y="5568950"/>
          <p14:tracePt t="115703" x="6997700" y="5562600"/>
          <p14:tracePt t="115720" x="7023100" y="5549900"/>
          <p14:tracePt t="115736" x="7035800" y="5549900"/>
          <p14:tracePt t="115753" x="7073900" y="5537200"/>
          <p14:tracePt t="115770" x="7086600" y="5530850"/>
          <p14:tracePt t="115786" x="7099300" y="5518150"/>
          <p14:tracePt t="115803" x="7112000" y="5518150"/>
          <p14:tracePt t="115820" x="7143750" y="5499100"/>
          <p14:tracePt t="115836" x="7150100" y="5492750"/>
          <p14:tracePt t="115853" x="7175500" y="5480050"/>
          <p14:tracePt t="115869" x="7181850" y="5480050"/>
          <p14:tracePt t="115885" x="7200900" y="5467350"/>
          <p14:tracePt t="115903" x="7219950" y="5461000"/>
          <p14:tracePt t="115919" x="7232650" y="5461000"/>
          <p14:tracePt t="115935" x="7251700" y="5454650"/>
          <p14:tracePt t="115952" x="7258050" y="5454650"/>
          <p14:tracePt t="115969" x="7270750" y="5454650"/>
          <p14:tracePt t="115985" x="7289800" y="5448300"/>
          <p14:tracePt t="116002" x="7302500" y="5441950"/>
          <p14:tracePt t="116035" x="7308850" y="5435600"/>
          <p14:tracePt t="116052" x="7315200" y="5435600"/>
          <p14:tracePt t="116086" x="7321550" y="5435600"/>
          <p14:tracePt t="116113" x="7327900" y="5435600"/>
          <p14:tracePt t="116155" x="7334250" y="5435600"/>
          <p14:tracePt t="116162" x="7334250" y="5441950"/>
          <p14:tracePt t="116171" x="7340600" y="5441950"/>
          <p14:tracePt t="116373" x="7340600" y="5448300"/>
          <p14:tracePt t="116464" x="7334250" y="5448300"/>
          <p14:tracePt t="116506" x="7327900" y="5448300"/>
          <p14:tracePt t="116512" x="7321550" y="5448300"/>
          <p14:tracePt t="116541" x="7315200" y="5448300"/>
          <p14:tracePt t="116604" x="7308850" y="5448300"/>
          <p14:tracePt t="116653" x="7302500" y="5448300"/>
          <p14:tracePt t="116681" x="7296150" y="5448300"/>
          <p14:tracePt t="116703" x="7289800" y="5448300"/>
          <p14:tracePt t="116730" x="7283450" y="5448300"/>
          <p14:tracePt t="116752" x="7277100" y="5448300"/>
          <p14:tracePt t="116773" x="7270750" y="5448300"/>
          <p14:tracePt t="116815" x="7264400" y="5448300"/>
          <p14:tracePt t="116843" x="7258050" y="5448300"/>
          <p14:tracePt t="116864" x="7251700" y="5448300"/>
          <p14:tracePt t="116870" x="7245350" y="5448300"/>
          <p14:tracePt t="116892" x="7239000" y="5448300"/>
          <p14:tracePt t="116906" x="7232650" y="5448300"/>
          <p14:tracePt t="116941" x="7226300" y="5448300"/>
          <p14:tracePt t="116962" x="7219950" y="5448300"/>
          <p14:tracePt t="117004" x="7213600" y="5448300"/>
          <p14:tracePt t="117011" x="7207250" y="5448300"/>
          <p14:tracePt t="117045" x="7207250" y="5441950"/>
          <p14:tracePt t="117075" x="7207250" y="5435600"/>
          <p14:tracePt t="117083" x="7207250" y="5429250"/>
          <p14:tracePt t="117102" x="7213600" y="5429250"/>
          <p14:tracePt t="117124" x="7219950" y="5422900"/>
          <p14:tracePt t="117138" x="7226300" y="5422900"/>
          <p14:tracePt t="117144" x="7239000" y="5416550"/>
          <p14:tracePt t="117151" x="7245350" y="5416550"/>
          <p14:tracePt t="117168" x="7270750" y="5410200"/>
          <p14:tracePt t="117181" x="7296150" y="5410200"/>
          <p14:tracePt t="117198" x="7378700" y="5397500"/>
          <p14:tracePt t="117215" x="7486650" y="5384800"/>
          <p14:tracePt t="117231" x="7550150" y="5384800"/>
          <p14:tracePt t="117247" x="7664450" y="5391150"/>
          <p14:tracePt t="117264" x="7785100" y="5397500"/>
          <p14:tracePt t="117281" x="7835900" y="5410200"/>
          <p14:tracePt t="117297" x="7905750" y="5422900"/>
          <p14:tracePt t="117314" x="7950200" y="5429250"/>
          <p14:tracePt t="117330" x="7956550" y="5435600"/>
          <p14:tracePt t="117348" x="7969250" y="5435600"/>
          <p14:tracePt t="117364" x="7969250" y="5441950"/>
          <p14:tracePt t="117425" x="7962900" y="5441950"/>
          <p14:tracePt t="117432" x="7956550" y="5441950"/>
          <p14:tracePt t="117453" x="7950200" y="5441950"/>
          <p14:tracePt t="117474" x="7943850" y="5441950"/>
          <p14:tracePt t="119512" x="7937500" y="5441950"/>
          <p14:tracePt t="119519" x="7924800" y="5441950"/>
          <p14:tracePt t="119533" x="7899400" y="5441950"/>
          <p14:tracePt t="119543" x="7886700" y="5441950"/>
          <p14:tracePt t="119556" x="7861300" y="5441950"/>
          <p14:tracePt t="119573" x="7810500" y="5416550"/>
          <p14:tracePt t="119590" x="7778750" y="5410200"/>
          <p14:tracePt t="119606" x="7708900" y="5378450"/>
          <p14:tracePt t="119623" x="7632700" y="5334000"/>
          <p14:tracePt t="119639" x="7562850" y="5295900"/>
          <p14:tracePt t="119656" x="7531100" y="5276850"/>
          <p14:tracePt t="119673" x="7512050" y="5264150"/>
          <p14:tracePt t="119689" x="7467600" y="5232400"/>
          <p14:tracePt t="119706" x="7448550" y="5219700"/>
          <p14:tracePt t="119723" x="7429500" y="5207000"/>
          <p14:tracePt t="119739" x="7429500" y="5200650"/>
          <p14:tracePt t="119755" x="7416800" y="5187950"/>
          <p14:tracePt t="119789" x="7410450" y="5181600"/>
          <p14:tracePt t="120201" x="7410450" y="5187950"/>
          <p14:tracePt t="120222" x="7423150" y="5194300"/>
          <p14:tracePt t="120242" x="7429500" y="5200650"/>
          <p14:tracePt t="120249" x="7435850" y="5200650"/>
          <p14:tracePt t="120263" x="7442200" y="5200650"/>
          <p14:tracePt t="120273" x="7448550" y="5207000"/>
          <p14:tracePt t="120287" x="7461250" y="5207000"/>
          <p14:tracePt t="120303" x="7473950" y="5213350"/>
          <p14:tracePt t="120320" x="7543800" y="5232400"/>
          <p14:tracePt t="120337" x="7575550" y="5238750"/>
          <p14:tracePt t="120353" x="7607300" y="5245100"/>
          <p14:tracePt t="120370" x="7677150" y="5264150"/>
          <p14:tracePt t="120387" x="7747000" y="5270500"/>
          <p14:tracePt t="120404" x="7804150" y="5276850"/>
          <p14:tracePt t="120420" x="7816850" y="5276850"/>
          <p14:tracePt t="120436" x="7854950" y="5276850"/>
          <p14:tracePt t="120454" x="7874000" y="5270500"/>
          <p14:tracePt t="120470" x="7886700" y="5270500"/>
          <p14:tracePt t="120516" x="7893050" y="5270500"/>
          <p14:tracePt t="120950" x="7905750" y="5270500"/>
          <p14:tracePt t="120965" x="7943850" y="5270500"/>
          <p14:tracePt t="120972" x="7969250" y="5270500"/>
          <p14:tracePt t="120988" x="8020050" y="5270500"/>
          <p14:tracePt t="121002" x="8058150" y="5270500"/>
          <p14:tracePt t="121018" x="8147050" y="5270500"/>
          <p14:tracePt t="121035" x="8178800" y="5270500"/>
          <p14:tracePt t="121051" x="8229600" y="5270500"/>
          <p14:tracePt t="121068" x="8261350" y="5270500"/>
          <p14:tracePt t="121085" x="8267700" y="5270500"/>
          <p14:tracePt t="121101" x="8274050" y="5270500"/>
          <p14:tracePt t="121148" x="8280400" y="5270500"/>
          <p14:tracePt t="122390" x="8274050" y="5270500"/>
          <p14:tracePt t="122411" x="8267700" y="5270500"/>
          <p14:tracePt t="122418" x="8261350" y="5270500"/>
          <p14:tracePt t="122429" x="8255000" y="5276850"/>
          <p14:tracePt t="122447" x="8216900" y="5276850"/>
          <p14:tracePt t="122463" x="8197850" y="5276850"/>
          <p14:tracePt t="122480" x="8166100" y="5276850"/>
          <p14:tracePt t="122497" x="8051800" y="5276850"/>
          <p14:tracePt t="122512" x="8013700" y="5276850"/>
          <p14:tracePt t="122529" x="7975600" y="5276850"/>
          <p14:tracePt t="122546" x="7905750" y="5283200"/>
          <p14:tracePt t="122563" x="7835900" y="5289550"/>
          <p14:tracePt t="122581" x="7778750" y="5302250"/>
          <p14:tracePt t="122596" x="7747000" y="5308600"/>
          <p14:tracePt t="122612" x="7689850" y="5321300"/>
          <p14:tracePt t="122629" x="7632700" y="5321300"/>
          <p14:tracePt t="122645" x="7607300" y="5321300"/>
          <p14:tracePt t="122662" x="7550150" y="5321300"/>
          <p14:tracePt t="122679" x="7499350" y="5321300"/>
          <p14:tracePt t="122696" x="7480300" y="5321300"/>
          <p14:tracePt t="122699" x="7454900" y="5321300"/>
          <p14:tracePt t="122713" x="7442200" y="5321300"/>
          <p14:tracePt t="122728" x="7410450" y="5321300"/>
          <p14:tracePt t="122745" x="7397750" y="5321300"/>
          <p14:tracePt t="122762" x="7385050" y="5321300"/>
          <p14:tracePt t="122779" x="7366000" y="5321300"/>
          <p14:tracePt t="122796" x="7353300" y="5321300"/>
          <p14:tracePt t="122812" x="7340600" y="5321300"/>
          <p14:tracePt t="122828" x="7334250" y="5321300"/>
          <p14:tracePt t="122845" x="7321550" y="5321300"/>
          <p14:tracePt t="122862" x="7315200" y="5321300"/>
          <p14:tracePt t="122878" x="7308850" y="5321300"/>
          <p14:tracePt t="122895" x="7302500" y="5321300"/>
          <p14:tracePt t="122911" x="7302500" y="5327650"/>
          <p14:tracePt t="123619" x="7315200" y="5327650"/>
          <p14:tracePt t="123633" x="7334250" y="5327650"/>
          <p14:tracePt t="123639" x="7353300" y="5334000"/>
          <p14:tracePt t="123661" x="7366000" y="5334000"/>
          <p14:tracePt t="123676" x="7372350" y="5334000"/>
          <p14:tracePt t="123682" x="7378700" y="5334000"/>
          <p14:tracePt t="123710" x="7385050" y="5334000"/>
          <p14:tracePt t="123752" x="7391400" y="5334000"/>
          <p14:tracePt t="123850" x="7391400" y="5340350"/>
          <p14:tracePt t="123892" x="7397750" y="5340350"/>
          <p14:tracePt t="123934" x="7404100" y="5340350"/>
          <p14:tracePt t="124025" x="7410450" y="5340350"/>
          <p14:tracePt t="124173" x="7416800" y="5340350"/>
          <p14:tracePt t="124194" x="7423150" y="5340350"/>
          <p14:tracePt t="124201" x="7423150" y="5334000"/>
          <p14:tracePt t="124222" x="7429500" y="5327650"/>
          <p14:tracePt t="124249" x="7429500" y="5321300"/>
          <p14:tracePt t="124292" x="7435850" y="5314950"/>
          <p14:tracePt t="124299" x="7435850" y="5308600"/>
          <p14:tracePt t="124313" x="7435850" y="5302250"/>
          <p14:tracePt t="124323" x="7442200" y="5302250"/>
          <p14:tracePt t="124370" x="7442200" y="5295900"/>
          <p14:tracePt t="124391" x="7448550" y="5289550"/>
          <p14:tracePt t="124411" x="7448550" y="5283200"/>
          <p14:tracePt t="124433" x="7448550" y="5276850"/>
          <p14:tracePt t="124461" x="7448550" y="5270500"/>
          <p14:tracePt t="124475" x="7448550" y="5264150"/>
          <p14:tracePt t="124531" x="7448550" y="5257800"/>
          <p14:tracePt t="124615" x="7454900" y="5251450"/>
          <p14:tracePt t="124868" x="7442200" y="5251450"/>
          <p14:tracePt t="124875" x="7423150" y="5251450"/>
          <p14:tracePt t="124887" x="7391400" y="5251450"/>
          <p14:tracePt t="124904" x="7315200" y="5257800"/>
          <p14:tracePt t="124921" x="7258050" y="5264150"/>
          <p14:tracePt t="124938" x="7200900" y="5264150"/>
          <p14:tracePt t="124954" x="6985000" y="5264150"/>
          <p14:tracePt t="124971" x="6908800" y="5264150"/>
          <p14:tracePt t="124988" x="6718300" y="5251450"/>
          <p14:tracePt t="125004" x="6629400" y="5245100"/>
          <p14:tracePt t="125021" x="6470650" y="5226050"/>
          <p14:tracePt t="125037" x="6343650" y="5213350"/>
          <p14:tracePt t="125054" x="6292850" y="5207000"/>
          <p14:tracePt t="125071" x="6223000" y="5200650"/>
          <p14:tracePt t="125087" x="6153150" y="5187950"/>
          <p14:tracePt t="125104" x="6127750" y="5187950"/>
          <p14:tracePt t="125120" x="6064250" y="5181600"/>
          <p14:tracePt t="125137" x="6007100" y="5175250"/>
          <p14:tracePt t="125153" x="5981700" y="5175250"/>
          <p14:tracePt t="125170" x="5924550" y="5168900"/>
          <p14:tracePt t="125187" x="5867400" y="5168900"/>
          <p14:tracePt t="125204" x="5829300" y="5162550"/>
          <p14:tracePt t="125220" x="5778500" y="5162550"/>
          <p14:tracePt t="125237" x="5727700" y="5156200"/>
          <p14:tracePt t="125254" x="5689600" y="5156200"/>
          <p14:tracePt t="125270" x="5670550" y="5156200"/>
          <p14:tracePt t="125286" x="5645150" y="5143500"/>
          <p14:tracePt t="125303" x="5594350" y="5137150"/>
          <p14:tracePt t="125320" x="5581650" y="5137150"/>
          <p14:tracePt t="125336" x="5562600" y="5137150"/>
          <p14:tracePt t="125353" x="5543550" y="5137150"/>
          <p14:tracePt t="125369" x="5524500" y="5137150"/>
          <p14:tracePt t="125387" x="5518150" y="5137150"/>
          <p14:tracePt t="125403" x="5505450" y="5143500"/>
          <p14:tracePt t="125419" x="5486400" y="5149850"/>
          <p14:tracePt t="125437" x="5473700" y="5162550"/>
          <p14:tracePt t="125453" x="5467350" y="5162550"/>
          <p14:tracePt t="125469" x="5448300" y="5175250"/>
          <p14:tracePt t="125486" x="5422900" y="5187950"/>
          <p14:tracePt t="125502" x="5410200" y="5194300"/>
          <p14:tracePt t="125519" x="5372100" y="5213350"/>
          <p14:tracePt t="125535" x="5340350" y="5226050"/>
          <p14:tracePt t="125552" x="5327650" y="5232400"/>
          <p14:tracePt t="125570" x="5302250" y="5245100"/>
          <p14:tracePt t="125585" x="5289550" y="5251450"/>
          <p14:tracePt t="125602" x="5276850" y="5251450"/>
          <p14:tracePt t="125619" x="5270500" y="5251450"/>
          <p14:tracePt t="125635" x="5264150" y="5251450"/>
          <p14:tracePt t="125652" x="5257800" y="5251450"/>
          <p14:tracePt t="125689" x="5251450" y="5257800"/>
          <p14:tracePt t="125724" x="5245100" y="5257800"/>
          <p14:tracePt t="125780" x="5238750" y="5257800"/>
          <p14:tracePt t="125850" x="5232400" y="5264150"/>
          <p14:tracePt t="126230" x="5238750" y="5264150"/>
          <p14:tracePt t="126236" x="5245100" y="5264150"/>
          <p14:tracePt t="126252" x="5245100" y="5270500"/>
          <p14:tracePt t="126286" x="5257800" y="5276850"/>
          <p14:tracePt t="126321" x="5264150" y="5276850"/>
          <p14:tracePt t="126328" x="5270500" y="5276850"/>
          <p14:tracePt t="126336" x="5276850" y="5276850"/>
          <p14:tracePt t="126356" x="5283200" y="5276850"/>
          <p14:tracePt t="126377" x="5289550" y="5276850"/>
          <p14:tracePt t="126398" x="5289550" y="5283200"/>
          <p14:tracePt t="126419" x="5295900" y="5283200"/>
          <p14:tracePt t="126426" x="5302250" y="5283200"/>
          <p14:tracePt t="126447" x="5308600" y="5289550"/>
          <p14:tracePt t="126475" x="5314950" y="5289550"/>
          <p14:tracePt t="126496" x="5321300" y="5289550"/>
          <p14:tracePt t="126566" x="5321300" y="5295900"/>
          <p14:tracePt t="126608" x="5314950" y="5295900"/>
          <p14:tracePt t="126622" x="5314950" y="5302250"/>
          <p14:tracePt t="126629" x="5308600" y="5302250"/>
          <p14:tracePt t="126636" x="5302250" y="5302250"/>
          <p14:tracePt t="126651" x="5289550" y="5302250"/>
          <p14:tracePt t="126665" x="5283200" y="5302250"/>
          <p14:tracePt t="126682" x="5251450" y="5302250"/>
          <p14:tracePt t="126700" x="5226050" y="5308600"/>
          <p14:tracePt t="126715" x="5219700" y="5308600"/>
          <p14:tracePt t="126731" x="5194300" y="5308600"/>
          <p14:tracePt t="126748" x="5181600" y="5308600"/>
          <p14:tracePt t="126764" x="5175250" y="5308600"/>
          <p14:tracePt t="126782" x="5168900" y="5308600"/>
          <p14:tracePt t="126812" x="5162550" y="5308600"/>
          <p14:tracePt t="126889" x="5168900" y="5314950"/>
          <p14:tracePt t="126910" x="5175250" y="5314950"/>
          <p14:tracePt t="126917" x="5181600" y="5314950"/>
          <p14:tracePt t="126938" x="5187950" y="5321300"/>
          <p14:tracePt t="126959" x="5194300" y="5321300"/>
          <p14:tracePt t="126981" x="5200650" y="5321300"/>
          <p14:tracePt t="126987" x="5207000" y="5321300"/>
          <p14:tracePt t="127001" x="5213350" y="5321300"/>
          <p14:tracePt t="127014" x="5219700" y="5321300"/>
          <p14:tracePt t="127037" x="5226050" y="5321300"/>
          <p14:tracePt t="127051" x="5232400" y="5321300"/>
          <p14:tracePt t="127072" x="5238750" y="5321300"/>
          <p14:tracePt t="127080" x="5238750" y="5327650"/>
          <p14:tracePt t="127096" x="5245100" y="5327650"/>
          <p14:tracePt t="127121" x="5251450" y="5327650"/>
          <p14:tracePt t="127130" x="5257800" y="5327650"/>
          <p14:tracePt t="127184" x="5264150" y="5334000"/>
          <p14:tracePt t="127289" x="5257800" y="5334000"/>
          <p14:tracePt t="127310" x="5251450" y="5334000"/>
          <p14:tracePt t="127338" x="5245100" y="5334000"/>
          <p14:tracePt t="127360" x="5238750" y="5334000"/>
          <p14:tracePt t="127402" x="5232400" y="5334000"/>
          <p14:tracePt t="127408" x="5226050" y="5334000"/>
          <p14:tracePt t="127472" x="5219700" y="5327650"/>
          <p14:tracePt t="127480" x="5213350" y="5327650"/>
          <p14:tracePt t="127500" x="5207000" y="5327650"/>
          <p14:tracePt t="127570" x="5200650" y="5327650"/>
          <p14:tracePt t="128075" x="5168900" y="5327650"/>
          <p14:tracePt t="128082" x="5137150" y="5327650"/>
          <p14:tracePt t="128096" x="5099050" y="5327650"/>
          <p14:tracePt t="128110" x="5035550" y="5327650"/>
          <p14:tracePt t="128126" x="4921250" y="5327650"/>
          <p14:tracePt t="128143" x="4845050" y="5327650"/>
          <p14:tracePt t="128160" x="4692650" y="5327650"/>
          <p14:tracePt t="128176" x="4552950" y="5327650"/>
          <p14:tracePt t="128194" x="4451350" y="5327650"/>
          <p14:tracePt t="128210" x="4406900" y="5327650"/>
          <p14:tracePt t="128226" x="4349750" y="5327650"/>
          <p14:tracePt t="128243" x="4305300" y="5327650"/>
          <p14:tracePt t="128260" x="4273550" y="5321300"/>
          <p14:tracePt t="128276" x="4241800" y="5321300"/>
          <p14:tracePt t="128293" x="4222750" y="5321300"/>
          <p14:tracePt t="128309" x="4216400" y="5314950"/>
          <p14:tracePt t="128327" x="4210050" y="5314950"/>
          <p14:tracePt t="128432" x="4210050" y="5302250"/>
          <p14:tracePt t="128446" x="4222750" y="5302250"/>
          <p14:tracePt t="128453" x="4248150" y="5295900"/>
          <p14:tracePt t="128468" x="4267200" y="5295900"/>
          <p14:tracePt t="128475" x="4305300" y="5289550"/>
          <p14:tracePt t="128492" x="4349750" y="5283200"/>
          <p14:tracePt t="128509" x="4502150" y="5257800"/>
          <p14:tracePt t="128525" x="4692650" y="5232400"/>
          <p14:tracePt t="128542" x="4800600" y="5219700"/>
          <p14:tracePt t="128559" x="4965700" y="5187950"/>
          <p14:tracePt t="128575" x="5099050" y="5168900"/>
          <p14:tracePt t="128592" x="5137150" y="5162550"/>
          <p14:tracePt t="128609" x="5168900" y="5162550"/>
          <p14:tracePt t="128625" x="5187950" y="5156200"/>
          <p14:tracePt t="128658" x="5194300" y="5156200"/>
          <p14:tracePt t="128678" x="5200650" y="5156200"/>
          <p14:tracePt t="128888" x="5207000" y="5156200"/>
          <p14:tracePt t="128896" x="5213350" y="5162550"/>
          <p14:tracePt t="128907" x="5219700" y="5162550"/>
          <p14:tracePt t="128924" x="5232400" y="5181600"/>
          <p14:tracePt t="128940" x="5251450" y="5200650"/>
          <p14:tracePt t="128957" x="5270500" y="5207000"/>
          <p14:tracePt t="128974" x="5302250" y="5238750"/>
          <p14:tracePt t="128990" x="5314950" y="5245100"/>
          <p14:tracePt t="129007" x="5334000" y="5257800"/>
          <p14:tracePt t="129023" x="5340350" y="5257800"/>
          <p14:tracePt t="129064" x="5346700" y="5264150"/>
          <p14:tracePt t="129169" x="5353050" y="5264150"/>
          <p14:tracePt t="129288" x="5359400" y="5264150"/>
          <p14:tracePt t="129296" x="5365750" y="5270500"/>
          <p14:tracePt t="129310" x="5378450" y="5270500"/>
          <p14:tracePt t="129322" x="5384800" y="5270500"/>
          <p14:tracePt t="129339" x="5416550" y="5276850"/>
          <p14:tracePt t="129356" x="5441950" y="5289550"/>
          <p14:tracePt t="129373" x="5537200" y="5295900"/>
          <p14:tracePt t="129388" x="5664200" y="5308600"/>
          <p14:tracePt t="129405" x="5727700" y="5308600"/>
          <p14:tracePt t="129423" x="5892800" y="5314950"/>
          <p14:tracePt t="129439" x="6026150" y="5334000"/>
          <p14:tracePt t="129456" x="6083300" y="5340350"/>
          <p14:tracePt t="129472" x="6165850" y="5359400"/>
          <p14:tracePt t="129488" x="6210300" y="5372100"/>
          <p14:tracePt t="129505" x="6229350" y="5378450"/>
          <p14:tracePt t="129522" x="6242050" y="5378450"/>
          <p14:tracePt t="129538" x="6248400" y="5384800"/>
          <p14:tracePt t="129556" x="6254750" y="5391150"/>
          <p14:tracePt t="129588" x="6261100" y="5397500"/>
          <p14:tracePt t="129605" x="6280150" y="5403850"/>
          <p14:tracePt t="129638" x="6292850" y="5403850"/>
          <p14:tracePt t="129655" x="6305550" y="5403850"/>
          <p14:tracePt t="130009" x="6311900" y="5403850"/>
          <p14:tracePt t="130030" x="6324600" y="5403850"/>
          <p14:tracePt t="130038" x="6337300" y="5403850"/>
          <p14:tracePt t="130051" x="6343650" y="5410200"/>
          <p14:tracePt t="130057" x="6362700" y="5410200"/>
          <p14:tracePt t="130074" x="6369050" y="5410200"/>
          <p14:tracePt t="130087" x="6394450" y="5410200"/>
          <p14:tracePt t="130104" x="6400800" y="5403850"/>
          <p14:tracePt t="130122" x="6438900" y="5372100"/>
          <p14:tracePt t="130136" x="6457950" y="5353050"/>
          <p14:tracePt t="130153" x="6502400" y="5314950"/>
          <p14:tracePt t="130171" x="6540500" y="5289550"/>
          <p14:tracePt t="130186" x="6546850" y="5276850"/>
          <p14:tracePt t="130203" x="6559550" y="5238750"/>
          <p14:tracePt t="130220" x="6565900" y="5232400"/>
          <p14:tracePt t="130270" x="6572250" y="5232400"/>
          <p14:tracePt t="130359" x="6572250" y="5238750"/>
          <p14:tracePt t="130388" x="6572250" y="5245100"/>
          <p14:tracePt t="130423" x="6572250" y="5251450"/>
          <p14:tracePt t="130437" x="6572250" y="5257800"/>
          <p14:tracePt t="130458" x="6572250" y="5264150"/>
          <p14:tracePt t="130472" x="6565900" y="5264150"/>
          <p14:tracePt t="130479" x="6559550" y="5264150"/>
          <p14:tracePt t="130500" x="6546850" y="5264150"/>
          <p14:tracePt t="130507" x="6540500" y="5264150"/>
          <p14:tracePt t="130521" x="6527800" y="5264150"/>
          <p14:tracePt t="130535" x="6515100" y="5264150"/>
          <p14:tracePt t="130552" x="6477000" y="5264150"/>
          <p14:tracePt t="130568" x="6457950" y="5264150"/>
          <p14:tracePt t="130585" x="6413500" y="5264150"/>
          <p14:tracePt t="130601" x="6381750" y="5245100"/>
          <p14:tracePt t="130618" x="6369050" y="5245100"/>
          <p14:tracePt t="130635" x="6350000" y="5245100"/>
          <p14:tracePt t="130651" x="6343650" y="5245100"/>
          <p14:tracePt t="130669" x="6337300" y="5245100"/>
          <p14:tracePt t="130732" x="6343650" y="5245100"/>
          <p14:tracePt t="130739" x="6350000" y="5245100"/>
          <p14:tracePt t="130754" x="6356350" y="5245100"/>
          <p14:tracePt t="130767" x="6362700" y="5251450"/>
          <p14:tracePt t="130784" x="6375400" y="5251450"/>
          <p14:tracePt t="130801" x="6381750" y="5251450"/>
          <p14:tracePt t="130817" x="6407150" y="5257800"/>
          <p14:tracePt t="130834" x="6445250" y="5264150"/>
          <p14:tracePt t="130851" x="6477000" y="5270500"/>
          <p14:tracePt t="130867" x="6489700" y="5276850"/>
          <p14:tracePt t="130884" x="6502400" y="5276850"/>
          <p14:tracePt t="130901" x="6508750" y="5276850"/>
          <p14:tracePt t="130933" x="6515100" y="5276850"/>
          <p14:tracePt t="130971" x="6521450" y="5283200"/>
          <p14:tracePt t="131020" x="6515100" y="5283200"/>
          <p14:tracePt t="131035" x="6508750" y="5283200"/>
          <p14:tracePt t="131041" x="6502400" y="5283200"/>
          <p14:tracePt t="131055" x="6496050" y="5283200"/>
          <p14:tracePt t="131066" x="6489700" y="5283200"/>
          <p14:tracePt t="131083" x="6457950" y="5276850"/>
          <p14:tracePt t="131099" x="6438900" y="5276850"/>
          <p14:tracePt t="131116" x="6381750" y="5276850"/>
          <p14:tracePt t="131133" x="6337300" y="5270500"/>
          <p14:tracePt t="131150" x="6318250" y="5270500"/>
          <p14:tracePt t="131167" x="6292850" y="5264150"/>
          <p14:tracePt t="131182" x="6280150" y="5264150"/>
          <p14:tracePt t="131199" x="6273800" y="5264150"/>
          <p14:tracePt t="131216" x="6267450" y="5264150"/>
          <p14:tracePt t="131232" x="6267450" y="5270500"/>
          <p14:tracePt t="131266" x="6267450" y="5276850"/>
          <p14:tracePt t="131300" x="6267450" y="5283200"/>
          <p14:tracePt t="131371" x="6267450" y="5289550"/>
          <p14:tracePt t="131420" x="6273800" y="5295900"/>
          <p14:tracePt t="131483" x="6273800" y="5302250"/>
          <p14:tracePt t="131490" x="6267450" y="5302250"/>
          <p14:tracePt t="131511" x="6267450" y="5308600"/>
          <p14:tracePt t="131525" x="6261100" y="5308600"/>
          <p14:tracePt t="131535" x="6254750" y="5314950"/>
          <p14:tracePt t="131547" x="6248400" y="5314950"/>
          <p14:tracePt t="131564" x="6216650" y="5327650"/>
          <p14:tracePt t="131582" x="6172200" y="5334000"/>
          <p14:tracePt t="131598" x="6146800" y="5340350"/>
          <p14:tracePt t="131614" x="6127750" y="5340350"/>
          <p14:tracePt t="131631" x="6057900" y="5340350"/>
          <p14:tracePt t="131648" x="6032500" y="5340350"/>
          <p14:tracePt t="131665" x="6019800" y="5340350"/>
          <p14:tracePt t="131681" x="5994400" y="5321300"/>
          <p14:tracePt t="131697" x="5969000" y="5302250"/>
          <p14:tracePt t="131715" x="5956300" y="5283200"/>
          <p14:tracePt t="131731" x="5956300" y="5276850"/>
          <p14:tracePt t="131747" x="5943600" y="5257800"/>
          <p14:tracePt t="131764" x="5943600" y="5245100"/>
          <p14:tracePt t="131780" x="5943600" y="5238750"/>
          <p14:tracePt t="131797" x="5943600" y="5232400"/>
          <p14:tracePt t="131834" x="5943600" y="5226050"/>
          <p14:tracePt t="131897" x="5937250" y="5219700"/>
          <p14:tracePt t="132038" x="5937250" y="5226050"/>
          <p14:tracePt t="132087" x="5937250" y="5232400"/>
          <p14:tracePt t="132164" x="5937250" y="5238750"/>
          <p14:tracePt t="132177" x="5937250" y="5245100"/>
          <p14:tracePt t="132184" x="5943600" y="5245100"/>
          <p14:tracePt t="132196" x="5949950" y="5251450"/>
          <p14:tracePt t="132215" x="5956300" y="5257800"/>
          <p14:tracePt t="132228" x="5969000" y="5270500"/>
          <p14:tracePt t="132246" x="5975350" y="5276850"/>
          <p14:tracePt t="132263" x="6032500" y="5308600"/>
          <p14:tracePt t="132279" x="6064250" y="5327650"/>
          <p14:tracePt t="132295" x="6083300" y="5334000"/>
          <p14:tracePt t="132312" x="6146800" y="5346700"/>
          <p14:tracePt t="132329" x="6191250" y="5353050"/>
          <p14:tracePt t="132346" x="6216650" y="5353050"/>
          <p14:tracePt t="132363" x="6254750" y="5353050"/>
          <p14:tracePt t="132379" x="6273800" y="5353050"/>
          <p14:tracePt t="132396" x="6292850" y="5346700"/>
          <p14:tracePt t="132465" x="6299200" y="5346700"/>
          <p14:tracePt t="132563" x="6292850" y="5346700"/>
          <p14:tracePt t="132579" x="6286500" y="5346700"/>
          <p14:tracePt t="132585" x="6273800" y="5353050"/>
          <p14:tracePt t="132599" x="6261100" y="5353050"/>
          <p14:tracePt t="132611" x="6248400" y="5359400"/>
          <p14:tracePt t="132628" x="6191250" y="5359400"/>
          <p14:tracePt t="132644" x="6159500" y="5365750"/>
          <p14:tracePt t="132662" x="6083300" y="5365750"/>
          <p14:tracePt t="132678" x="6026150" y="5365750"/>
          <p14:tracePt t="132694" x="6007100" y="5365750"/>
          <p14:tracePt t="132711" x="5975350" y="5365750"/>
          <p14:tracePt t="132727" x="5956300" y="5365750"/>
          <p14:tracePt t="132743" x="5949950" y="5365750"/>
          <p14:tracePt t="132761" x="5943600" y="5365750"/>
          <p14:tracePt t="132794" x="5937250" y="5365750"/>
          <p14:tracePt t="133287" x="5949950" y="5365750"/>
          <p14:tracePt t="133301" x="5956300" y="5365750"/>
          <p14:tracePt t="133307" x="5975350" y="5372100"/>
          <p14:tracePt t="133315" x="5988050" y="5372100"/>
          <p14:tracePt t="133329" x="6019800" y="5378450"/>
          <p14:tracePt t="133342" x="6070600" y="5391150"/>
          <p14:tracePt t="133359" x="6210300" y="5397500"/>
          <p14:tracePt t="133375" x="6311900" y="5410200"/>
          <p14:tracePt t="133392" x="6527800" y="5429250"/>
          <p14:tracePt t="133408" x="6769100" y="5454650"/>
          <p14:tracePt t="133425" x="6889750" y="5461000"/>
          <p14:tracePt t="133442" x="7080250" y="5486400"/>
          <p14:tracePt t="133458" x="7207250" y="5492750"/>
          <p14:tracePt t="133475" x="7245350" y="5492750"/>
          <p14:tracePt t="133491" x="7315200" y="5492750"/>
          <p14:tracePt t="133508" x="7334250" y="5492750"/>
          <p14:tracePt t="133526" x="7378700" y="5486400"/>
          <p14:tracePt t="133541" x="7385050" y="5480050"/>
          <p14:tracePt t="133558" x="7391400" y="5467350"/>
          <p14:tracePt t="133574" x="7397750" y="5454650"/>
          <p14:tracePt t="133591" x="7410450" y="5435600"/>
          <p14:tracePt t="133624" x="7416800" y="5435600"/>
          <p14:tracePt t="133641" x="7423150" y="5422900"/>
          <p14:tracePt t="133659" x="7435850" y="5403850"/>
          <p14:tracePt t="133674" x="7448550" y="5397500"/>
          <p14:tracePt t="133691" x="7467600" y="5378450"/>
          <p14:tracePt t="133708" x="7486650" y="5359400"/>
          <p14:tracePt t="133724" x="7499350" y="5353050"/>
          <p14:tracePt t="133740" x="7512050" y="5340350"/>
          <p14:tracePt t="133757" x="7518400" y="5334000"/>
          <p14:tracePt t="133790" x="7524750" y="5334000"/>
          <p14:tracePt t="133820" x="7524750" y="5327650"/>
          <p14:tracePt t="133890" x="7531100" y="5321300"/>
          <p14:tracePt t="134030" x="7524750" y="5321300"/>
          <p14:tracePt t="134037" x="7518400" y="5321300"/>
          <p14:tracePt t="134052" x="7512050" y="5321300"/>
          <p14:tracePt t="134059" x="7499350" y="5321300"/>
          <p14:tracePt t="134075" x="7480300" y="5321300"/>
          <p14:tracePt t="134090" x="7410450" y="5327650"/>
          <p14:tracePt t="134106" x="7346950" y="5334000"/>
          <p14:tracePt t="134123" x="7181850" y="5346700"/>
          <p14:tracePt t="134139" x="7054850" y="5346700"/>
          <p14:tracePt t="134156" x="6711950" y="5346700"/>
          <p14:tracePt t="134172" x="6604000" y="5346700"/>
          <p14:tracePt t="134189" x="6496050" y="5340350"/>
          <p14:tracePt t="134206" x="6343650" y="5314950"/>
          <p14:tracePt t="134222" x="6235700" y="5295900"/>
          <p14:tracePt t="134239" x="6191250" y="5289550"/>
          <p14:tracePt t="134255" x="6115050" y="5276850"/>
          <p14:tracePt t="134273" x="6064250" y="5270500"/>
          <p14:tracePt t="134289" x="6051550" y="5264150"/>
          <p14:tracePt t="134306" x="6026150" y="5257800"/>
          <p14:tracePt t="134322" x="6013450" y="5251450"/>
          <p14:tracePt t="134339" x="5994400" y="5251450"/>
          <p14:tracePt t="134355" x="5988050" y="5251450"/>
          <p14:tracePt t="134372" x="5981700" y="5245100"/>
          <p14:tracePt t="134389" x="5975350" y="5245100"/>
          <p14:tracePt t="134421" x="5969000" y="5245100"/>
          <p14:tracePt t="134438" x="5962650" y="5238750"/>
          <p14:tracePt t="134459" x="5956300" y="5238750"/>
          <p14:tracePt t="134494" x="5949950" y="5232400"/>
          <p14:tracePt t="134522" x="5949950" y="5226050"/>
          <p14:tracePt t="134529" x="5943600" y="5226050"/>
          <p14:tracePt t="134564" x="5943600" y="5219700"/>
          <p14:tracePt t="134572" x="5943600" y="5213350"/>
          <p14:tracePt t="134599" x="5943600" y="5207000"/>
          <p14:tracePt t="134613" x="5943600" y="5200650"/>
          <p14:tracePt t="134634" x="5943600" y="5194300"/>
          <p14:tracePt t="134648" x="5943600" y="5187950"/>
          <p14:tracePt t="134662" x="5949950" y="5181600"/>
          <p14:tracePt t="134690" x="5956300" y="5175250"/>
          <p14:tracePt t="134739" x="5962650" y="5168900"/>
          <p14:tracePt t="134781" x="5962650" y="5162550"/>
          <p14:tracePt t="134809" x="5962650" y="5156200"/>
          <p14:tracePt t="134859" x="5969000" y="5156200"/>
          <p14:tracePt t="134879" x="5969000" y="5162550"/>
          <p14:tracePt t="134901" x="5969000" y="5168900"/>
          <p14:tracePt t="134922" x="5975350" y="5168900"/>
          <p14:tracePt t="134928" x="5975350" y="5175250"/>
          <p14:tracePt t="134943" x="5975350" y="5181600"/>
          <p14:tracePt t="134971" x="5975350" y="5194300"/>
          <p14:tracePt t="134999" x="5975350" y="5200650"/>
          <p14:tracePt t="135020" x="5975350" y="5207000"/>
          <p14:tracePt t="135090" x="5975350" y="5213350"/>
          <p14:tracePt t="135111" x="5975350" y="5219700"/>
          <p14:tracePt t="135125" x="5975350" y="5226050"/>
          <p14:tracePt t="135132" x="5981700" y="5226050"/>
          <p14:tracePt t="135139" x="5988050" y="5226050"/>
          <p14:tracePt t="135160" x="5994400" y="5232400"/>
          <p14:tracePt t="135174" x="6000750" y="5232400"/>
          <p14:tracePt t="135196" x="6007100" y="5232400"/>
          <p14:tracePt t="135205" x="6013450" y="5232400"/>
          <p14:tracePt t="135219" x="6019800" y="5238750"/>
          <p14:tracePt t="135235" x="6038850" y="5238750"/>
          <p14:tracePt t="135253" x="6064250" y="5245100"/>
          <p14:tracePt t="135268" x="6083300" y="5251450"/>
          <p14:tracePt t="135286" x="6134100" y="5257800"/>
          <p14:tracePt t="135302" x="6191250" y="5283200"/>
          <p14:tracePt t="135319" x="6223000" y="5289550"/>
          <p14:tracePt t="135336" x="6267450" y="5302250"/>
          <p14:tracePt t="135352" x="6324600" y="5314950"/>
          <p14:tracePt t="135368" x="6343650" y="5321300"/>
          <p14:tracePt t="135385" x="6394450" y="5334000"/>
          <p14:tracePt t="135401" x="6407150" y="5334000"/>
          <p14:tracePt t="135418" x="6438900" y="5334000"/>
          <p14:tracePt t="135435" x="6457950" y="5334000"/>
          <p14:tracePt t="135451" x="6470650" y="5327650"/>
          <p14:tracePt t="135468" x="6477000" y="5327650"/>
          <p14:tracePt t="135485" x="6489700" y="5321300"/>
          <p14:tracePt t="135501" x="6496050" y="5314950"/>
          <p14:tracePt t="135518" x="6502400" y="5308600"/>
          <p14:tracePt t="135535" x="6508750" y="5308600"/>
          <p14:tracePt t="135568" x="6515100" y="5302250"/>
          <p14:tracePt t="135967" x="6515100" y="5308600"/>
          <p14:tracePt t="136366" x="6521450" y="5308600"/>
          <p14:tracePt t="136373" x="6546850" y="5308600"/>
          <p14:tracePt t="136387" x="6572250" y="5308600"/>
          <p14:tracePt t="136398" x="6591300" y="5308600"/>
          <p14:tracePt t="136414" x="6667500" y="5289550"/>
          <p14:tracePt t="136431" x="6692900" y="5283200"/>
          <p14:tracePt t="136448" x="6775450" y="5270500"/>
          <p14:tracePt t="136466" x="6851650" y="5245100"/>
          <p14:tracePt t="136481" x="6902450" y="5226050"/>
          <p14:tracePt t="136498" x="6997700" y="5200650"/>
          <p14:tracePt t="136514" x="7118350" y="5181600"/>
          <p14:tracePt t="136531" x="7162800" y="5175250"/>
          <p14:tracePt t="136548" x="7245350" y="5149850"/>
          <p14:tracePt t="136564" x="7270750" y="5149850"/>
          <p14:tracePt t="136581" x="7315200" y="5137150"/>
          <p14:tracePt t="136597" x="7340600" y="5137150"/>
          <p14:tracePt t="136614" x="7346950" y="5137150"/>
          <p14:tracePt t="136631" x="7366000" y="5137150"/>
          <p14:tracePt t="136648" x="7378700" y="5149850"/>
          <p14:tracePt t="136664" x="7391400" y="5149850"/>
          <p14:tracePt t="136681" x="7410450" y="5162550"/>
          <p14:tracePt t="136696" x="7429500" y="5162550"/>
          <p14:tracePt t="136713" x="7435850" y="5162550"/>
          <p14:tracePt t="136730" x="7448550" y="5162550"/>
          <p14:tracePt t="136747" x="7473950" y="5162550"/>
          <p14:tracePt t="136764" x="7493000" y="5168900"/>
          <p14:tracePt t="136780" x="7543800" y="5168900"/>
          <p14:tracePt t="136796" x="7594600" y="5168900"/>
          <p14:tracePt t="136814" x="7651750" y="5168900"/>
          <p14:tracePt t="136829" x="7670800" y="5168900"/>
          <p14:tracePt t="136846" x="7689850" y="5168900"/>
          <p14:tracePt t="136864" x="7721600" y="5175250"/>
          <p14:tracePt t="136885" x="7727950" y="5175250"/>
          <p14:tracePt t="136906" x="7734300" y="5175250"/>
          <p14:tracePt t="136969" x="7740650" y="5175250"/>
          <p14:tracePt t="136997" x="7747000" y="5181600"/>
          <p14:tracePt t="137018" x="7753350" y="5181600"/>
          <p14:tracePt t="137025" x="7753350" y="5187950"/>
          <p14:tracePt t="137039" x="7759700" y="5187950"/>
          <p14:tracePt t="137048" x="7766050" y="5187950"/>
          <p14:tracePt t="137067" x="7772400" y="5194300"/>
          <p14:tracePt t="137079" x="7778750" y="5194300"/>
          <p14:tracePt t="137098" x="7785100" y="5194300"/>
          <p14:tracePt t="137130" x="7791450" y="5194300"/>
          <p14:tracePt t="137137" x="7797800" y="5194300"/>
          <p14:tracePt t="137146" x="7804150" y="5194300"/>
          <p14:tracePt t="137162" x="7810500" y="5194300"/>
          <p14:tracePt t="137179" x="7823200" y="5194300"/>
          <p14:tracePt t="137196" x="7829550" y="5194300"/>
          <p14:tracePt t="137212" x="7861300" y="5194300"/>
          <p14:tracePt t="137229" x="7899400" y="5194300"/>
          <p14:tracePt t="137245" x="7918450" y="5194300"/>
          <p14:tracePt t="137262" x="7950200" y="5194300"/>
          <p14:tracePt t="137278" x="7988300" y="5200650"/>
          <p14:tracePt t="137295" x="8001000" y="5200650"/>
          <p14:tracePt t="137312" x="8026400" y="5200650"/>
          <p14:tracePt t="137328" x="8039100" y="5207000"/>
          <p14:tracePt t="137344" x="8045450" y="5207000"/>
          <p14:tracePt t="137362" x="8051800" y="5207000"/>
          <p14:tracePt t="137629" x="8045450" y="5207000"/>
          <p14:tracePt t="137635" x="8039100" y="5200650"/>
          <p14:tracePt t="137649" x="8032750" y="5200650"/>
          <p14:tracePt t="137660" x="8026400" y="5194300"/>
          <p14:tracePt t="137677" x="8001000" y="5187950"/>
          <p14:tracePt t="137693" x="7981950" y="5187950"/>
          <p14:tracePt t="137710" x="7931150" y="5175250"/>
          <p14:tracePt t="137727" x="7880350" y="5162550"/>
          <p14:tracePt t="137743" x="7861300" y="5162550"/>
          <p14:tracePt t="137760" x="7842250" y="5156200"/>
          <p14:tracePt t="137777" x="7797800" y="5137150"/>
          <p14:tracePt t="137793" x="7785100" y="5130800"/>
          <p14:tracePt t="137812" x="7766050" y="5130800"/>
          <p14:tracePt t="137826" x="7753350" y="5130800"/>
          <p14:tracePt t="137843" x="7734300" y="5130800"/>
          <p14:tracePt t="137860" x="7727950" y="5130800"/>
          <p14:tracePt t="137876" x="7721600" y="5130800"/>
          <p14:tracePt t="137893" x="7708900" y="5130800"/>
          <p14:tracePt t="137910" x="7696200" y="5130800"/>
          <p14:tracePt t="137942" x="7689850" y="5130800"/>
          <p14:tracePt t="137959" x="7683500" y="5130800"/>
          <p14:tracePt t="137979" x="7677150" y="5130800"/>
          <p14:tracePt t="138007" x="7670800" y="5130800"/>
          <p14:tracePt t="138050" x="7664450" y="5130800"/>
          <p14:tracePt t="138078" x="7658100" y="5130800"/>
          <p14:tracePt t="138218" x="7651750" y="5130800"/>
          <p14:tracePt t="138562" x="7658100" y="5130800"/>
          <p14:tracePt t="138569" x="7664450" y="5130800"/>
          <p14:tracePt t="138583" x="7677150" y="5130800"/>
          <p14:tracePt t="138592" x="7683500" y="5130800"/>
          <p14:tracePt t="138607" x="7689850" y="5130800"/>
          <p14:tracePt t="138624" x="7721600" y="5124450"/>
          <p14:tracePt t="138640" x="7747000" y="5111750"/>
          <p14:tracePt t="138657" x="7766050" y="5099050"/>
          <p14:tracePt t="138674" x="7791450" y="5092700"/>
          <p14:tracePt t="138690" x="7816850" y="5086350"/>
          <p14:tracePt t="138707" x="7829550" y="5080000"/>
          <p14:tracePt t="138724" x="7835900" y="5080000"/>
          <p14:tracePt t="138740" x="7842250" y="5080000"/>
          <p14:tracePt t="138756" x="7848600" y="5080000"/>
          <p14:tracePt t="138822" x="7854950" y="5080000"/>
          <p14:tracePt t="138850" x="7861300" y="5080000"/>
          <p14:tracePt t="138871" x="7867650" y="5080000"/>
          <p14:tracePt t="138885" x="7874000" y="5080000"/>
          <p14:tracePt t="138892" x="7874000" y="5086350"/>
          <p14:tracePt t="138906" x="7880350" y="5086350"/>
          <p14:tracePt t="138923" x="7886700" y="5086350"/>
          <p14:tracePt t="138942" x="7893050" y="5092700"/>
          <p14:tracePt t="138969" x="7899400" y="5092700"/>
          <p14:tracePt t="138990" x="7905750" y="5099050"/>
          <p14:tracePt t="139007" x="7912100" y="5105400"/>
          <p14:tracePt t="139024" x="7918450" y="5105400"/>
          <p14:tracePt t="139036" x="7924800" y="5105400"/>
          <p14:tracePt t="139065" x="7931150" y="5105400"/>
          <p14:tracePt t="139086" x="7931150" y="5111750"/>
          <p14:tracePt t="139107" x="7937500" y="5111750"/>
          <p14:tracePt t="139128" x="7937500" y="5118100"/>
          <p14:tracePt t="139135" x="7943850" y="5118100"/>
          <p14:tracePt t="139171" x="7950200" y="5118100"/>
          <p14:tracePt t="139198" x="7956550" y="5124450"/>
          <p14:tracePt t="139227" x="7962900" y="5130800"/>
          <p14:tracePt t="139248" x="7969250" y="5130800"/>
          <p14:tracePt t="139269" x="7969250" y="5137150"/>
          <p14:tracePt t="139311" x="7975600" y="5137150"/>
          <p14:tracePt t="139402" x="7981950" y="5143500"/>
          <p14:tracePt t="139872" x="7994650" y="5143500"/>
          <p14:tracePt t="139879" x="8001000" y="5143500"/>
          <p14:tracePt t="139888" x="8020050" y="5137150"/>
          <p14:tracePt t="139902" x="8032750" y="5130800"/>
          <p14:tracePt t="139919" x="8045450" y="5130800"/>
          <p14:tracePt t="139936" x="8077200" y="5118100"/>
          <p14:tracePt t="139952" x="8108950" y="5099050"/>
          <p14:tracePt t="139969" x="8121650" y="5092700"/>
          <p14:tracePt t="139986" x="8159750" y="5086350"/>
          <p14:tracePt t="140002" x="8172450" y="5080000"/>
          <p14:tracePt t="140020" x="8191500" y="5073650"/>
          <p14:tracePt t="140035" x="8204200" y="5073650"/>
          <p14:tracePt t="140052" x="8216900" y="5073650"/>
          <p14:tracePt t="140069" x="8235950" y="5073650"/>
          <p14:tracePt t="140086" x="8242300" y="5073650"/>
          <p14:tracePt t="140102" x="8261350" y="5073650"/>
          <p14:tracePt t="140119" x="8280400" y="5073650"/>
          <p14:tracePt t="140135" x="8293100" y="5073650"/>
          <p14:tracePt t="140152" x="8305800" y="5080000"/>
          <p14:tracePt t="140169" x="8324850" y="5086350"/>
          <p14:tracePt t="140185" x="8337550" y="5092700"/>
          <p14:tracePt t="140203" x="8350250" y="5099050"/>
          <p14:tracePt t="140218" x="8375650" y="5111750"/>
          <p14:tracePt t="140234" x="8375650" y="5118100"/>
          <p14:tracePt t="140252" x="8388350" y="5124450"/>
          <p14:tracePt t="140268" x="8401050" y="5124450"/>
          <p14:tracePt t="140285" x="8407400" y="5137150"/>
          <p14:tracePt t="140302" x="8413750" y="5143500"/>
          <p14:tracePt t="140328" x="8420100" y="5149850"/>
          <p14:tracePt t="140349" x="8426450" y="5149850"/>
          <p14:tracePt t="140357" x="8426450" y="5156200"/>
          <p14:tracePt t="140392" x="8432800" y="5156200"/>
          <p14:tracePt t="140398" x="8439150" y="5162550"/>
          <p14:tracePt t="140427" x="8445500" y="5162550"/>
          <p14:tracePt t="140482" x="8451850" y="5168900"/>
          <p14:tracePt t="140532" x="8458200" y="5175250"/>
          <p14:tracePt t="140560" x="8470900" y="5181600"/>
          <p14:tracePt t="140609" x="8477250" y="5187950"/>
          <p14:tracePt t="140644" x="8483600" y="5187950"/>
          <p14:tracePt t="140693" x="8489950" y="5194300"/>
          <p14:tracePt t="140798" x="8496300" y="5194300"/>
          <p14:tracePt t="142153" x="8483600" y="5194300"/>
          <p14:tracePt t="142167" x="8477250" y="5194300"/>
          <p14:tracePt t="142181" x="8464550" y="5194300"/>
          <p14:tracePt t="142196" x="8458200" y="5194300"/>
          <p14:tracePt t="142216" x="8445500" y="5194300"/>
          <p14:tracePt t="142223" x="8420100" y="5194300"/>
          <p14:tracePt t="142237" x="8401050" y="5194300"/>
          <p14:tracePt t="142247" x="8375650" y="5194300"/>
          <p14:tracePt t="142261" x="8343900" y="5194300"/>
          <p14:tracePt t="142278" x="8267700" y="5194300"/>
          <p14:tracePt t="142294" x="8191500" y="5194300"/>
          <p14:tracePt t="142311" x="8159750" y="5194300"/>
          <p14:tracePt t="142328" x="8083550" y="5194300"/>
          <p14:tracePt t="142344" x="8051800" y="5194300"/>
          <p14:tracePt t="142361" x="7994650" y="5194300"/>
          <p14:tracePt t="142378" x="7943850" y="5194300"/>
          <p14:tracePt t="142394" x="7924800" y="5194300"/>
          <p14:tracePt t="142410" x="7899400" y="5194300"/>
          <p14:tracePt t="142427" x="7886700" y="5194300"/>
          <p14:tracePt t="142444" x="7880350" y="5194300"/>
          <p14:tracePt t="142461" x="7874000" y="5194300"/>
          <p14:tracePt t="142525" x="7867650" y="5194300"/>
          <p14:tracePt t="142644" x="7874000" y="5194300"/>
          <p14:tracePt t="142665" x="7880350" y="5194300"/>
          <p14:tracePt t="142686" x="7893050" y="5194300"/>
          <p14:tracePt t="142694" x="7899400" y="5194300"/>
          <p14:tracePt t="142707" x="7912100" y="5194300"/>
          <p14:tracePt t="142714" x="7931150" y="5194300"/>
          <p14:tracePt t="142729" x="7950200" y="5194300"/>
          <p14:tracePt t="142742" x="7981950" y="5194300"/>
          <p14:tracePt t="142759" x="8058150" y="5187950"/>
          <p14:tracePt t="142776" x="8115300" y="5175250"/>
          <p14:tracePt t="142792" x="8216900" y="5175250"/>
          <p14:tracePt t="142809" x="8299450" y="5168900"/>
          <p14:tracePt t="142827" x="8343900" y="5168900"/>
          <p14:tracePt t="142842" x="8356600" y="5168900"/>
          <p14:tracePt t="142859" x="8375650" y="5168900"/>
          <p14:tracePt t="142876" x="8388350" y="5168900"/>
          <p14:tracePt t="142946" x="8375650" y="5168900"/>
          <p14:tracePt t="142953" x="8362950" y="5168900"/>
          <p14:tracePt t="142967" x="8350250" y="5168900"/>
          <p14:tracePt t="142975" x="8337550" y="5168900"/>
          <p14:tracePt t="142992" x="8312150" y="5168900"/>
          <p14:tracePt t="143009" x="8255000" y="5168900"/>
          <p14:tracePt t="143025" x="8204200" y="5168900"/>
          <p14:tracePt t="143042" x="8128000" y="5168900"/>
          <p14:tracePt t="143059" x="8032750" y="5168900"/>
          <p14:tracePt t="143075" x="7994650" y="5168900"/>
          <p14:tracePt t="143092" x="7956550" y="5175250"/>
          <p14:tracePt t="143108" x="7924800" y="5181600"/>
          <p14:tracePt t="143142" x="7918450" y="5181600"/>
          <p14:tracePt t="143205" x="7918450" y="5187950"/>
          <p14:tracePt t="143247" x="7924800" y="5187950"/>
          <p14:tracePt t="143255" x="7937500" y="5187950"/>
          <p14:tracePt t="143269" x="7943850" y="5187950"/>
          <p14:tracePt t="143277" x="7956550" y="5187950"/>
          <p14:tracePt t="143291" x="7975600" y="5187950"/>
          <p14:tracePt t="143308" x="7994650" y="5187950"/>
          <p14:tracePt t="143325" x="8108950" y="5194300"/>
          <p14:tracePt t="143340" x="8153400" y="5194300"/>
          <p14:tracePt t="143357" x="8191500" y="5194300"/>
          <p14:tracePt t="143374" x="8248650" y="5194300"/>
          <p14:tracePt t="143390" x="8293100" y="5194300"/>
          <p14:tracePt t="143407" x="8299450" y="5194300"/>
          <p14:tracePt t="143424" x="8312150" y="5194300"/>
          <p14:tracePt t="143440" x="8318500" y="5194300"/>
          <p14:tracePt t="143465" x="8324850" y="5200650"/>
          <p14:tracePt t="143507" x="8318500" y="5200650"/>
          <p14:tracePt t="143521" x="8305800" y="5200650"/>
          <p14:tracePt t="143528" x="8293100" y="5207000"/>
          <p14:tracePt t="143539" x="8280400" y="5213350"/>
          <p14:tracePt t="143557" x="8242300" y="5226050"/>
          <p14:tracePt t="143573" x="8204200" y="5232400"/>
          <p14:tracePt t="143590" x="8159750" y="5238750"/>
          <p14:tracePt t="143607" x="8051800" y="5257800"/>
          <p14:tracePt t="143623" x="7924800" y="5264150"/>
          <p14:tracePt t="143640" x="7797800" y="5264150"/>
          <p14:tracePt t="143656" x="7727950" y="5276850"/>
          <p14:tracePt t="143673" x="7600950" y="5276850"/>
          <p14:tracePt t="143690" x="7493000" y="5276850"/>
          <p14:tracePt t="143706" x="7429500" y="5276850"/>
          <p14:tracePt t="143723" x="7315200" y="5283200"/>
          <p14:tracePt t="143739" x="7181850" y="5302250"/>
          <p14:tracePt t="143755" x="7118350" y="5314950"/>
          <p14:tracePt t="143772" x="6985000" y="5327650"/>
          <p14:tracePt t="143789" x="6902450" y="5340350"/>
          <p14:tracePt t="143806" x="6864350" y="5346700"/>
          <p14:tracePt t="143823" x="6781800" y="5353050"/>
          <p14:tracePt t="143839" x="6724650" y="5378450"/>
          <p14:tracePt t="143855" x="6692900" y="5384800"/>
          <p14:tracePt t="143872" x="6635750" y="5397500"/>
          <p14:tracePt t="143889" x="6604000" y="5397500"/>
          <p14:tracePt t="143905" x="6565900" y="5410200"/>
          <p14:tracePt t="143922" x="6521450" y="5410200"/>
          <p14:tracePt t="143939" x="6502400" y="5410200"/>
          <p14:tracePt t="143956" x="6470650" y="5403850"/>
          <p14:tracePt t="143972" x="6438900" y="5397500"/>
          <p14:tracePt t="143988" x="6413500" y="5397500"/>
          <p14:tracePt t="144005" x="6400800" y="5397500"/>
          <p14:tracePt t="144022" x="6381750" y="5397500"/>
          <p14:tracePt t="144038" x="6369050" y="5397500"/>
          <p14:tracePt t="144055" x="6350000" y="5391150"/>
          <p14:tracePt t="144072" x="6343650" y="5391150"/>
          <p14:tracePt t="144090" x="6330950" y="5384800"/>
          <p14:tracePt t="144104" x="6324600" y="5384800"/>
          <p14:tracePt t="144121" x="6311900" y="5384800"/>
          <p14:tracePt t="144139" x="6311900" y="5378450"/>
          <p14:tracePt t="144154" x="6305550" y="5378450"/>
          <p14:tracePt t="144188" x="6292850" y="5378450"/>
          <p14:tracePt t="144221" x="6286500" y="5378450"/>
          <p14:tracePt t="144237" x="6286500" y="5372100"/>
          <p14:tracePt t="144258" x="6280150" y="5372100"/>
          <p14:tracePt t="144293" x="6273800" y="5372100"/>
          <p14:tracePt t="144321" x="6273800" y="5365750"/>
          <p14:tracePt t="144328" x="6273800" y="5359400"/>
          <p14:tracePt t="144349" x="6280150" y="5359400"/>
          <p14:tracePt t="144363" x="6292850" y="5353050"/>
          <p14:tracePt t="144373" x="6305550" y="5353050"/>
          <p14:tracePt t="144387" x="6318250" y="5353050"/>
          <p14:tracePt t="144404" x="6375400" y="5346700"/>
          <p14:tracePt t="144420" x="6464300" y="5340350"/>
          <p14:tracePt t="144437" x="6515100" y="5340350"/>
          <p14:tracePt t="144441" x="6559550" y="5340350"/>
          <p14:tracePt t="144456" x="6597650" y="5340350"/>
          <p14:tracePt t="144470" x="6654800" y="5340350"/>
          <p14:tracePt t="144487" x="6673850" y="5340350"/>
          <p14:tracePt t="144504" x="6692900" y="5340350"/>
          <p14:tracePt t="144520" x="6699250" y="5340350"/>
          <p14:tracePt t="144536" x="6711950" y="5340350"/>
          <p14:tracePt t="144602" x="6705600" y="5340350"/>
          <p14:tracePt t="144609" x="6699250" y="5340350"/>
          <p14:tracePt t="144623" x="6686550" y="5340350"/>
          <p14:tracePt t="144637" x="6673850" y="5340350"/>
          <p14:tracePt t="144653" x="6654800" y="5340350"/>
          <p14:tracePt t="144669" x="6623050" y="5340350"/>
          <p14:tracePt t="144687" x="6565900" y="5334000"/>
          <p14:tracePt t="144703" x="6508750" y="5321300"/>
          <p14:tracePt t="144719" x="6470650" y="5321300"/>
          <p14:tracePt t="144736" x="6407150" y="5302250"/>
          <p14:tracePt t="144752" x="6362700" y="5283200"/>
          <p14:tracePt t="144769" x="6343650" y="5276850"/>
          <p14:tracePt t="144786" x="6330950" y="5264150"/>
          <p14:tracePt t="144803" x="6330950" y="5257800"/>
          <p14:tracePt t="144819" x="6330950" y="5251450"/>
          <p14:tracePt t="144862" x="6343650" y="5251450"/>
          <p14:tracePt t="144876" x="6362700" y="5251450"/>
          <p14:tracePt t="144882" x="6375400" y="5251450"/>
          <p14:tracePt t="144890" x="6394450" y="5251450"/>
          <p14:tracePt t="144905" x="6426200" y="5251450"/>
          <p14:tracePt t="144919" x="6464300" y="5251450"/>
          <p14:tracePt t="144935" x="6553200" y="5251450"/>
          <p14:tracePt t="144952" x="6648450" y="5264150"/>
          <p14:tracePt t="144968" x="6680200" y="5264150"/>
          <p14:tracePt t="144985" x="6750050" y="5289550"/>
          <p14:tracePt t="145002" x="6775450" y="5295900"/>
          <p14:tracePt t="145018" x="6781800" y="5302250"/>
          <p14:tracePt t="145035" x="6788150" y="5302250"/>
          <p14:tracePt t="145100" x="6788150" y="5308600"/>
          <p14:tracePt t="145114" x="6788150" y="5314950"/>
          <p14:tracePt t="145121" x="6775450" y="5314950"/>
          <p14:tracePt t="145138" x="6756400" y="5321300"/>
          <p14:tracePt t="145151" x="6743700" y="5321300"/>
          <p14:tracePt t="145168" x="6680200" y="5327650"/>
          <p14:tracePt t="145185" x="6654800" y="5327650"/>
          <p14:tracePt t="145201" x="6584950" y="5327650"/>
          <p14:tracePt t="145217" x="6502400" y="5302250"/>
          <p14:tracePt t="145235" x="6451600" y="5283200"/>
          <p14:tracePt t="145251" x="6438900" y="5257800"/>
          <p14:tracePt t="145267" x="6407150" y="5226050"/>
          <p14:tracePt t="145283" x="6400800" y="5194300"/>
          <p14:tracePt t="145300" x="6400800" y="5168900"/>
          <p14:tracePt t="145318" x="6419850" y="5130800"/>
          <p14:tracePt t="145333" x="6451600" y="5086350"/>
          <p14:tracePt t="145351" x="6464300" y="5073650"/>
          <p14:tracePt t="145367" x="6515100" y="5048250"/>
          <p14:tracePt t="145383" x="6572250" y="5048250"/>
          <p14:tracePt t="145400" x="6604000" y="5048250"/>
          <p14:tracePt t="145417" x="6648450" y="5054600"/>
          <p14:tracePt t="145433" x="6661150" y="5060950"/>
          <p14:tracePt t="145452" x="6680200" y="5073650"/>
          <p14:tracePt t="145467" x="6686550" y="5080000"/>
          <p14:tracePt t="145487" x="6692900" y="5086350"/>
          <p14:tracePt t="145500" x="6692900" y="5092700"/>
          <p14:tracePt t="145516" x="6692900" y="5099050"/>
          <p14:tracePt t="145533" x="6686550" y="5105400"/>
          <p14:tracePt t="145550" x="6661150" y="5124450"/>
          <p14:tracePt t="145566" x="6610350" y="5149850"/>
          <p14:tracePt t="145583" x="6578600" y="5175250"/>
          <p14:tracePt t="145599" x="6502400" y="5194300"/>
          <p14:tracePt t="145616" x="6438900" y="5200650"/>
          <p14:tracePt t="145633" x="6381750" y="5200650"/>
          <p14:tracePt t="145649" x="6356350" y="5194300"/>
          <p14:tracePt t="145666" x="6330950" y="5181600"/>
          <p14:tracePt t="145683" x="6318250" y="5175250"/>
          <p14:tracePt t="145699" x="6318250" y="5162550"/>
          <p14:tracePt t="145732" x="6318250" y="5143500"/>
          <p14:tracePt t="145749" x="6318250" y="5137150"/>
          <p14:tracePt t="145766" x="6324600" y="5130800"/>
          <p14:tracePt t="145782" x="6343650" y="5124450"/>
          <p14:tracePt t="145798" x="6381750" y="5118100"/>
          <p14:tracePt t="145816" x="6432550" y="5105400"/>
          <p14:tracePt t="145832" x="6470650" y="5111750"/>
          <p14:tracePt t="145849" x="6540500" y="5124450"/>
          <p14:tracePt t="145866" x="6616700" y="5149850"/>
          <p14:tracePt t="145882" x="6648450" y="5162550"/>
          <p14:tracePt t="145898" x="6680200" y="5200650"/>
          <p14:tracePt t="145915" x="6705600" y="5232400"/>
          <p14:tracePt t="145932" x="6711950" y="5238750"/>
          <p14:tracePt t="145949" x="6711950" y="5257800"/>
          <p14:tracePt t="145964" x="6705600" y="5270500"/>
          <p14:tracePt t="145981" x="6692900" y="5283200"/>
          <p14:tracePt t="145999" x="6661150" y="5295900"/>
          <p14:tracePt t="146015" x="6610350" y="5302250"/>
          <p14:tracePt t="146031" x="6584950" y="5308600"/>
          <p14:tracePt t="146048" x="6527800" y="5314950"/>
          <p14:tracePt t="146064" x="6502400" y="5314950"/>
          <p14:tracePt t="146081" x="6457950" y="5308600"/>
          <p14:tracePt t="146098" x="6426200" y="5295900"/>
          <p14:tracePt t="146114" x="6407150" y="5283200"/>
          <p14:tracePt t="146132" x="6381750" y="5251450"/>
          <p14:tracePt t="146147" x="6362700" y="5226050"/>
          <p14:tracePt t="146164" x="6356350" y="5213350"/>
          <p14:tracePt t="146181" x="6350000" y="5194300"/>
          <p14:tracePt t="146197" x="6356350" y="5168900"/>
          <p14:tracePt t="146214" x="6356350" y="5162550"/>
          <p14:tracePt t="146231" x="6381750" y="5143500"/>
          <p14:tracePt t="146247" x="6419850" y="5124450"/>
          <p14:tracePt t="146264" x="6438900" y="5118100"/>
          <p14:tracePt t="146281" x="6477000" y="5118100"/>
          <p14:tracePt t="146297" x="6527800" y="5118100"/>
          <p14:tracePt t="146314" x="6572250" y="5137150"/>
          <p14:tracePt t="146330" x="6591300" y="5143500"/>
          <p14:tracePt t="146347" x="6604000" y="5162550"/>
          <p14:tracePt t="146364" x="6629400" y="5181600"/>
          <p14:tracePt t="146380" x="6635750" y="5194300"/>
          <p14:tracePt t="146396" x="6642100" y="5207000"/>
          <p14:tracePt t="146413" x="6642100" y="5251450"/>
          <p14:tracePt t="146430" x="6642100" y="5308600"/>
          <p14:tracePt t="147277" x="6629400" y="5308600"/>
          <p14:tracePt t="147292" x="6610350" y="5308600"/>
          <p14:tracePt t="147299" x="6591300" y="5308600"/>
          <p14:tracePt t="147313" x="6565900" y="5308600"/>
          <p14:tracePt t="147327" x="6527800" y="5308600"/>
          <p14:tracePt t="147343" x="6508750" y="5308600"/>
          <p14:tracePt t="147360" x="6496050" y="5302250"/>
          <p14:tracePt t="147377" x="6470650" y="5289550"/>
          <p14:tracePt t="147393" x="6457950" y="5276850"/>
          <p14:tracePt t="147411" x="6438900" y="5257800"/>
          <p14:tracePt t="147426" x="6426200" y="5245100"/>
          <p14:tracePt t="147443" x="6419850" y="5219700"/>
          <p14:tracePt t="147460" x="6407150" y="5207000"/>
          <p14:tracePt t="147481" x="6400800" y="5200650"/>
          <p14:tracePt t="147492" x="6394450" y="5200650"/>
          <p14:tracePt t="147510" x="6394450" y="5194300"/>
          <p14:tracePt t="147557" x="6388100" y="5187950"/>
          <p14:tracePt t="147663" x="6381750" y="5187950"/>
          <p14:tracePt t="148042" x="6400800" y="5194300"/>
          <p14:tracePt t="148049" x="6438900" y="5194300"/>
          <p14:tracePt t="148063" x="6502400" y="5200650"/>
          <p14:tracePt t="148074" x="6597650" y="5213350"/>
          <p14:tracePt t="148091" x="6686550" y="5219700"/>
          <p14:tracePt t="148108" x="6946900" y="5232400"/>
          <p14:tracePt t="148124" x="7308850" y="5245100"/>
          <p14:tracePt t="148141" x="7683500" y="5238750"/>
          <p14:tracePt t="148157" x="7861300" y="5238750"/>
          <p14:tracePt t="148174" x="8159750" y="5238750"/>
          <p14:tracePt t="148191" x="8375650" y="5226050"/>
          <p14:tracePt t="148207" x="8451850" y="5226050"/>
          <p14:tracePt t="148224" x="8534400" y="5226050"/>
          <p14:tracePt t="148241" x="8566150" y="5226050"/>
          <p14:tracePt t="148256" x="8572500" y="5226050"/>
          <p14:tracePt t="148540" x="8566150" y="5226050"/>
          <p14:tracePt t="148547" x="8540750" y="5226050"/>
          <p14:tracePt t="148562" x="8515350" y="5226050"/>
          <p14:tracePt t="148572" x="8477250" y="5226050"/>
          <p14:tracePt t="148590" x="8369300" y="5213350"/>
          <p14:tracePt t="148606" x="8318500" y="5200650"/>
          <p14:tracePt t="148622" x="8274050" y="5181600"/>
          <p14:tracePt t="148640" x="8134350" y="5149850"/>
          <p14:tracePt t="148656" x="8108950" y="5143500"/>
          <p14:tracePt t="148672" x="8077200" y="5143500"/>
          <p14:tracePt t="148689" x="8051800" y="5137150"/>
          <p14:tracePt t="148705" x="8032750" y="5137150"/>
          <p14:tracePt t="148723" x="8026400" y="5130800"/>
          <p14:tracePt t="148849" x="8026400" y="5137150"/>
          <p14:tracePt t="148920" x="8039100" y="5137150"/>
          <p14:tracePt t="148933" x="8045450" y="5137150"/>
          <p14:tracePt t="148941" x="8051800" y="5143500"/>
          <p14:tracePt t="148957" x="8058150" y="5143500"/>
          <p14:tracePt t="148971" x="8089900" y="5149850"/>
          <p14:tracePt t="148988" x="8115300" y="5156200"/>
          <p14:tracePt t="149004" x="8204200" y="5181600"/>
          <p14:tracePt t="149021" x="8255000" y="5187950"/>
          <p14:tracePt t="149038" x="8407400" y="5232400"/>
          <p14:tracePt t="149054" x="8445500" y="5238750"/>
          <p14:tracePt t="149071" x="8477250" y="5251450"/>
          <p14:tracePt t="149088" x="8521700" y="5257800"/>
          <p14:tracePt t="149104" x="8547100" y="5264150"/>
          <p14:tracePt t="149121" x="8547100" y="5270500"/>
          <p14:tracePt t="149137" x="8559800" y="5270500"/>
          <p14:tracePt t="149170" x="8547100" y="5270500"/>
          <p14:tracePt t="149187" x="8528050" y="5270500"/>
          <p14:tracePt t="149204" x="8477250" y="5264150"/>
          <p14:tracePt t="149221" x="8407400" y="5257800"/>
          <p14:tracePt t="149237" x="8369300" y="5257800"/>
          <p14:tracePt t="149253" x="8318500" y="5251450"/>
          <p14:tracePt t="149270" x="8185150" y="5251450"/>
          <p14:tracePt t="149287" x="8140700" y="5264150"/>
          <p14:tracePt t="149303" x="8102600" y="5270500"/>
          <p14:tracePt t="149320" x="8045450" y="5276850"/>
          <p14:tracePt t="149336" x="7994650" y="5289550"/>
          <p14:tracePt t="149354" x="7969250" y="5289550"/>
          <p14:tracePt t="149369" x="7912100" y="5308600"/>
          <p14:tracePt t="149386" x="7848600" y="5353050"/>
          <p14:tracePt t="149404" x="7734300" y="5422900"/>
          <p14:tracePt t="149419" x="7664450" y="5461000"/>
          <p14:tracePt t="149436" x="7454900" y="5543550"/>
          <p14:tracePt t="149453" x="7232650" y="5632450"/>
          <p14:tracePt t="149469" x="7118350" y="5664200"/>
          <p14:tracePt t="149486" x="7016750" y="5670550"/>
          <p14:tracePt t="149503" x="6724650" y="5683250"/>
          <p14:tracePt t="149519" x="6616700" y="5676900"/>
          <p14:tracePt t="149537" x="6483350" y="5632450"/>
          <p14:tracePt t="149552" x="6432550" y="5613400"/>
          <p14:tracePt t="149569" x="6375400" y="5575300"/>
          <p14:tracePt t="149586" x="6356350" y="5562600"/>
          <p14:tracePt t="149602" x="6356350" y="5556250"/>
          <p14:tracePt t="149619" x="6356350" y="5549900"/>
          <p14:tracePt t="149635" x="6356350" y="5543550"/>
          <p14:tracePt t="149705" x="6356350" y="5530850"/>
          <p14:tracePt t="149712" x="6362700" y="5524500"/>
          <p14:tracePt t="149726" x="6369050" y="5511800"/>
          <p14:tracePt t="149735" x="6388100" y="5480050"/>
          <p14:tracePt t="149752" x="6407150" y="5461000"/>
          <p14:tracePt t="149769" x="6464300" y="5397500"/>
          <p14:tracePt t="149785" x="6559550" y="5327650"/>
          <p14:tracePt t="149802" x="6604000" y="5302250"/>
          <p14:tracePt t="149819" x="6699250" y="5257800"/>
          <p14:tracePt t="149835" x="6743700" y="5245100"/>
          <p14:tracePt t="149852" x="6813550" y="5238750"/>
          <p14:tracePt t="149868" x="6826250" y="5238750"/>
          <p14:tracePt t="149885" x="6838950" y="5238750"/>
          <p14:tracePt t="149902" x="6845300" y="5251450"/>
          <p14:tracePt t="149918" x="6851650" y="5257800"/>
          <p14:tracePt t="149951" x="6845300" y="5264150"/>
          <p14:tracePt t="149968" x="6832600" y="5276850"/>
          <p14:tracePt t="149984" x="6807200" y="5283200"/>
          <p14:tracePt t="150001" x="6769100" y="5289550"/>
          <p14:tracePt t="150017" x="6699250" y="5295900"/>
          <p14:tracePt t="150035" x="6597650" y="5295900"/>
          <p14:tracePt t="150050" x="6546850" y="5295900"/>
          <p14:tracePt t="150067" x="6477000" y="5283200"/>
          <p14:tracePt t="150084" x="6413500" y="5238750"/>
          <p14:tracePt t="150100" x="6400800" y="5226050"/>
          <p14:tracePt t="150117" x="6375400" y="5213350"/>
          <p14:tracePt t="150134" x="6369050" y="5181600"/>
          <p14:tracePt t="150150" x="6369050" y="5175250"/>
          <p14:tracePt t="150167" x="6369050" y="5168900"/>
          <p14:tracePt t="150183" x="6375400" y="5162550"/>
          <p14:tracePt t="150200" x="6394450" y="5162550"/>
          <p14:tracePt t="150217" x="6426200" y="5162550"/>
          <p14:tracePt t="150233" x="6445250" y="5162550"/>
          <p14:tracePt t="150250" x="6496050" y="5181600"/>
          <p14:tracePt t="150267" x="6546850" y="5219700"/>
          <p14:tracePt t="150283" x="6578600" y="5232400"/>
          <p14:tracePt t="150300" x="6616700" y="5270500"/>
          <p14:tracePt t="150317" x="6635750" y="5289550"/>
          <p14:tracePt t="150333" x="6635750" y="5295900"/>
          <p14:tracePt t="150350" x="6635750" y="5302250"/>
          <p14:tracePt t="150382" x="6629400" y="5302250"/>
          <p14:tracePt t="150400" x="6623050" y="5295900"/>
          <p14:tracePt t="150416" x="6604000" y="5283200"/>
          <p14:tracePt t="150433" x="6597650" y="5270500"/>
          <p14:tracePt t="150450" x="6578600" y="5238750"/>
          <p14:tracePt t="150466" x="6565900" y="5207000"/>
          <p14:tracePt t="150483" x="6559550" y="5156200"/>
          <p14:tracePt t="150499" x="6553200" y="5099050"/>
          <p14:tracePt t="150516" x="6553200" y="5067300"/>
          <p14:tracePt t="150533" x="6578600" y="5035550"/>
          <p14:tracePt t="150548" x="6616700" y="5016500"/>
          <p14:tracePt t="150565" x="6635750" y="5016500"/>
          <p14:tracePt t="150582" x="6673850" y="5016500"/>
          <p14:tracePt t="150599" x="6692900" y="5029200"/>
          <p14:tracePt t="150632" x="6705600" y="5048250"/>
          <p14:tracePt t="150649" x="6705600" y="5060950"/>
          <p14:tracePt t="150666" x="6705600" y="5073650"/>
          <p14:tracePt t="150682" x="6692900" y="5092700"/>
          <p14:tracePt t="150699" x="6654800" y="5118100"/>
          <p14:tracePt t="150716" x="6610350" y="5137150"/>
          <p14:tracePt t="150732" x="6591300" y="5143500"/>
          <p14:tracePt t="150748" x="6572250" y="5143500"/>
          <p14:tracePt t="150765" x="6527800" y="5149850"/>
          <p14:tracePt t="150782" x="6521450" y="5149850"/>
          <p14:tracePt t="150798" x="6515100" y="5143500"/>
          <p14:tracePt t="150815" x="6502400" y="5130800"/>
          <p14:tracePt t="150831" x="6496050" y="5111750"/>
          <p14:tracePt t="150849" x="6489700" y="5105400"/>
          <p14:tracePt t="150865" x="6489700" y="5099050"/>
          <p14:tracePt t="150926" x="6496050" y="5105400"/>
          <p14:tracePt t="150940" x="6496050" y="5111750"/>
          <p14:tracePt t="150950" x="6502400" y="5118100"/>
          <p14:tracePt t="150969" x="6502400" y="5124450"/>
          <p14:tracePt t="150981" x="6502400" y="5130800"/>
          <p14:tracePt t="151011" x="6502400" y="5137150"/>
          <p14:tracePt t="151018" x="6502400" y="5143500"/>
          <p14:tracePt t="151034" x="6502400" y="5149850"/>
          <p14:tracePt t="151047" x="6502400" y="5156200"/>
          <p14:tracePt t="151067" x="6502400" y="5162550"/>
          <p14:tracePt t="151088" x="6489700" y="5168900"/>
          <p14:tracePt t="151115" x="6483350" y="5175250"/>
          <p14:tracePt t="151137" x="6477000" y="5175250"/>
          <p14:tracePt t="151186" x="6477000" y="5168900"/>
          <p14:tracePt t="151242" x="6483350" y="5168900"/>
          <p14:tracePt t="151256" x="6489700" y="5168900"/>
          <p14:tracePt t="151277" x="6496050" y="5168900"/>
          <p14:tracePt t="151298" x="6502400" y="5168900"/>
          <p14:tracePt t="151340" x="6502400" y="5175250"/>
          <p14:tracePt t="151348" x="6496050" y="5175250"/>
          <p14:tracePt t="151366" x="6483350" y="5175250"/>
          <p14:tracePt t="151369" x="6451600" y="5194300"/>
          <p14:tracePt t="151383" x="6413500" y="5213350"/>
          <p14:tracePt t="151397" x="6261100" y="5283200"/>
          <p14:tracePt t="151413" x="6172200" y="5308600"/>
          <p14:tracePt t="151430" x="6051550" y="5353050"/>
          <p14:tracePt t="151447" x="5791200" y="5441950"/>
          <p14:tracePt t="151463" x="5511800" y="5543550"/>
          <p14:tracePt t="151479" x="5378450" y="5588000"/>
          <p14:tracePt t="151496" x="5181600" y="5664200"/>
          <p14:tracePt t="151512" x="5010150" y="5715000"/>
          <p14:tracePt t="151529" x="4889500" y="5759450"/>
          <p14:tracePt t="151546" x="4832350" y="5791200"/>
          <p14:tracePt t="151562" x="4737100" y="5816600"/>
          <p14:tracePt t="151579" x="4629150" y="5835650"/>
          <p14:tracePt t="151595" x="4591050" y="5835650"/>
          <p14:tracePt t="151612" x="4508500" y="5842000"/>
          <p14:tracePt t="151629" x="4438650" y="5829300"/>
          <p14:tracePt t="151645" x="4406900" y="5816600"/>
          <p14:tracePt t="151664" x="4356100" y="5803900"/>
          <p14:tracePt t="151679" x="4324350" y="5791200"/>
          <p14:tracePt t="151695" x="4298950" y="5791200"/>
          <p14:tracePt t="151713" x="4267200" y="5772150"/>
          <p14:tracePt t="151728" x="4248150" y="5772150"/>
          <p14:tracePt t="151745" x="4229100" y="5765800"/>
          <p14:tracePt t="151763" x="4229100" y="5740400"/>
          <p14:tracePt t="152120" x="4216400" y="5740400"/>
          <p14:tracePt t="152134" x="4197350" y="5727700"/>
          <p14:tracePt t="152140" x="4165600" y="5715000"/>
          <p14:tracePt t="152155" x="4146550" y="5702300"/>
          <p14:tracePt t="152163" x="4114800" y="5689600"/>
          <p14:tracePt t="152177" x="4095750" y="5670550"/>
          <p14:tracePt t="152193" x="4051300" y="5645150"/>
          <p14:tracePt t="152211" x="4025900" y="5619750"/>
          <p14:tracePt t="152226" x="4019550" y="5613400"/>
          <p14:tracePt t="152243" x="4000500" y="5594350"/>
          <p14:tracePt t="152260" x="3994150" y="5581650"/>
          <p14:tracePt t="152276" x="3987800" y="5575300"/>
          <p14:tracePt t="152293" x="3987800" y="5568950"/>
          <p14:tracePt t="152310" x="3987800" y="5556250"/>
          <p14:tracePt t="152326" x="3987800" y="5549900"/>
          <p14:tracePt t="152343" x="3981450" y="5543550"/>
          <p14:tracePt t="152360" x="3975100" y="5537200"/>
          <p14:tracePt t="152376" x="3968750" y="5530850"/>
          <p14:tracePt t="152393" x="3962400" y="5511800"/>
          <p14:tracePt t="152410" x="3956050" y="5505450"/>
          <p14:tracePt t="152426" x="3943350" y="5480050"/>
          <p14:tracePt t="152443" x="3930650" y="5448300"/>
          <p14:tracePt t="152460" x="3924300" y="5429250"/>
          <p14:tracePt t="152476" x="3911600" y="5391150"/>
          <p14:tracePt t="152492" x="3905250" y="5378450"/>
          <p14:tracePt t="152509" x="3905250" y="5372100"/>
          <p14:tracePt t="152512" x="3905250" y="5365750"/>
          <p14:tracePt t="152528" x="3905250" y="5359400"/>
          <p14:tracePt t="152542" x="3911600" y="5359400"/>
          <p14:tracePt t="152559" x="3917950" y="5359400"/>
          <p14:tracePt t="152576" x="3924300" y="5353050"/>
          <p14:tracePt t="152592" x="3937000" y="5346700"/>
          <p14:tracePt t="152609" x="3962400" y="5340350"/>
          <p14:tracePt t="152625" x="3987800" y="5334000"/>
          <p14:tracePt t="152642" x="4006850" y="5327650"/>
          <p14:tracePt t="152659" x="4032250" y="5314950"/>
          <p14:tracePt t="152675" x="4051300" y="5308600"/>
          <p14:tracePt t="152692" x="4057650" y="5302250"/>
          <p14:tracePt t="152709" x="4064000" y="5295900"/>
          <p14:tracePt t="152725" x="4076700" y="5295900"/>
          <p14:tracePt t="152758" x="4083050" y="5289550"/>
          <p14:tracePt t="152775" x="4089400" y="5289550"/>
          <p14:tracePt t="152791" x="4095750" y="5289550"/>
          <p14:tracePt t="152808" x="4127500" y="5283200"/>
          <p14:tracePt t="152824" x="4165600" y="5283200"/>
          <p14:tracePt t="152841" x="4197350" y="5283200"/>
          <p14:tracePt t="152858" x="4254500" y="5283200"/>
          <p14:tracePt t="152875" x="4292600" y="5283200"/>
          <p14:tracePt t="152892" x="4381500" y="5289550"/>
          <p14:tracePt t="152908" x="4413250" y="5289550"/>
          <p14:tracePt t="152926" x="4425950" y="5289550"/>
          <p14:tracePt t="152942" x="4438650" y="5295900"/>
          <p14:tracePt t="152958" x="4451350" y="5295900"/>
          <p14:tracePt t="153003" x="4457700" y="5295900"/>
          <p14:tracePt t="153025" x="4464050" y="5295900"/>
          <p14:tracePt t="153046" x="4470400" y="5295900"/>
          <p14:tracePt t="153066" x="4483100" y="5295900"/>
          <p14:tracePt t="153075" x="4489450" y="5295900"/>
          <p14:tracePt t="153087" x="4495800" y="5295900"/>
          <p14:tracePt t="153095" x="4508500" y="5295900"/>
          <p14:tracePt t="153107" x="4527550" y="5295900"/>
          <p14:tracePt t="153124" x="4565650" y="5295900"/>
          <p14:tracePt t="153141" x="4597400" y="5295900"/>
          <p14:tracePt t="153158" x="4660900" y="5295900"/>
          <p14:tracePt t="153174" x="4718050" y="5295900"/>
          <p14:tracePt t="153190" x="4743450" y="5295900"/>
          <p14:tracePt t="153207" x="4775200" y="5302250"/>
          <p14:tracePt t="153223" x="4787900" y="5302250"/>
          <p14:tracePt t="153240" x="4800600" y="5302250"/>
          <p14:tracePt t="153257" x="4806950" y="5302250"/>
          <p14:tracePt t="153274" x="4819650" y="5302250"/>
          <p14:tracePt t="153290" x="4838700" y="5302250"/>
          <p14:tracePt t="153306" x="4864100" y="5302250"/>
          <p14:tracePt t="153323" x="4883150" y="5295900"/>
          <p14:tracePt t="153340" x="4933950" y="5289550"/>
          <p14:tracePt t="153356" x="4984750" y="5283200"/>
          <p14:tracePt t="153373" x="5010150" y="5276850"/>
          <p14:tracePt t="153390" x="5060950" y="5276850"/>
          <p14:tracePt t="153406" x="5099050" y="5270500"/>
          <p14:tracePt t="153423" x="5111750" y="5270500"/>
          <p14:tracePt t="153440" x="5124450" y="5264150"/>
          <p14:tracePt t="153456" x="5130800" y="5264150"/>
          <p14:tracePt t="153489" x="5137150" y="5264150"/>
          <p14:tracePt t="153683" x="5137150" y="5257800"/>
          <p14:tracePt t="153705" x="5143500" y="5251450"/>
          <p14:tracePt t="153753" x="5156200" y="5251450"/>
          <p14:tracePt t="153774" x="5162550" y="5251450"/>
          <p14:tracePt t="153795" x="5168900" y="5251450"/>
          <p14:tracePt t="153803" x="5175250" y="5251450"/>
          <p14:tracePt t="153817" x="5181600" y="5251450"/>
          <p14:tracePt t="153831" x="5187950" y="5251450"/>
          <p14:tracePt t="153852" x="5194300" y="5251450"/>
          <p14:tracePt t="153866" x="5200650" y="5251450"/>
          <p14:tracePt t="153888" x="5207000" y="5251450"/>
          <p14:tracePt t="153894" x="5213350" y="5251450"/>
          <p14:tracePt t="153904" x="5213350" y="5245100"/>
          <p14:tracePt t="154247" x="5226050" y="5245100"/>
          <p14:tracePt t="154255" x="5245100" y="5245100"/>
          <p14:tracePt t="154269" x="5251450" y="5245100"/>
          <p14:tracePt t="154276" x="5257800" y="5245100"/>
          <p14:tracePt t="154291" x="5270500" y="5245100"/>
          <p14:tracePt t="154303" x="5295900" y="5245100"/>
          <p14:tracePt t="154320" x="5334000" y="5238750"/>
          <p14:tracePt t="154336" x="5353050" y="5238750"/>
          <p14:tracePt t="154354" x="5403850" y="5219700"/>
          <p14:tracePt t="154370" x="5454650" y="5200650"/>
          <p14:tracePt t="154386" x="5467350" y="5194300"/>
          <p14:tracePt t="154403" x="5518150" y="5187950"/>
          <p14:tracePt t="154419" x="5549900" y="5187950"/>
          <p14:tracePt t="154436" x="5556250" y="5187950"/>
          <p14:tracePt t="154453" x="5568950" y="5187950"/>
          <p14:tracePt t="154536" x="5575300" y="5187950"/>
          <p14:tracePt t="154605" x="5568950" y="5187950"/>
          <p14:tracePt t="154627" x="5562600" y="5187950"/>
          <p14:tracePt t="154641" x="5549900" y="5187950"/>
          <p14:tracePt t="154648" x="5543550" y="5187950"/>
          <p14:tracePt t="154655" x="5537200" y="5187950"/>
          <p14:tracePt t="154671" x="5524500" y="5187950"/>
          <p14:tracePt t="154685" x="5499100" y="5187950"/>
          <p14:tracePt t="154701" x="5435600" y="5194300"/>
          <p14:tracePt t="154719" x="5353050" y="5200650"/>
          <p14:tracePt t="154735" x="5302250" y="5200650"/>
          <p14:tracePt t="154752" x="5200650" y="5200650"/>
          <p14:tracePt t="154768" x="5143500" y="5200650"/>
          <p14:tracePt t="154784" x="5111750" y="5200650"/>
          <p14:tracePt t="154801" x="5080000" y="5200650"/>
          <p14:tracePt t="154818" x="5067300" y="5200650"/>
          <p14:tracePt t="154834" x="5060950" y="5200650"/>
          <p14:tracePt t="154900" x="5060950" y="5213350"/>
          <p14:tracePt t="154922" x="5060950" y="5219700"/>
          <p14:tracePt t="154929" x="5060950" y="5226050"/>
          <p14:tracePt t="154937" x="5067300" y="5232400"/>
          <p14:tracePt t="154951" x="5073650" y="5232400"/>
          <p14:tracePt t="154967" x="5086350" y="5238750"/>
          <p14:tracePt t="154985" x="5105400" y="5264150"/>
          <p14:tracePt t="155000" x="5149850" y="5289550"/>
          <p14:tracePt t="155018" x="5162550" y="5314950"/>
          <p14:tracePt t="155035" x="5207000" y="5359400"/>
          <p14:tracePt t="155050" x="5264150" y="5403850"/>
          <p14:tracePt t="155067" x="5283200" y="5416550"/>
          <p14:tracePt t="155084" x="5327650" y="5448300"/>
          <p14:tracePt t="155100" x="5346700" y="5461000"/>
          <p14:tracePt t="155117" x="5353050" y="5461000"/>
          <p14:tracePt t="155133" x="5365750" y="5461000"/>
          <p14:tracePt t="155150" x="5372100" y="5461000"/>
          <p14:tracePt t="155167" x="5378450" y="5454650"/>
          <p14:tracePt t="155209" x="5378450" y="5448300"/>
          <p14:tracePt t="155219" x="5378450" y="5441950"/>
          <p14:tracePt t="155280" x="5378450" y="5435600"/>
          <p14:tracePt t="155322" x="5378450" y="5429250"/>
          <p14:tracePt t="155343" x="5378450" y="5422900"/>
          <p14:tracePt t="155351" x="5378450" y="5416550"/>
          <p14:tracePt t="155357" x="5372100" y="5410200"/>
          <p14:tracePt t="155371" x="5365750" y="5410200"/>
          <p14:tracePt t="155382" x="5365750" y="5403850"/>
          <p14:tracePt t="155399" x="5353050" y="5397500"/>
          <p14:tracePt t="155416" x="5346700" y="5384800"/>
          <p14:tracePt t="155432" x="5308600" y="5359400"/>
          <p14:tracePt t="155449" x="5276850" y="5334000"/>
          <p14:tracePt t="155465" x="5264150" y="5321300"/>
          <p14:tracePt t="155482" x="5245100" y="5308600"/>
          <p14:tracePt t="155499" x="5200650" y="5276850"/>
          <p14:tracePt t="155515" x="5194300" y="5276850"/>
          <p14:tracePt t="155532" x="5181600" y="5270500"/>
          <p14:tracePt t="155568" x="5175250" y="5270500"/>
          <p14:tracePt t="155841" x="5219700" y="5270500"/>
          <p14:tracePt t="155849" x="5283200" y="5257800"/>
          <p14:tracePt t="155862" x="5372100" y="5257800"/>
          <p14:tracePt t="155869" x="5486400" y="5238750"/>
          <p14:tracePt t="155884" x="5600700" y="5226050"/>
          <p14:tracePt t="155898" x="5765800" y="5207000"/>
          <p14:tracePt t="155914" x="6127750" y="5156200"/>
          <p14:tracePt t="155930" x="6292850" y="5143500"/>
          <p14:tracePt t="155947" x="6591300" y="5105400"/>
          <p14:tracePt t="155963" x="6807200" y="5099050"/>
          <p14:tracePt t="155980" x="6896100" y="5099050"/>
          <p14:tracePt t="155997" x="6997700" y="5099050"/>
          <p14:tracePt t="156013" x="7048500" y="5099050"/>
          <p14:tracePt t="156031" x="7073900" y="5099050"/>
          <p14:tracePt t="156047" x="7080250" y="5099050"/>
          <p14:tracePt t="156063" x="7080250" y="5105400"/>
          <p14:tracePt t="156096" x="7086600" y="5105400"/>
          <p14:tracePt t="156113" x="7092950" y="5105400"/>
          <p14:tracePt t="156130" x="7099300" y="5105400"/>
          <p14:tracePt t="156171" x="7105650" y="5105400"/>
          <p14:tracePt t="156192" x="7112000" y="5105400"/>
          <p14:tracePt t="156199" x="7118350" y="5105400"/>
          <p14:tracePt t="156215" x="7124700" y="5111750"/>
          <p14:tracePt t="156229" x="7143750" y="5111750"/>
          <p14:tracePt t="156263" x="7188200" y="5118100"/>
          <p14:tracePt t="156279" x="7213600" y="5130800"/>
          <p14:tracePt t="156296" x="7283450" y="5137150"/>
          <p14:tracePt t="156313" x="7404100" y="5162550"/>
          <p14:tracePt t="156329" x="7480300" y="5181600"/>
          <p14:tracePt t="156346" x="7613650" y="5200650"/>
          <p14:tracePt t="156362" x="7708900" y="5219700"/>
          <p14:tracePt t="156379" x="7734300" y="5226050"/>
          <p14:tracePt t="156396" x="7778750" y="5232400"/>
          <p14:tracePt t="156413" x="7797800" y="5238750"/>
          <p14:tracePt t="156529" x="7791450" y="5232400"/>
          <p14:tracePt t="156543" x="7778750" y="5226050"/>
          <p14:tracePt t="156550" x="7772400" y="5226050"/>
          <p14:tracePt t="156565" x="7759700" y="5219700"/>
          <p14:tracePt t="156579" x="7702550" y="5200650"/>
          <p14:tracePt t="156595" x="7658100" y="5175250"/>
          <p14:tracePt t="156612" x="7600950" y="5143500"/>
          <p14:tracePt t="156628" x="7473950" y="5080000"/>
          <p14:tracePt t="156645" x="7327900" y="5010150"/>
          <p14:tracePt t="156662" x="7245350" y="4965700"/>
          <p14:tracePt t="156678" x="7086600" y="4895850"/>
          <p14:tracePt t="156695" x="6934200" y="4845050"/>
          <p14:tracePt t="156712" x="6788150" y="4806950"/>
          <p14:tracePt t="156728" x="6711950" y="4787900"/>
          <p14:tracePt t="156745" x="6559550" y="4768850"/>
          <p14:tracePt t="156761" x="6413500" y="4768850"/>
          <p14:tracePt t="156777" x="6362700" y="4768850"/>
          <p14:tracePt t="156794" x="6324600" y="4768850"/>
          <p14:tracePt t="156811" x="6210300" y="4787900"/>
          <p14:tracePt t="156827" x="6172200" y="4806950"/>
          <p14:tracePt t="156846" x="6096000" y="4838700"/>
          <p14:tracePt t="156860" x="6064250" y="4851400"/>
          <p14:tracePt t="156877" x="5975350" y="4908550"/>
          <p14:tracePt t="156894" x="5873750" y="4940300"/>
          <p14:tracePt t="156911" x="5842000" y="4965700"/>
          <p14:tracePt t="156927" x="5765800" y="5010150"/>
          <p14:tracePt t="156943" x="5721350" y="5041900"/>
          <p14:tracePt t="156960" x="5695950" y="5060950"/>
          <p14:tracePt t="156978" x="5651500" y="5105400"/>
          <p14:tracePt t="156993" x="5594350" y="5143500"/>
          <p14:tracePt t="157010" x="5575300" y="5156200"/>
          <p14:tracePt t="157027" x="5549900" y="5181600"/>
          <p14:tracePt t="157043" x="5486400" y="5238750"/>
          <p14:tracePt t="157059" x="5473700" y="5251450"/>
          <p14:tracePt t="157077" x="5448300" y="5270500"/>
          <p14:tracePt t="157093" x="5429250" y="5283200"/>
          <p14:tracePt t="157096" x="5416550" y="5295900"/>
          <p14:tracePt t="157110" x="5403850" y="5314950"/>
          <p14:tracePt t="157127" x="5384800" y="5334000"/>
          <p14:tracePt t="157144" x="5372100" y="5340350"/>
          <p14:tracePt t="157161" x="5359400" y="5346700"/>
          <p14:tracePt t="157176" x="5359400" y="5353050"/>
          <p14:tracePt t="157210" x="5353050" y="5359400"/>
          <p14:tracePt t="157238" x="5346700" y="5365750"/>
          <p14:tracePt t="157322" x="5340350" y="5365750"/>
          <p14:tracePt t="157427" x="5334000" y="5365750"/>
          <p14:tracePt t="157736" x="5334000" y="5359400"/>
          <p14:tracePt t="157834" x="5334000" y="5353050"/>
          <p14:tracePt t="157926" x="5340350" y="5353050"/>
          <p14:tracePt t="157940" x="5346700" y="5353050"/>
          <p14:tracePt t="157947" x="5353050" y="5353050"/>
          <p14:tracePt t="157956" x="5365750" y="5353050"/>
          <p14:tracePt t="157973" x="5397500" y="5340350"/>
          <p14:tracePt t="157990" x="5492750" y="5334000"/>
          <p14:tracePt t="158007" x="5568950" y="5334000"/>
          <p14:tracePt t="158024" x="5911850" y="5283200"/>
          <p14:tracePt t="158040" x="6070600" y="5270500"/>
          <p14:tracePt t="158056" x="6242050" y="5245100"/>
          <p14:tracePt t="158073" x="6826250" y="5168900"/>
          <p14:tracePt t="158090" x="6997700" y="5143500"/>
          <p14:tracePt t="158106" x="7137400" y="5143500"/>
          <p14:tracePt t="158123" x="7378700" y="5130800"/>
          <p14:tracePt t="158140" x="7594600" y="5137150"/>
          <p14:tracePt t="158157" x="7785100" y="5156200"/>
          <p14:tracePt t="158173" x="7848600" y="5168900"/>
          <p14:tracePt t="158189" x="7943850" y="5181600"/>
          <p14:tracePt t="158206" x="8013700" y="5187950"/>
          <p14:tracePt t="158222" x="8045450" y="5200650"/>
          <p14:tracePt t="158239" x="8064500" y="5207000"/>
          <p14:tracePt t="158256" x="8077200" y="5207000"/>
          <p14:tracePt t="158272" x="8083550" y="5207000"/>
          <p14:tracePt t="158289" x="8089900" y="5213350"/>
          <p14:tracePt t="158306" x="8096250" y="5219700"/>
          <p14:tracePt t="158322" x="8102600" y="5219700"/>
          <p14:tracePt t="158339" x="8102600" y="5226050"/>
          <p14:tracePt t="158355" x="8108950" y="5232400"/>
          <p14:tracePt t="158372" x="8115300" y="5238750"/>
          <p14:tracePt t="158389" x="8115300" y="5245100"/>
          <p14:tracePt t="158405" x="8121650" y="5251450"/>
          <p14:tracePt t="158438" x="8128000" y="5251450"/>
          <p14:tracePt t="158455" x="8134350" y="5257800"/>
          <p14:tracePt t="158475" x="8134350" y="5264150"/>
          <p14:tracePt t="158515" x="8140700" y="5270500"/>
          <p14:tracePt t="158705" x="8140700" y="5264150"/>
          <p14:tracePt t="158768" x="8140700" y="5257800"/>
          <p14:tracePt t="158789" x="8134350" y="5257800"/>
          <p14:tracePt t="158796" x="8128000" y="5257800"/>
          <p14:tracePt t="158810" x="8121650" y="5251450"/>
          <p14:tracePt t="158824" x="8115300" y="5251450"/>
          <p14:tracePt t="158859" x="8108950" y="5251450"/>
          <p14:tracePt t="158894" x="8115300" y="5245100"/>
          <p14:tracePt t="158908" x="8121650" y="5245100"/>
          <p14:tracePt t="158915" x="8134350" y="5245100"/>
          <p14:tracePt t="158929" x="8140700" y="5238750"/>
          <p14:tracePt t="158937" x="8147050" y="5238750"/>
          <p14:tracePt t="158953" x="8172450" y="5232400"/>
          <p14:tracePt t="158970" x="8210550" y="5226050"/>
          <p14:tracePt t="158986" x="8261350" y="5207000"/>
          <p14:tracePt t="159003" x="8280400" y="5207000"/>
          <p14:tracePt t="159020" x="8293100" y="5200650"/>
          <p14:tracePt t="159036" x="8343900" y="5200650"/>
          <p14:tracePt t="159053" x="8356600" y="5194300"/>
          <p14:tracePt t="159070" x="8362950" y="5194300"/>
          <p14:tracePt t="159086" x="8369300" y="5194300"/>
          <p14:tracePt t="159147" x="8375650" y="5194300"/>
          <p14:tracePt t="159210" x="8375650" y="5200650"/>
          <p14:tracePt t="159280" x="8382000" y="5207000"/>
          <p14:tracePt t="159406" x="8382000" y="5213350"/>
          <p14:tracePt t="159491" x="8375650" y="5213350"/>
          <p14:tracePt t="159497" x="8369300" y="5213350"/>
          <p14:tracePt t="159512" x="8356600" y="5213350"/>
          <p14:tracePt t="159521" x="8337550" y="5213350"/>
          <p14:tracePt t="159535" x="8318500" y="5213350"/>
          <p14:tracePt t="159551" x="8248650" y="5213350"/>
          <p14:tracePt t="159568" x="8153400" y="5213350"/>
          <p14:tracePt t="159584" x="8115300" y="5213350"/>
          <p14:tracePt t="159601" x="8045450" y="5213350"/>
          <p14:tracePt t="159618" x="7994650" y="5213350"/>
          <p14:tracePt t="159634" x="7975600" y="5213350"/>
          <p14:tracePt t="159638" x="7962900" y="5213350"/>
          <p14:tracePt t="159654" x="7956550" y="5213350"/>
          <p14:tracePt t="159667" x="7950200" y="5213350"/>
          <p14:tracePt t="159684" x="7943850" y="5213350"/>
          <p14:tracePt t="159799" x="7950200" y="5213350"/>
          <p14:tracePt t="159820" x="7956550" y="5213350"/>
          <p14:tracePt t="159827" x="7969250" y="5213350"/>
          <p14:tracePt t="159841" x="7981950" y="5213350"/>
          <p14:tracePt t="159850" x="8001000" y="5213350"/>
          <p14:tracePt t="159866" x="8032750" y="5219700"/>
          <p14:tracePt t="159884" x="8121650" y="5219700"/>
          <p14:tracePt t="159900" x="8204200" y="5226050"/>
          <p14:tracePt t="159917" x="8242300" y="5226050"/>
          <p14:tracePt t="159933" x="8312150" y="5232400"/>
          <p14:tracePt t="159950" x="8343900" y="5232400"/>
          <p14:tracePt t="159968" x="8369300" y="5232400"/>
          <p14:tracePt t="159983" x="8375650" y="5232400"/>
          <p14:tracePt t="160038" x="8382000" y="5232400"/>
          <p14:tracePt t="160059" x="8382000" y="5226050"/>
          <p14:tracePt t="160087" x="8382000" y="5219700"/>
          <p14:tracePt t="160122" x="8382000" y="5213350"/>
          <p14:tracePt t="160129" x="8382000" y="5207000"/>
          <p14:tracePt t="160219" x="8375650" y="5207000"/>
          <p14:tracePt t="160227" x="8369300" y="5207000"/>
          <p14:tracePt t="160241" x="8362950" y="5207000"/>
          <p14:tracePt t="160249" x="8350250" y="5207000"/>
          <p14:tracePt t="160265" x="8343900" y="5207000"/>
          <p14:tracePt t="160283" x="8331200" y="5213350"/>
          <p14:tracePt t="160299" x="8305800" y="5219700"/>
          <p14:tracePt t="160316" x="8293100" y="5219700"/>
          <p14:tracePt t="160333" x="8274050" y="5219700"/>
          <p14:tracePt t="160348" x="8261350" y="5226050"/>
          <p14:tracePt t="160382" x="8255000" y="5226050"/>
          <p14:tracePt t="160398" x="8248650" y="5226050"/>
          <p14:tracePt t="160416" x="8235950" y="5232400"/>
          <p14:tracePt t="160438" x="8229600" y="5232400"/>
          <p14:tracePt t="160522" x="8242300" y="5232400"/>
          <p14:tracePt t="160529" x="8248650" y="5232400"/>
          <p14:tracePt t="160543" x="8255000" y="5232400"/>
          <p14:tracePt t="160557" x="8267700" y="5232400"/>
          <p14:tracePt t="160571" x="8280400" y="5232400"/>
          <p14:tracePt t="160581" x="8293100" y="5232400"/>
          <p14:tracePt t="160597" x="8305800" y="5232400"/>
          <p14:tracePt t="160614" x="8324850" y="5232400"/>
          <p14:tracePt t="160631" x="8350250" y="5232400"/>
          <p14:tracePt t="160648" x="8356600" y="5232400"/>
          <p14:tracePt t="160665" x="8362950" y="5232400"/>
          <p14:tracePt t="160711" x="8356600" y="5232400"/>
          <p14:tracePt t="160718" x="8350250" y="5232400"/>
          <p14:tracePt t="160734" x="8337550" y="5232400"/>
          <p14:tracePt t="160748" x="8312150" y="5232400"/>
          <p14:tracePt t="160764" x="8248650" y="5238750"/>
          <p14:tracePt t="160781" x="8197850" y="5238750"/>
          <p14:tracePt t="160797" x="8077200" y="5232400"/>
          <p14:tracePt t="160813" x="7988300" y="5232400"/>
          <p14:tracePt t="160832" x="7905750" y="5232400"/>
          <p14:tracePt t="160847" x="7886700" y="5226050"/>
          <p14:tracePt t="160863" x="7867650" y="5226050"/>
          <p14:tracePt t="160880" x="7835900" y="5226050"/>
          <p14:tracePt t="160896" x="7829550" y="5226050"/>
          <p14:tracePt t="160930" x="7823200" y="5226050"/>
          <p14:tracePt t="160985" x="7835900" y="5226050"/>
          <p14:tracePt t="160992" x="7842250" y="5226050"/>
          <p14:tracePt t="160999" x="7848600" y="5226050"/>
          <p14:tracePt t="161016" x="7861300" y="5232400"/>
          <p14:tracePt t="161029" x="7867650" y="5232400"/>
          <p14:tracePt t="161046" x="7918450" y="5238750"/>
          <p14:tracePt t="161063" x="7975600" y="5245100"/>
          <p14:tracePt t="161079" x="8007350" y="5257800"/>
          <p14:tracePt t="161097" x="8064500" y="5264150"/>
          <p14:tracePt t="161113" x="8102600" y="5270500"/>
          <p14:tracePt t="161129" x="8128000" y="5270500"/>
          <p14:tracePt t="161146" x="8159750" y="5270500"/>
          <p14:tracePt t="161163" x="8178800" y="5270500"/>
          <p14:tracePt t="161179" x="8185150" y="5270500"/>
          <p14:tracePt t="161196" x="8191500" y="5270500"/>
          <p14:tracePt t="161212" x="8197850" y="5270500"/>
          <p14:tracePt t="161232" x="8204200" y="5270500"/>
          <p14:tracePt t="161322" x="8197850" y="5270500"/>
          <p14:tracePt t="161335" x="8191500" y="5270500"/>
          <p14:tracePt t="161343" x="8185150" y="5276850"/>
          <p14:tracePt t="161350" x="8178800" y="5276850"/>
          <p14:tracePt t="161365" x="8172450" y="5276850"/>
          <p14:tracePt t="161379" x="8147050" y="5276850"/>
          <p14:tracePt t="161395" x="8089900" y="5283200"/>
          <p14:tracePt t="161412" x="8045450" y="5289550"/>
          <p14:tracePt t="161428" x="7943850" y="5289550"/>
          <p14:tracePt t="161445" x="7848600" y="5295900"/>
          <p14:tracePt t="161462" x="7766050" y="5302250"/>
          <p14:tracePt t="161478" x="7740650" y="5302250"/>
          <p14:tracePt t="161494" x="7696200" y="5314950"/>
          <p14:tracePt t="161511" x="7670800" y="5314950"/>
          <p14:tracePt t="161547" x="7664450" y="5314950"/>
          <p14:tracePt t="161665" x="7670800" y="5314950"/>
          <p14:tracePt t="161672" x="7677150" y="5321300"/>
          <p14:tracePt t="161687" x="7683500" y="5321300"/>
          <p14:tracePt t="161696" x="7689850" y="5321300"/>
          <p14:tracePt t="161710" x="7696200" y="5321300"/>
          <p14:tracePt t="161727" x="7702550" y="5321300"/>
          <p14:tracePt t="161743" x="7721600" y="5321300"/>
          <p14:tracePt t="161760" x="7734300" y="5321300"/>
          <p14:tracePt t="161777" x="7759700" y="5327650"/>
          <p14:tracePt t="161793" x="7785100" y="5334000"/>
          <p14:tracePt t="161810" x="7797800" y="5334000"/>
          <p14:tracePt t="161827" x="7816850" y="5340350"/>
          <p14:tracePt t="161843" x="7829550" y="5340350"/>
          <p14:tracePt t="161860" x="7835900" y="5340350"/>
          <p14:tracePt t="161876" x="7874000" y="5340350"/>
          <p14:tracePt t="161893" x="7899400" y="5340350"/>
          <p14:tracePt t="161910" x="7994650" y="5340350"/>
          <p14:tracePt t="161926" x="8032750" y="5340350"/>
          <p14:tracePt t="161943" x="8077200" y="5321300"/>
          <p14:tracePt t="161961" x="8166100" y="5295900"/>
          <p14:tracePt t="161976" x="8178800" y="5289550"/>
          <p14:tracePt t="161993" x="8191500" y="5289550"/>
          <p14:tracePt t="162009" x="8204200" y="5289550"/>
          <p14:tracePt t="162043" x="8210550" y="5289550"/>
          <p14:tracePt t="162262" x="8204200" y="5289550"/>
          <p14:tracePt t="162325" x="8197850" y="5289550"/>
          <p14:tracePt t="162444" x="8191500" y="5289550"/>
          <p14:tracePt t="162753" x="8128000" y="5321300"/>
          <p14:tracePt t="162767" x="8026400" y="5372100"/>
          <p14:tracePt t="162776" x="7905750" y="5429250"/>
          <p14:tracePt t="162790" x="7772400" y="5486400"/>
          <p14:tracePt t="162807" x="7607300" y="5549900"/>
          <p14:tracePt t="162823" x="7239000" y="5664200"/>
          <p14:tracePt t="162840" x="6838950" y="5734050"/>
          <p14:tracePt t="162856" x="6623050" y="5759450"/>
          <p14:tracePt t="162873" x="6261100" y="5797550"/>
          <p14:tracePt t="162890" x="5835650" y="5880100"/>
          <p14:tracePt t="162907" x="5467350" y="5981700"/>
          <p14:tracePt t="162923" x="5283200" y="6051550"/>
          <p14:tracePt t="162939" x="4972050" y="6191250"/>
          <p14:tracePt t="162957" x="4699000" y="6292850"/>
          <p14:tracePt t="162973" x="4578350" y="6343650"/>
          <p14:tracePt t="162989" x="4464050" y="6388100"/>
          <p14:tracePt t="163006" x="4197350" y="6496050"/>
          <p14:tracePt t="163022" x="4102100" y="6527800"/>
          <p14:tracePt t="163039" x="4038600" y="6546850"/>
          <p14:tracePt t="163055" x="3860800" y="6604000"/>
          <p14:tracePt t="163072" x="3816350" y="6629400"/>
          <p14:tracePt t="163090" x="3727450" y="6673850"/>
          <p14:tracePt t="163106" x="3683000" y="6692900"/>
          <p14:tracePt t="163123" x="3594100" y="6737350"/>
          <p14:tracePt t="163139" x="3498850" y="6788150"/>
          <p14:tracePt t="163155" x="3467100" y="6807200"/>
          <p14:tracePt t="163172" x="3409950" y="6826250"/>
          <p14:tracePt t="163189" x="3340100" y="6851650"/>
          <p14:tracePt t="163205" x="3308350" y="6851650"/>
          <p14:tracePt t="163222" x="3282950" y="6851650"/>
          <p14:tracePt t="163731" x="3282950" y="6845300"/>
          <p14:tracePt t="163738" x="3282950" y="6826250"/>
          <p14:tracePt t="163745" x="3282950" y="6807200"/>
          <p14:tracePt t="163759" x="3276600" y="6788150"/>
          <p14:tracePt t="163770" x="3263900" y="6756400"/>
          <p14:tracePt t="163787" x="3257550" y="6699250"/>
          <p14:tracePt t="163803" x="3251200" y="6673850"/>
          <p14:tracePt t="163820" x="3244850" y="6642100"/>
          <p14:tracePt t="163837" x="3225800" y="6572250"/>
          <p14:tracePt t="163853" x="3219450" y="6477000"/>
          <p14:tracePt t="163869" x="3213100" y="6426200"/>
          <p14:tracePt t="163886" x="3200400" y="6343650"/>
          <p14:tracePt t="163903" x="3200400" y="6286500"/>
          <p14:tracePt t="163921" x="3200400" y="6235700"/>
          <p14:tracePt t="163937" x="3200400" y="6223000"/>
          <p14:tracePt t="163953" x="3200400" y="6203950"/>
          <p14:tracePt t="163970" x="3200400" y="6191250"/>
          <p14:tracePt t="164003" x="3200400" y="6184900"/>
          <p14:tracePt t="164271" x="3206750" y="6191250"/>
          <p14:tracePt t="164299" x="3213100" y="6191250"/>
          <p14:tracePt t="164320" x="3219450" y="6197600"/>
          <p14:tracePt t="164336" x="3225800" y="6197600"/>
          <p14:tracePt t="164341" x="3232150" y="6197600"/>
          <p14:tracePt t="164352" x="3238500" y="6203950"/>
          <p14:tracePt t="164383" x="3244850" y="6203950"/>
          <p14:tracePt t="164391" x="3251200" y="6203950"/>
          <p14:tracePt t="164405" x="3257550" y="6203950"/>
          <p14:tracePt t="164419" x="3289300" y="6216650"/>
          <p14:tracePt t="164434" x="3321050" y="6216650"/>
          <p14:tracePt t="164451" x="3340100" y="6223000"/>
          <p14:tracePt t="164468" x="3397250" y="6229350"/>
          <p14:tracePt t="164485" x="3467100" y="6248400"/>
          <p14:tracePt t="164501" x="3498850" y="6254750"/>
          <p14:tracePt t="164517" x="3568700" y="6267450"/>
          <p14:tracePt t="164534" x="3632200" y="6267450"/>
          <p14:tracePt t="164551" x="3683000" y="6280150"/>
          <p14:tracePt t="164567" x="3714750" y="6280150"/>
          <p14:tracePt t="164584" x="3746500" y="6286500"/>
          <p14:tracePt t="164601" x="3778250" y="6286500"/>
          <p14:tracePt t="164617" x="3797300" y="6286500"/>
          <p14:tracePt t="164634" x="3822700" y="6286500"/>
          <p14:tracePt t="164651" x="3854450" y="6280150"/>
          <p14:tracePt t="164667" x="3867150" y="6273800"/>
          <p14:tracePt t="164685" x="3905250" y="6261100"/>
          <p14:tracePt t="164700" x="3949700" y="6254750"/>
          <p14:tracePt t="164717" x="3975100" y="6254750"/>
          <p14:tracePt t="164734" x="4038600" y="6254750"/>
          <p14:tracePt t="164750" x="4095750" y="6254750"/>
          <p14:tracePt t="164767" x="4127500" y="6254750"/>
          <p14:tracePt t="164784" x="4165600" y="6254750"/>
          <p14:tracePt t="164800" x="4191000" y="6254750"/>
          <p14:tracePt t="164816" x="4203700" y="6254750"/>
          <p14:tracePt t="164833" x="4222750" y="6254750"/>
          <p14:tracePt t="164850" x="4229100" y="6254750"/>
          <p14:tracePt t="164866" x="4241800" y="6261100"/>
          <p14:tracePt t="164883" x="4248150" y="6267450"/>
          <p14:tracePt t="175077" x="4267200" y="6261100"/>
          <p14:tracePt t="175084" x="4298950" y="6235700"/>
          <p14:tracePt t="175098" x="4330700" y="6210300"/>
          <p14:tracePt t="175114" x="4552950" y="6083300"/>
          <p14:tracePt t="175131" x="4756150" y="5969000"/>
          <p14:tracePt t="175147" x="5067300" y="5753100"/>
          <p14:tracePt t="175164" x="5327650" y="5626100"/>
          <p14:tracePt t="175181" x="5549900" y="5530850"/>
          <p14:tracePt t="175197" x="5822950" y="5454650"/>
          <p14:tracePt t="175214" x="5899150" y="5441950"/>
          <p14:tracePt t="175231" x="6096000" y="5429250"/>
          <p14:tracePt t="175247" x="6248400" y="5422900"/>
          <p14:tracePt t="175263" x="6299200" y="5435600"/>
          <p14:tracePt t="175280" x="6362700" y="5435600"/>
          <p14:tracePt t="175297" x="6407150" y="5422900"/>
          <p14:tracePt t="175313" x="6438900" y="5422900"/>
          <p14:tracePt t="175330" x="6489700" y="5422900"/>
          <p14:tracePt t="175347" x="6546850" y="5422900"/>
          <p14:tracePt t="175364" x="6572250" y="5429250"/>
          <p14:tracePt t="175379" x="6642100" y="5429250"/>
          <p14:tracePt t="175396" x="6731000" y="5422900"/>
          <p14:tracePt t="175414" x="6864350" y="5403850"/>
          <p14:tracePt t="175430" x="6940550" y="5378450"/>
          <p14:tracePt t="175446" x="7162800" y="5321300"/>
          <p14:tracePt t="175463" x="7372350" y="5251450"/>
          <p14:tracePt t="175479" x="7480300" y="5207000"/>
          <p14:tracePt t="175497" x="7594600" y="5124450"/>
          <p14:tracePt t="175513" x="7620000" y="5029200"/>
          <p14:tracePt t="175529" x="7626350" y="5003800"/>
          <p14:tracePt t="175546" x="7626350" y="4991100"/>
          <p14:tracePt t="176458" x="7594600" y="4991100"/>
          <p14:tracePt t="176465" x="7531100" y="5010150"/>
          <p14:tracePt t="176480" x="7435850" y="5029200"/>
          <p14:tracePt t="176495" x="7346950" y="5048250"/>
          <p14:tracePt t="176510" x="7099300" y="5124450"/>
          <p14:tracePt t="176527" x="6940550" y="5175250"/>
          <p14:tracePt t="176543" x="6534150" y="5270500"/>
          <p14:tracePt t="176559" x="6038850" y="5327650"/>
          <p14:tracePt t="176579" x="5638800" y="5353050"/>
          <p14:tracePt t="176594" x="5473700" y="5365750"/>
          <p14:tracePt t="176609" x="5187950" y="5384800"/>
          <p14:tracePt t="176625" x="5073650" y="5397500"/>
          <p14:tracePt t="176642" x="4933950" y="5391150"/>
          <p14:tracePt t="176658" x="4876800" y="5384800"/>
          <p14:tracePt t="176676" x="4806950" y="5365750"/>
          <p14:tracePt t="176692" x="4787900" y="5359400"/>
          <p14:tracePt t="176708" x="4775200" y="5353050"/>
          <p14:tracePt t="176725" x="4749800" y="5346700"/>
          <p14:tracePt t="176742" x="4724400" y="5340350"/>
          <p14:tracePt t="176759" x="4711700" y="5334000"/>
          <p14:tracePt t="176775" x="4692650" y="5334000"/>
          <p14:tracePt t="176792" x="4673600" y="5321300"/>
          <p14:tracePt t="176809" x="4673600" y="5314950"/>
          <p14:tracePt t="176825" x="4673600" y="5308600"/>
          <p14:tracePt t="176841" x="4667250" y="5302250"/>
          <p14:tracePt t="176859" x="4667250" y="5295900"/>
          <p14:tracePt t="176901" x="4667250" y="5289550"/>
          <p14:tracePt t="176950" x="4673600" y="5289550"/>
          <p14:tracePt t="176956" x="4679950" y="5289550"/>
          <p14:tracePt t="176971" x="4692650" y="5289550"/>
          <p14:tracePt t="176978" x="4705350" y="5283200"/>
          <p14:tracePt t="176994" x="4724400" y="5283200"/>
          <p14:tracePt t="177007" x="4749800" y="5270500"/>
          <p14:tracePt t="177024" x="4813300" y="5264150"/>
          <p14:tracePt t="177041" x="4914900" y="5238750"/>
          <p14:tracePt t="177057" x="4965700" y="5232400"/>
          <p14:tracePt t="177074" x="5060950" y="5213350"/>
          <p14:tracePt t="177091" x="5149850" y="5213350"/>
          <p14:tracePt t="177107" x="5181600" y="5213350"/>
          <p14:tracePt t="177124" x="5213350" y="5226050"/>
          <p14:tracePt t="177140" x="5226050" y="5232400"/>
          <p14:tracePt t="177157" x="5232400" y="5238750"/>
          <p14:tracePt t="177174" x="5238750" y="5238750"/>
          <p14:tracePt t="177202" x="5245100" y="5245100"/>
          <p14:tracePt t="178191" x="5245100" y="5251450"/>
          <p14:tracePt t="178234" x="5251450" y="5251450"/>
          <p14:tracePt t="178240" x="5251450" y="5257800"/>
          <p14:tracePt t="178262" x="5257800" y="5257800"/>
          <p14:tracePt t="178276" x="5264150" y="5264150"/>
          <p14:tracePt t="178286" x="5270500" y="5270500"/>
          <p14:tracePt t="178304" x="5283200" y="5276850"/>
          <p14:tracePt t="178320" x="5289550" y="5276850"/>
          <p14:tracePt t="178337" x="5321300" y="5289550"/>
          <p14:tracePt t="178353" x="5372100" y="5327650"/>
          <p14:tracePt t="178369" x="5403850" y="5346700"/>
          <p14:tracePt t="178386" x="5486400" y="5378450"/>
          <p14:tracePt t="178403" x="5600700" y="5416550"/>
          <p14:tracePt t="178420" x="5676900" y="5435600"/>
          <p14:tracePt t="178437" x="5873750" y="5467350"/>
          <p14:tracePt t="178453" x="6089650" y="5486400"/>
          <p14:tracePt t="178469" x="6216650" y="5486400"/>
          <p14:tracePt t="178486" x="6496050" y="5480050"/>
          <p14:tracePt t="178502" x="6896100" y="5467350"/>
          <p14:tracePt t="178519" x="7112000" y="5454650"/>
          <p14:tracePt t="178536" x="7493000" y="5416550"/>
          <p14:tracePt t="178552" x="7689850" y="5346700"/>
          <p14:tracePt t="178569" x="7734300" y="5327650"/>
          <p14:tracePt t="178984" x="7740650" y="5327650"/>
          <p14:tracePt t="178990" x="7747000" y="5327650"/>
          <p14:tracePt t="179004" x="7753350" y="5327650"/>
          <p14:tracePt t="179026" x="7759700" y="5327650"/>
          <p14:tracePt t="179035" x="7772400" y="5327650"/>
          <p14:tracePt t="179050" x="7785100" y="5334000"/>
          <p14:tracePt t="179068" x="7816850" y="5334000"/>
          <p14:tracePt t="179083" x="7842250" y="5334000"/>
          <p14:tracePt t="179100" x="7854950" y="5334000"/>
          <p14:tracePt t="179117" x="7874000" y="5334000"/>
          <p14:tracePt t="179133" x="7880350" y="5334000"/>
          <p14:tracePt t="179243" x="7880350" y="5327650"/>
          <p14:tracePt t="179307" x="7886700" y="5327650"/>
          <p14:tracePt t="179313" x="7893050" y="5327650"/>
          <p14:tracePt t="179335" x="7899400" y="5327650"/>
          <p14:tracePt t="179384" x="7905750" y="5327650"/>
          <p14:tracePt t="179405" x="7912100" y="5321300"/>
          <p14:tracePt t="179433" x="7918450" y="5321300"/>
          <p14:tracePt t="179503" x="7924800" y="5314950"/>
          <p14:tracePt t="179538" x="7931150" y="5314950"/>
          <p14:tracePt t="179545" x="7937500" y="5314950"/>
          <p14:tracePt t="179552" x="7943850" y="5314950"/>
          <p14:tracePt t="179573" x="7950200" y="5314950"/>
          <p14:tracePt t="179587" x="7956550" y="5314950"/>
          <p14:tracePt t="179598" x="7956550" y="5308600"/>
          <p14:tracePt t="179616" x="7969250" y="5308600"/>
          <p14:tracePt t="179632" x="7975600" y="5308600"/>
          <p14:tracePt t="179648" x="8001000" y="5308600"/>
          <p14:tracePt t="179665" x="8013700" y="5308600"/>
          <p14:tracePt t="179681" x="8026400" y="5308600"/>
          <p14:tracePt t="179698" x="8039100" y="5308600"/>
          <p14:tracePt t="179715" x="8051800" y="5308600"/>
          <p14:tracePt t="179748" x="8058150" y="5308600"/>
          <p14:tracePt t="179784" x="8064500" y="5308600"/>
          <p14:tracePt t="179805" x="8070850" y="5308600"/>
          <p14:tracePt t="179826" x="8077200" y="5308600"/>
          <p14:tracePt t="179833" x="8083550" y="5308600"/>
          <p14:tracePt t="179853" x="8089900" y="5308600"/>
          <p14:tracePt t="179867" x="8096250" y="5308600"/>
          <p14:tracePt t="179896" x="8108950" y="5308600"/>
          <p14:tracePt t="179903" x="8115300" y="5308600"/>
          <p14:tracePt t="179917" x="8134350" y="5308600"/>
          <p14:tracePt t="179931" x="8147050" y="5308600"/>
          <p14:tracePt t="179947" x="8197850" y="5308600"/>
          <p14:tracePt t="179964" x="8223250" y="5314950"/>
          <p14:tracePt t="179981" x="8280400" y="5321300"/>
          <p14:tracePt t="179997" x="8331200" y="5327650"/>
          <p14:tracePt t="180000" x="8362950" y="5327650"/>
          <p14:tracePt t="180030" x="8420100" y="5327650"/>
          <p14:tracePt t="180047" x="8477250" y="5327650"/>
          <p14:tracePt t="180064" x="8515350" y="5327650"/>
          <p14:tracePt t="180080" x="8528050" y="5327650"/>
          <p14:tracePt t="180097" x="8553450" y="5327650"/>
          <p14:tracePt t="180114" x="8566150" y="5327650"/>
          <p14:tracePt t="180310" x="8559800" y="5321300"/>
          <p14:tracePt t="180317" x="8540750" y="5321300"/>
          <p14:tracePt t="180329" x="8528050" y="5321300"/>
          <p14:tracePt t="180346" x="8458200" y="5314950"/>
          <p14:tracePt t="180362" x="8407400" y="5314950"/>
          <p14:tracePt t="180380" x="8299450" y="5308600"/>
          <p14:tracePt t="180395" x="8197850" y="5295900"/>
          <p14:tracePt t="180412" x="8166100" y="5295900"/>
          <p14:tracePt t="180430" x="8121650" y="5289550"/>
          <p14:tracePt t="180446" x="8096250" y="5289550"/>
          <p14:tracePt t="180462" x="8083550" y="5283200"/>
          <p14:tracePt t="180479" x="8077200" y="5283200"/>
          <p14:tracePt t="180591" x="8077200" y="5289550"/>
          <p14:tracePt t="180647" x="8077200" y="5295900"/>
          <p14:tracePt t="180731" x="8083550" y="5295900"/>
          <p14:tracePt t="180746" x="8089900" y="5295900"/>
          <p14:tracePt t="180787" x="8089900" y="5302250"/>
          <p14:tracePt t="180829" x="8096250" y="5302250"/>
          <p14:tracePt t="180836" x="8102600" y="5302250"/>
          <p14:tracePt t="180857" x="8108950" y="5302250"/>
          <p14:tracePt t="180864" x="8115300" y="5302250"/>
          <p14:tracePt t="180885" x="8121650" y="5295900"/>
          <p14:tracePt t="180899" x="8134350" y="5295900"/>
          <p14:tracePt t="180911" x="8153400" y="5289550"/>
          <p14:tracePt t="180928" x="8204200" y="5270500"/>
          <p14:tracePt t="180944" x="8235950" y="5264150"/>
          <p14:tracePt t="180961" x="8286750" y="5257800"/>
          <p14:tracePt t="180977" x="8331200" y="5251450"/>
          <p14:tracePt t="180993" x="8343900" y="5251450"/>
          <p14:tracePt t="181010" x="8375650" y="5245100"/>
          <p14:tracePt t="181027" x="8388350" y="5245100"/>
          <p14:tracePt t="181043" x="8394700" y="5245100"/>
          <p14:tracePt t="181061" x="8401050" y="5245100"/>
          <p14:tracePt t="181077" x="8407400" y="5245100"/>
          <p14:tracePt t="181145" x="8407400" y="5251450"/>
          <p14:tracePt t="181166" x="8407400" y="5257800"/>
          <p14:tracePt t="181187" x="8401050" y="5264150"/>
          <p14:tracePt t="181201" x="8401050" y="5270500"/>
          <p14:tracePt t="181208" x="8394700" y="5270500"/>
          <p14:tracePt t="181215" x="8394700" y="5276850"/>
          <p14:tracePt t="181236" x="8388350" y="5283200"/>
          <p14:tracePt t="181257" x="8388350" y="5289550"/>
          <p14:tracePt t="181299" x="8382000" y="5289550"/>
          <p14:tracePt t="181341" x="8375650" y="5295900"/>
          <p14:tracePt t="181376" x="8369300" y="5302250"/>
          <p14:tracePt t="181390" x="8362950" y="5302250"/>
          <p14:tracePt t="181397" x="8356600" y="5302250"/>
          <p14:tracePt t="181439" x="8350250" y="5302250"/>
          <p14:tracePt t="181468" x="8343900" y="5302250"/>
          <p14:tracePt t="181482" x="8337550" y="5302250"/>
          <p14:tracePt t="181489" x="8337550" y="5295900"/>
          <p14:tracePt t="181510" x="8331200" y="5295900"/>
          <p14:tracePt t="181538" x="8324850" y="5295900"/>
          <p14:tracePt t="181560" x="8318500" y="5295900"/>
          <p14:tracePt t="181580" x="8312150" y="5295900"/>
          <p14:tracePt t="181622" x="8312150" y="5289550"/>
          <p14:tracePt t="181629" x="8305800" y="5289550"/>
          <p14:tracePt t="181644" x="8305800" y="5283200"/>
          <p14:tracePt t="181658" x="8299450" y="5276850"/>
          <p14:tracePt t="181675" x="8293100" y="5276850"/>
          <p14:tracePt t="181693" x="8286750" y="5276850"/>
          <p14:tracePt t="181708" x="8280400" y="5270500"/>
          <p14:tracePt t="181725" x="8274050" y="5264150"/>
          <p14:tracePt t="181770" x="8267700" y="5264150"/>
          <p14:tracePt t="181792" x="8261350" y="5257800"/>
          <p14:tracePt t="181819" x="8255000" y="5251450"/>
          <p14:tracePt t="181861" x="8248650" y="5245100"/>
          <p14:tracePt t="181889" x="8242300" y="5238750"/>
          <p14:tracePt t="181910" x="8235950" y="5238750"/>
          <p14:tracePt t="181993" x="8235950" y="5245100"/>
          <p14:tracePt t="182001" x="8229600" y="5245100"/>
          <p14:tracePt t="182029" x="8223250" y="5245100"/>
          <p14:tracePt t="182050" x="8210550" y="5245100"/>
          <p14:tracePt t="182071" x="8204200" y="5245100"/>
          <p14:tracePt t="182099" x="8197850" y="5245100"/>
          <p14:tracePt t="182141" x="8191500" y="5232400"/>
          <p14:tracePt t="182183" x="8191500" y="5226050"/>
          <p14:tracePt t="182211" x="8191500" y="5219700"/>
          <p14:tracePt t="182239" x="8185150" y="5219700"/>
          <p14:tracePt t="182394" x="8185150" y="5226050"/>
          <p14:tracePt t="182534" x="8185150" y="5219700"/>
          <p14:tracePt t="182562" x="8178800" y="5219700"/>
          <p14:tracePt t="182569" x="8178800" y="5213350"/>
          <p14:tracePt t="182611" x="8178800" y="5207000"/>
          <p14:tracePt t="182639" x="8178800" y="5200650"/>
          <p14:tracePt t="182773" x="8178800" y="5207000"/>
          <p14:tracePt t="184084" x="8178800" y="5213350"/>
          <p14:tracePt t="184126" x="8178800" y="5219700"/>
          <p14:tracePt t="184134" x="8178800" y="5226050"/>
          <p14:tracePt t="184148" x="8178800" y="5232400"/>
          <p14:tracePt t="184155" x="8178800" y="5238750"/>
          <p14:tracePt t="184169" x="8178800" y="5245100"/>
          <p14:tracePt t="184186" x="8178800" y="5257800"/>
          <p14:tracePt t="184200" x="8178800" y="5270500"/>
          <p14:tracePt t="184216" x="8178800" y="5283200"/>
          <p14:tracePt t="184233" x="8178800" y="5302250"/>
          <p14:tracePt t="184249" x="8185150" y="5327650"/>
          <p14:tracePt t="184266" x="8185150" y="5340350"/>
          <p14:tracePt t="184283" x="8185150" y="5353050"/>
          <p14:tracePt t="184299" x="8185150" y="5365750"/>
          <p14:tracePt t="184317" x="8191500" y="5372100"/>
          <p14:tracePt t="184527" x="8191500" y="5365750"/>
          <p14:tracePt t="184534" x="8191500" y="5359400"/>
          <p14:tracePt t="184570" x="8191500" y="5353050"/>
          <p14:tracePt t="184598" x="8191500" y="5346700"/>
          <p14:tracePt t="184604" x="8191500" y="5340350"/>
          <p14:tracePt t="184625" x="8191500" y="5334000"/>
          <p14:tracePt t="184675" x="8191500" y="5327650"/>
          <p14:tracePt t="184710" x="8191500" y="5321300"/>
          <p14:tracePt t="184717" x="8197850" y="5321300"/>
          <p14:tracePt t="184780" x="8204200" y="5314950"/>
          <p14:tracePt t="184787" x="8204200" y="5308600"/>
          <p14:tracePt t="186906" x="8204200" y="5314950"/>
          <p14:tracePt t="186913" x="8197850" y="5314950"/>
          <p14:tracePt t="186941" x="8191500" y="5314950"/>
          <p14:tracePt t="186962" x="8178800" y="5321300"/>
          <p14:tracePt t="186976" x="8172450" y="5327650"/>
          <p14:tracePt t="186983" x="8159750" y="5334000"/>
          <p14:tracePt t="186992" x="8147050" y="5334000"/>
          <p14:tracePt t="187006" x="8134350" y="5346700"/>
          <p14:tracePt t="187023" x="8115300" y="5353050"/>
          <p14:tracePt t="187040" x="8058150" y="5391150"/>
          <p14:tracePt t="187056" x="8007350" y="5429250"/>
          <p14:tracePt t="187074" x="7975600" y="5454650"/>
          <p14:tracePt t="187089" x="7912100" y="5505450"/>
          <p14:tracePt t="187106" x="7842250" y="5543550"/>
          <p14:tracePt t="187124" x="7753350" y="5607050"/>
          <p14:tracePt t="187140" x="7721600" y="5632450"/>
          <p14:tracePt t="187156" x="7658100" y="5683250"/>
          <p14:tracePt t="187173" x="7613650" y="5727700"/>
          <p14:tracePt t="187189" x="7588250" y="5740400"/>
          <p14:tracePt t="187206" x="7556500" y="5772150"/>
          <p14:tracePt t="187223" x="7518400" y="5797550"/>
          <p14:tracePt t="187239" x="7505700" y="5803900"/>
          <p14:tracePt t="187256" x="7493000" y="5816600"/>
          <p14:tracePt t="187273" x="7461250" y="5848350"/>
          <p14:tracePt t="187289" x="7448550" y="5867400"/>
          <p14:tracePt t="187306" x="7442200" y="5867400"/>
          <p14:tracePt t="187322" x="7410450" y="5899150"/>
          <p14:tracePt t="187339" x="7372350" y="5930900"/>
          <p14:tracePt t="187355" x="7315200" y="5969000"/>
          <p14:tracePt t="187372" x="7283450" y="5994400"/>
          <p14:tracePt t="187390" x="7232650" y="6026150"/>
          <p14:tracePt t="187405" x="7169150" y="6057900"/>
          <p14:tracePt t="187422" x="7137400" y="6070600"/>
          <p14:tracePt t="187439" x="7080250" y="6096000"/>
          <p14:tracePt t="187455" x="7010400" y="6108700"/>
          <p14:tracePt t="187472" x="6953250" y="6115050"/>
          <p14:tracePt t="187488" x="6864350" y="6127750"/>
          <p14:tracePt t="187505" x="6743700" y="6121400"/>
          <p14:tracePt t="187521" x="6692900" y="6121400"/>
          <p14:tracePt t="187538" x="6597650" y="6108700"/>
          <p14:tracePt t="187554" x="6546850" y="6096000"/>
          <p14:tracePt t="187572" x="6527800" y="6096000"/>
          <p14:tracePt t="187588" x="6508750" y="6096000"/>
          <p14:tracePt t="187621" x="6496050" y="6096000"/>
          <p14:tracePt t="187637" x="6483350" y="6096000"/>
          <p14:tracePt t="188195" x="6457950" y="6096000"/>
          <p14:tracePt t="188203" x="6426200" y="6102350"/>
          <p14:tracePt t="188216" x="6394450" y="6108700"/>
          <p14:tracePt t="188223" x="6356350" y="6108700"/>
          <p14:tracePt t="188240" x="6318250" y="6115050"/>
          <p14:tracePt t="188252" x="6286500" y="6121400"/>
          <p14:tracePt t="188269" x="6203950" y="6140450"/>
          <p14:tracePt t="188286" x="6159500" y="6159500"/>
          <p14:tracePt t="188302" x="6108700" y="6172200"/>
          <p14:tracePt t="188319" x="6070600" y="6178550"/>
          <p14:tracePt t="188336" x="6026150" y="6184900"/>
          <p14:tracePt t="188352" x="6007100" y="6191250"/>
          <p14:tracePt t="188369" x="5981700" y="6203950"/>
          <p14:tracePt t="188385" x="5949950" y="6210300"/>
          <p14:tracePt t="188402" x="5937250" y="6210300"/>
          <p14:tracePt t="188418" x="5911850" y="6210300"/>
          <p14:tracePt t="188435" x="5886450" y="6203950"/>
          <p14:tracePt t="188453" x="5861050" y="6197600"/>
          <p14:tracePt t="188468" x="5848350" y="6191250"/>
          <p14:tracePt t="188484" x="5791200" y="6178550"/>
          <p14:tracePt t="188501" x="5765800" y="6172200"/>
          <p14:tracePt t="188519" x="5734050" y="6159500"/>
          <p14:tracePt t="188535" x="5702300" y="6153150"/>
          <p14:tracePt t="188552" x="5676900" y="6146800"/>
          <p14:tracePt t="188567" x="5651500" y="6134100"/>
          <p14:tracePt t="188584" x="5638800" y="6134100"/>
          <p14:tracePt t="188601" x="5613400" y="6121400"/>
          <p14:tracePt t="188617" x="5607050" y="6121400"/>
          <p14:tracePt t="188634" x="5594350" y="6121400"/>
          <p14:tracePt t="188651" x="5581650" y="6115050"/>
          <p14:tracePt t="188667" x="5568950" y="6108700"/>
          <p14:tracePt t="188684" x="5562600" y="6102350"/>
          <p14:tracePt t="188701" x="5537200" y="6076950"/>
          <p14:tracePt t="189699" x="5549900" y="6057900"/>
          <p14:tracePt t="189705" x="5568950" y="6032500"/>
          <p14:tracePt t="189720" x="5613400" y="6007100"/>
          <p14:tracePt t="189730" x="5670550" y="5969000"/>
          <p14:tracePt t="189747" x="5727700" y="5930900"/>
          <p14:tracePt t="189763" x="5880100" y="5816600"/>
          <p14:tracePt t="189780" x="6057900" y="5702300"/>
          <p14:tracePt t="189797" x="6273800" y="5575300"/>
          <p14:tracePt t="189813" x="6375400" y="5530850"/>
          <p14:tracePt t="189830" x="6610350" y="5492750"/>
          <p14:tracePt t="189847" x="6788150" y="5473700"/>
          <p14:tracePt t="189863" x="6838950" y="5473700"/>
          <p14:tracePt t="189880" x="6889750" y="5473700"/>
          <p14:tracePt t="189896" x="6959600" y="5473700"/>
          <p14:tracePt t="189913" x="6965950" y="5480050"/>
          <p14:tracePt t="189930" x="6978650" y="5480050"/>
          <p14:tracePt t="189946" x="7004050" y="5480050"/>
          <p14:tracePt t="189963" x="7029450" y="5480050"/>
          <p14:tracePt t="189980" x="7067550" y="5486400"/>
          <p14:tracePt t="189996" x="7099300" y="5486400"/>
          <p14:tracePt t="190012" x="7169150" y="5480050"/>
          <p14:tracePt t="190029" x="7226300" y="5473700"/>
          <p14:tracePt t="190046" x="7251700" y="5473700"/>
          <p14:tracePt t="190062" x="7308850" y="5467350"/>
          <p14:tracePt t="190078" x="7359650" y="5461000"/>
          <p14:tracePt t="190096" x="7378700" y="5454650"/>
          <p14:tracePt t="190113" x="7416800" y="5441950"/>
          <p14:tracePt t="190129" x="7429500" y="5435600"/>
          <p14:tracePt t="190146" x="7442200" y="5435600"/>
          <p14:tracePt t="190162" x="7454900" y="5429250"/>
          <p14:tracePt t="190179" x="7467600" y="5429250"/>
          <p14:tracePt t="190195" x="7480300" y="5429250"/>
          <p14:tracePt t="190212" x="7493000" y="5429250"/>
          <p14:tracePt t="190228" x="7499350" y="5422900"/>
          <p14:tracePt t="190247" x="7524750" y="5422900"/>
          <p14:tracePt t="190262" x="7531100" y="5422900"/>
          <p14:tracePt t="190278" x="7556500" y="5422900"/>
          <p14:tracePt t="190296" x="7588250" y="5416550"/>
          <p14:tracePt t="190311" x="7600950" y="5416550"/>
          <p14:tracePt t="190328" x="7620000" y="5410200"/>
          <p14:tracePt t="190345" x="7670800" y="5410200"/>
          <p14:tracePt t="190361" x="7683500" y="5410200"/>
          <p14:tracePt t="190378" x="7696200" y="5410200"/>
          <p14:tracePt t="190395" x="7721600" y="5410200"/>
          <p14:tracePt t="190411" x="7740650" y="5410200"/>
          <p14:tracePt t="190429" x="7753350" y="5410200"/>
          <p14:tracePt t="190444" x="7766050" y="5410200"/>
          <p14:tracePt t="190461" x="7804150" y="5410200"/>
          <p14:tracePt t="190478" x="7842250" y="5403850"/>
          <p14:tracePt t="190494" x="7874000" y="5397500"/>
          <p14:tracePt t="190511" x="7912100" y="5397500"/>
          <p14:tracePt t="190527" x="7962900" y="5397500"/>
          <p14:tracePt t="190544" x="7981950" y="5397500"/>
          <p14:tracePt t="190561" x="8020050" y="5391150"/>
          <p14:tracePt t="190577" x="8058150" y="5384800"/>
          <p14:tracePt t="190611" x="8070850" y="5378450"/>
          <p14:tracePt t="190627" x="8077200" y="5378450"/>
          <p14:tracePt t="190744" x="8083550" y="5372100"/>
          <p14:tracePt t="190836" x="8089900" y="5365750"/>
          <p14:tracePt t="190878" x="8083550" y="5365750"/>
          <p14:tracePt t="190899" x="8070850" y="5372100"/>
          <p14:tracePt t="190905" x="8045450" y="5372100"/>
          <p14:tracePt t="190920" x="8020050" y="5372100"/>
          <p14:tracePt t="190929" x="7981950" y="5378450"/>
          <p14:tracePt t="190942" x="7931150" y="5378450"/>
          <p14:tracePt t="190959" x="7854950" y="5378450"/>
          <p14:tracePt t="190976" x="7645400" y="5372100"/>
          <p14:tracePt t="190992" x="7569200" y="5372100"/>
          <p14:tracePt t="191009" x="7518400" y="5365750"/>
          <p14:tracePt t="191026" x="7423150" y="5346700"/>
          <p14:tracePt t="191042" x="7378700" y="5340350"/>
          <p14:tracePt t="191060" x="7346950" y="5334000"/>
          <p14:tracePt t="191075" x="7340600" y="5334000"/>
          <p14:tracePt t="191092" x="7334250" y="5334000"/>
          <p14:tracePt t="191418" x="7327900" y="5334000"/>
          <p14:tracePt t="191432" x="7321550" y="5340350"/>
          <p14:tracePt t="191439" x="7321550" y="5353050"/>
          <p14:tracePt t="191453" x="7315200" y="5359400"/>
          <p14:tracePt t="191461" x="7308850" y="5359400"/>
          <p14:tracePt t="191474" x="7302500" y="5372100"/>
          <p14:tracePt t="191491" x="7258050" y="5435600"/>
          <p14:tracePt t="191508" x="7226300" y="5480050"/>
          <p14:tracePt t="191524" x="7137400" y="5619750"/>
          <p14:tracePt t="191541" x="7080250" y="5683250"/>
          <p14:tracePt t="191558" x="6959600" y="5822950"/>
          <p14:tracePt t="191574" x="6826250" y="5943600"/>
          <p14:tracePt t="191590" x="6769100" y="5988050"/>
          <p14:tracePt t="191608" x="6692900" y="6051550"/>
          <p14:tracePt t="191624" x="6635750" y="6089650"/>
          <p14:tracePt t="191640" x="6616700" y="6096000"/>
          <p14:tracePt t="191657" x="6584950" y="6108700"/>
          <p14:tracePt t="191673" x="6559550" y="6108700"/>
          <p14:tracePt t="191691" x="6546850" y="6108700"/>
          <p14:tracePt t="191707" x="6521450" y="609600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76200"/>
            <a:ext cx="8839200" cy="762000"/>
          </a:xfrm>
        </p:spPr>
        <p:txBody>
          <a:bodyPr/>
          <a:lstStyle/>
          <a:p>
            <a:r>
              <a:rPr lang="en-US" altLang="zh-TW" dirty="0">
                <a:solidFill>
                  <a:schemeClr val="accent2"/>
                </a:solidFill>
                <a:ea typeface="新細明體" pitchFamily="18" charset="-120"/>
              </a:rPr>
              <a:t>Data Validation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914400"/>
            <a:ext cx="8686800" cy="4525963"/>
          </a:xfrm>
        </p:spPr>
        <p:txBody>
          <a:bodyPr/>
          <a:lstStyle/>
          <a:p>
            <a:r>
              <a:rPr lang="en-US" altLang="zh-TW" dirty="0">
                <a:ea typeface="新細明體" pitchFamily="18" charset="-120"/>
              </a:rPr>
              <a:t>Validating data is a common operation</a:t>
            </a:r>
          </a:p>
          <a:p>
            <a:r>
              <a:rPr lang="en-US" altLang="zh-TW" dirty="0">
                <a:ea typeface="新細明體" pitchFamily="18" charset="-120"/>
              </a:rPr>
              <a:t>Awk is excellent at data validation</a:t>
            </a:r>
          </a:p>
          <a:p>
            <a:pPr lvl="1"/>
            <a:r>
              <a:rPr lang="en-US" altLang="zh-TW" sz="2600" dirty="0">
                <a:ea typeface="新細明體" pitchFamily="18" charset="-120"/>
              </a:rPr>
              <a:t>NF != 3 { print $0, "number of fields not equal to 3" }</a:t>
            </a:r>
          </a:p>
          <a:p>
            <a:pPr lvl="1"/>
            <a:r>
              <a:rPr lang="en-US" altLang="zh-TW" sz="2600" dirty="0">
                <a:ea typeface="新細明體" pitchFamily="18" charset="-120"/>
              </a:rPr>
              <a:t>$2 &lt; 6.55 { print $0, "rate is below minimum wage" }</a:t>
            </a:r>
          </a:p>
          <a:p>
            <a:pPr lvl="1"/>
            <a:r>
              <a:rPr lang="en-US" altLang="zh-TW" sz="2600" dirty="0">
                <a:ea typeface="新細明體" pitchFamily="18" charset="-120"/>
              </a:rPr>
              <a:t>$2 &gt; 10 { print $0, "rate exceeds $10 per hour" }</a:t>
            </a:r>
          </a:p>
          <a:p>
            <a:pPr lvl="1"/>
            <a:r>
              <a:rPr lang="en-US" altLang="zh-TW" sz="2600" dirty="0">
                <a:ea typeface="新細明體" pitchFamily="18" charset="-120"/>
              </a:rPr>
              <a:t>$3 &lt; 0 { print $0, "negative hours worked" }</a:t>
            </a:r>
          </a:p>
          <a:p>
            <a:pPr lvl="1"/>
            <a:r>
              <a:rPr lang="en-US" altLang="zh-TW" sz="2600" dirty="0">
                <a:ea typeface="新細明體" pitchFamily="18" charset="-120"/>
              </a:rPr>
              <a:t>$3 &gt; 60 { print $0, "too many hours worked" }</a:t>
            </a: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345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4492"/>
    </mc:Choice>
    <mc:Fallback>
      <p:transition spd="slow" advTm="2744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872" x="4641850" y="3695700"/>
          <p14:tracePt t="3878" x="4635500" y="3676650"/>
          <p14:tracePt t="3893" x="4635500" y="3657600"/>
          <p14:tracePt t="3899" x="4629150" y="3632200"/>
          <p14:tracePt t="3912" x="4622800" y="3600450"/>
          <p14:tracePt t="3929" x="4603750" y="3556000"/>
          <p14:tracePt t="3946" x="4565650" y="3460750"/>
          <p14:tracePt t="3963" x="4552950" y="3403600"/>
          <p14:tracePt t="3980" x="4521200" y="3314700"/>
          <p14:tracePt t="3996" x="4432300" y="3060700"/>
          <p14:tracePt t="4013" x="4368800" y="2895600"/>
          <p14:tracePt t="4029" x="4241800" y="2571750"/>
          <p14:tracePt t="4046" x="4165600" y="2400300"/>
          <p14:tracePt t="4062" x="4083050" y="2228850"/>
          <p14:tracePt t="4080" x="3911600" y="1987550"/>
          <p14:tracePt t="4096" x="3803650" y="1847850"/>
          <p14:tracePt t="4112" x="3670300" y="1708150"/>
          <p14:tracePt t="4129" x="3327400" y="1377950"/>
          <p14:tracePt t="4146" x="3143250" y="1231900"/>
          <p14:tracePt t="4162" x="2813050" y="977900"/>
          <p14:tracePt t="4179" x="2616200" y="876300"/>
          <p14:tracePt t="4196" x="2247900" y="698500"/>
          <p14:tracePt t="4212" x="2101850" y="628650"/>
          <p14:tracePt t="4229" x="1930400" y="546100"/>
          <p14:tracePt t="4245" x="1835150" y="495300"/>
          <p14:tracePt t="4262" x="1752600" y="444500"/>
          <p14:tracePt t="4279" x="1619250" y="406400"/>
          <p14:tracePt t="4295" x="1574800" y="387350"/>
          <p14:tracePt t="4311" x="1536700" y="374650"/>
          <p14:tracePt t="4328" x="1524000" y="368300"/>
          <p14:tracePt t="4345" x="1511300" y="361950"/>
          <p14:tracePt t="4361" x="1498600" y="355600"/>
          <p14:tracePt t="4378" x="1498600" y="368300"/>
          <p14:tracePt t="4412" x="1498600" y="374650"/>
          <p14:tracePt t="4428" x="1498600" y="381000"/>
          <p14:tracePt t="4444" x="1498600" y="393700"/>
          <p14:tracePt t="4461" x="1498600" y="400050"/>
          <p14:tracePt t="4477" x="1498600" y="406400"/>
          <p14:tracePt t="4494" x="1498600" y="419100"/>
          <p14:tracePt t="4511" x="1498600" y="431800"/>
          <p14:tracePt t="4527" x="1492250" y="482600"/>
          <p14:tracePt t="4545" x="1492250" y="533400"/>
          <p14:tracePt t="4561" x="1479550" y="615950"/>
          <p14:tracePt t="4577" x="1473200" y="806450"/>
          <p14:tracePt t="4594" x="1460500" y="946150"/>
          <p14:tracePt t="4611" x="1447800" y="1073150"/>
          <p14:tracePt t="4628" x="1409700" y="1339850"/>
          <p14:tracePt t="4644" x="1371600" y="1466850"/>
          <p14:tracePt t="4660" x="1333500" y="1714500"/>
          <p14:tracePt t="4677" x="1301750" y="1841500"/>
          <p14:tracePt t="4693" x="1282700" y="1930400"/>
          <p14:tracePt t="4710" x="1244600" y="2063750"/>
          <p14:tracePt t="4727" x="1225550" y="2095500"/>
          <p14:tracePt t="4743" x="1212850" y="2127250"/>
          <p14:tracePt t="4760" x="1212850" y="2133600"/>
          <p14:tracePt t="4777" x="1206500" y="2133600"/>
          <p14:tracePt t="4793" x="1206500" y="2139950"/>
          <p14:tracePt t="4840" x="1206500" y="2146300"/>
          <p14:tracePt t="4868" x="1212850" y="2146300"/>
          <p14:tracePt t="4875" x="1219200" y="2146300"/>
          <p14:tracePt t="4889" x="1225550" y="2146300"/>
          <p14:tracePt t="4904" x="1231900" y="2139950"/>
          <p14:tracePt t="4939" x="1238250" y="2133600"/>
          <p14:tracePt t="4960" x="1244600" y="2133600"/>
          <p14:tracePt t="4988" x="1250950" y="2133600"/>
          <p14:tracePt t="5009" x="1257300" y="2133600"/>
          <p14:tracePt t="5057" x="1263650" y="2127250"/>
          <p14:tracePt t="5121" x="1263650" y="2120900"/>
          <p14:tracePt t="5170" x="1263650" y="2114550"/>
          <p14:tracePt t="5219" x="1270000" y="2114550"/>
          <p14:tracePt t="5254" x="1270000" y="2108200"/>
          <p14:tracePt t="5290" x="1276350" y="2101850"/>
          <p14:tracePt t="5310" x="1282700" y="2101850"/>
          <p14:tracePt t="5326" x="1289050" y="2095500"/>
          <p14:tracePt t="5339" x="1295400" y="2095500"/>
          <p14:tracePt t="5353" x="1301750" y="2089150"/>
          <p14:tracePt t="5361" x="1308100" y="2089150"/>
          <p14:tracePt t="5375" x="1327150" y="2082800"/>
          <p14:tracePt t="5391" x="1346200" y="2076450"/>
          <p14:tracePt t="5408" x="1403350" y="2051050"/>
          <p14:tracePt t="5424" x="1498600" y="2032000"/>
          <p14:tracePt t="5441" x="1555750" y="2012950"/>
          <p14:tracePt t="5458" x="1663700" y="1987550"/>
          <p14:tracePt t="5474" x="1771650" y="1968500"/>
          <p14:tracePt t="5491" x="1809750" y="1968500"/>
          <p14:tracePt t="5507" x="1879600" y="1955800"/>
          <p14:tracePt t="5524" x="1924050" y="1949450"/>
          <p14:tracePt t="5540" x="1962150" y="1949450"/>
          <p14:tracePt t="5557" x="2038350" y="1949450"/>
          <p14:tracePt t="5574" x="2076450" y="1949450"/>
          <p14:tracePt t="5591" x="2171700" y="1949450"/>
          <p14:tracePt t="5607" x="2235200" y="1949450"/>
          <p14:tracePt t="5624" x="2292350" y="1955800"/>
          <p14:tracePt t="5641" x="2406650" y="1955800"/>
          <p14:tracePt t="5657" x="2457450" y="1955800"/>
          <p14:tracePt t="5673" x="2520950" y="1968500"/>
          <p14:tracePt t="5690" x="2641600" y="1968500"/>
          <p14:tracePt t="5707" x="2717800" y="1968500"/>
          <p14:tracePt t="5724" x="2781300" y="1968500"/>
          <p14:tracePt t="5739" x="2933700" y="1987550"/>
          <p14:tracePt t="5756" x="3022600" y="1987550"/>
          <p14:tracePt t="5774" x="3175000" y="1993900"/>
          <p14:tracePt t="5789" x="3251200" y="1993900"/>
          <p14:tracePt t="5806" x="3333750" y="2006600"/>
          <p14:tracePt t="5823" x="3498850" y="2019300"/>
          <p14:tracePt t="5839" x="3562350" y="2038350"/>
          <p14:tracePt t="5856" x="3632200" y="2044700"/>
          <p14:tracePt t="5873" x="3733800" y="2044700"/>
          <p14:tracePt t="5889" x="3765550" y="2051050"/>
          <p14:tracePt t="5906" x="3854450" y="2051050"/>
          <p14:tracePt t="5922" x="3905250" y="2063750"/>
          <p14:tracePt t="5939" x="3949700" y="2070100"/>
          <p14:tracePt t="5956" x="4000500" y="2070100"/>
          <p14:tracePt t="5972" x="4019550" y="2070100"/>
          <p14:tracePt t="5989" x="4032250" y="2070100"/>
          <p14:tracePt t="6005" x="4057650" y="2070100"/>
          <p14:tracePt t="6022" x="4076700" y="2070100"/>
          <p14:tracePt t="6039" x="4089400" y="2070100"/>
          <p14:tracePt t="6055" x="4108450" y="2070100"/>
          <p14:tracePt t="6072" x="4121150" y="2070100"/>
          <p14:tracePt t="6090" x="4146550" y="2070100"/>
          <p14:tracePt t="6105" x="4159250" y="2063750"/>
          <p14:tracePt t="6122" x="4184650" y="2063750"/>
          <p14:tracePt t="6139" x="4203700" y="2063750"/>
          <p14:tracePt t="6155" x="4216400" y="2063750"/>
          <p14:tracePt t="6172" x="4229100" y="2063750"/>
          <p14:tracePt t="6205" x="4241800" y="2063750"/>
          <p14:tracePt t="6222" x="4254500" y="2063750"/>
          <p14:tracePt t="6238" x="4260850" y="2063750"/>
          <p14:tracePt t="6254" x="4286250" y="2070100"/>
          <p14:tracePt t="6272" x="4292600" y="2070100"/>
          <p14:tracePt t="6288" x="4311650" y="2070100"/>
          <p14:tracePt t="6304" x="4324350" y="2070100"/>
          <p14:tracePt t="6321" x="4337050" y="2070100"/>
          <p14:tracePt t="6338" x="4381500" y="2070100"/>
          <p14:tracePt t="6354" x="4400550" y="2070100"/>
          <p14:tracePt t="6371" x="4438650" y="2070100"/>
          <p14:tracePt t="6388" x="4457700" y="2076450"/>
          <p14:tracePt t="6405" x="4483100" y="2076450"/>
          <p14:tracePt t="6421" x="4502150" y="2076450"/>
          <p14:tracePt t="6437" x="4527550" y="2076450"/>
          <p14:tracePt t="6454" x="4540250" y="2076450"/>
          <p14:tracePt t="6471" x="4552950" y="2076450"/>
          <p14:tracePt t="6487" x="4559300" y="2076450"/>
          <p14:tracePt t="6504" x="4578350" y="2076450"/>
          <p14:tracePt t="6520" x="4584700" y="2070100"/>
          <p14:tracePt t="6554" x="4603750" y="2070100"/>
          <p14:tracePt t="6587" x="4622800" y="2063750"/>
          <p14:tracePt t="6603" x="4635500" y="2063750"/>
          <p14:tracePt t="6620" x="4648200" y="2063750"/>
          <p14:tracePt t="6637" x="4686300" y="2057400"/>
          <p14:tracePt t="6653" x="4718050" y="2057400"/>
          <p14:tracePt t="6670" x="4756150" y="2051050"/>
          <p14:tracePt t="6686" x="4838700" y="2044700"/>
          <p14:tracePt t="6703" x="4902200" y="2032000"/>
          <p14:tracePt t="6720" x="4965700" y="2025650"/>
          <p14:tracePt t="6736" x="5099050" y="2006600"/>
          <p14:tracePt t="6753" x="5175250" y="1993900"/>
          <p14:tracePt t="6770" x="5340350" y="1987550"/>
          <p14:tracePt t="6787" x="5429250" y="1987550"/>
          <p14:tracePt t="6803" x="5530850" y="1987550"/>
          <p14:tracePt t="6820" x="5702300" y="1962150"/>
          <p14:tracePt t="6836" x="5778500" y="1962150"/>
          <p14:tracePt t="6853" x="5842000" y="1962150"/>
          <p14:tracePt t="6869" x="5930900" y="1968500"/>
          <p14:tracePt t="6887" x="5962650" y="1968500"/>
          <p14:tracePt t="6903" x="6000750" y="1968500"/>
          <p14:tracePt t="6919" x="6013450" y="1974850"/>
          <p14:tracePt t="6935" x="6019800" y="1974850"/>
          <p14:tracePt t="6953" x="6026150" y="1974850"/>
          <p14:tracePt t="6986" x="6032500" y="1974850"/>
          <p14:tracePt t="7002" x="6038850" y="1981200"/>
          <p14:tracePt t="7018" x="6051550" y="1981200"/>
          <p14:tracePt t="7035" x="6057900" y="1981200"/>
          <p14:tracePt t="7052" x="6064250" y="1987550"/>
          <p14:tracePt t="7068" x="6076950" y="1993900"/>
          <p14:tracePt t="7087" x="6102350" y="2000250"/>
          <p14:tracePt t="7102" x="6115050" y="2000250"/>
          <p14:tracePt t="7119" x="6134100" y="2006600"/>
          <p14:tracePt t="7135" x="6178550" y="2012950"/>
          <p14:tracePt t="7152" x="6203950" y="2019300"/>
          <p14:tracePt t="7168" x="6235700" y="2025650"/>
          <p14:tracePt t="7185" x="6318250" y="2044700"/>
          <p14:tracePt t="7201" x="6369050" y="2051050"/>
          <p14:tracePt t="7220" x="6477000" y="2070100"/>
          <p14:tracePt t="7234" x="6534150" y="2076450"/>
          <p14:tracePt t="7251" x="6584950" y="2076450"/>
          <p14:tracePt t="7268" x="6667500" y="2095500"/>
          <p14:tracePt t="7284" x="6705600" y="2095500"/>
          <p14:tracePt t="7301" x="6718300" y="2095500"/>
          <p14:tracePt t="7318" x="6756400" y="2101850"/>
          <p14:tracePt t="7334" x="6762750" y="2101850"/>
          <p14:tracePt t="7351" x="6775450" y="2101850"/>
          <p14:tracePt t="7368" x="6794500" y="2101850"/>
          <p14:tracePt t="7384" x="6800850" y="2101850"/>
          <p14:tracePt t="7404" x="6800850" y="2108200"/>
          <p14:tracePt t="7430" x="6813550" y="2108200"/>
          <p14:tracePt t="7452" x="6819900" y="2114550"/>
          <p14:tracePt t="7458" x="6826250" y="2114550"/>
          <p14:tracePt t="85387" x="6813550" y="2108200"/>
          <p14:tracePt t="85393" x="6781800" y="2089150"/>
          <p14:tracePt t="85401" x="6750050" y="2076450"/>
          <p14:tracePt t="85415" x="6711950" y="2057400"/>
          <p14:tracePt t="85431" x="6578600" y="1974850"/>
          <p14:tracePt t="85447" x="6483350" y="1911350"/>
          <p14:tracePt t="85464" x="6362700" y="1847850"/>
          <p14:tracePt t="85481" x="6261100" y="1758950"/>
          <p14:tracePt t="85498" x="6026150" y="1631950"/>
          <p14:tracePt t="85514" x="5930900" y="1543050"/>
          <p14:tracePt t="85530" x="5740400" y="1384300"/>
          <p14:tracePt t="85548" x="5575300" y="1282700"/>
          <p14:tracePt t="85564" x="5486400" y="1244600"/>
          <p14:tracePt t="85580" x="5302250" y="1193800"/>
          <p14:tracePt t="85597" x="5168900" y="1143000"/>
          <p14:tracePt t="85613" x="5111750" y="1123950"/>
          <p14:tracePt t="85630" x="5035550" y="1104900"/>
          <p14:tracePt t="85647" x="4826000" y="1016000"/>
          <p14:tracePt t="85664" x="4762500" y="977900"/>
          <p14:tracePt t="85681" x="4610100" y="889000"/>
          <p14:tracePt t="85696" x="4483100" y="800100"/>
          <p14:tracePt t="85713" x="4425950" y="749300"/>
          <p14:tracePt t="85730" x="4375150" y="711200"/>
          <p14:tracePt t="85746" x="4311650" y="654050"/>
          <p14:tracePt t="85763" x="4267200" y="615950"/>
          <p14:tracePt t="85780" x="4235450" y="609600"/>
          <p14:tracePt t="85796" x="4210050" y="596900"/>
          <p14:tracePt t="85813" x="4178300" y="590550"/>
          <p14:tracePt t="85830" x="4146550" y="590550"/>
          <p14:tracePt t="85846" x="4127500" y="590550"/>
          <p14:tracePt t="85863" x="4108450" y="590550"/>
          <p14:tracePt t="85879" x="4089400" y="590550"/>
          <p14:tracePt t="85896" x="4083050" y="590550"/>
          <p14:tracePt t="85900" x="4076700" y="590550"/>
          <p14:tracePt t="85915" x="4064000" y="590550"/>
          <p14:tracePt t="85929" x="4038600" y="596900"/>
          <p14:tracePt t="85946" x="4032250" y="603250"/>
          <p14:tracePt t="85963" x="4013200" y="603250"/>
          <p14:tracePt t="85979" x="4000500" y="603250"/>
          <p14:tracePt t="85996" x="3968750" y="603250"/>
          <p14:tracePt t="86012" x="3924300" y="603250"/>
          <p14:tracePt t="86029" x="3892550" y="603250"/>
          <p14:tracePt t="86046" x="3803650" y="603250"/>
          <p14:tracePt t="86062" x="3676650" y="603250"/>
          <p14:tracePt t="86079" x="3613150" y="603250"/>
          <p14:tracePt t="86095" x="3505200" y="596900"/>
          <p14:tracePt t="86112" x="3435350" y="590550"/>
          <p14:tracePt t="86128" x="3416300" y="590550"/>
          <p14:tracePt t="86145" x="3384550" y="590550"/>
          <p14:tracePt t="86162" x="3371850" y="590550"/>
          <p14:tracePt t="86179" x="3365500" y="590550"/>
          <p14:tracePt t="86242" x="3371850" y="590550"/>
          <p14:tracePt t="86249" x="3378200" y="590550"/>
          <p14:tracePt t="86264" x="3384550" y="590550"/>
          <p14:tracePt t="86278" x="3397250" y="590550"/>
          <p14:tracePt t="86295" x="3403600" y="596900"/>
          <p14:tracePt t="86311" x="3416300" y="596900"/>
          <p14:tracePt t="86328" x="3467100" y="603250"/>
          <p14:tracePt t="86344" x="3549650" y="628650"/>
          <p14:tracePt t="86362" x="3683000" y="647700"/>
          <p14:tracePt t="86377" x="3746500" y="666750"/>
          <p14:tracePt t="86394" x="3930650" y="692150"/>
          <p14:tracePt t="86411" x="4133850" y="723900"/>
          <p14:tracePt t="86427" x="4248150" y="749300"/>
          <p14:tracePt t="86444" x="4483100" y="781050"/>
          <p14:tracePt t="86461" x="4718050" y="787400"/>
          <p14:tracePt t="86477" x="4845050" y="787400"/>
          <p14:tracePt t="86494" x="5124450" y="812800"/>
          <p14:tracePt t="86510" x="5391150" y="806450"/>
          <p14:tracePt t="86527" x="5530850" y="793750"/>
          <p14:tracePt t="86544" x="5803900" y="793750"/>
          <p14:tracePt t="86560" x="6032500" y="793750"/>
          <p14:tracePt t="86577" x="6134100" y="787400"/>
          <p14:tracePt t="86593" x="6324600" y="774700"/>
          <p14:tracePt t="86610" x="6413500" y="774700"/>
          <p14:tracePt t="86627" x="6572250" y="774700"/>
          <p14:tracePt t="86643" x="6667500" y="749300"/>
          <p14:tracePt t="86660" x="6667500" y="742950"/>
          <p14:tracePt t="107817" x="6661150" y="742950"/>
          <p14:tracePt t="107823" x="6648450" y="742950"/>
          <p14:tracePt t="107837" x="6623050" y="755650"/>
          <p14:tracePt t="107853" x="6584950" y="762000"/>
          <p14:tracePt t="107870" x="6521450" y="781050"/>
          <p14:tracePt t="107887" x="6388100" y="812800"/>
          <p14:tracePt t="107903" x="6254750" y="850900"/>
          <p14:tracePt t="107920" x="6108700" y="889000"/>
          <p14:tracePt t="107936" x="5892800" y="965200"/>
          <p14:tracePt t="107953" x="5746750" y="1016000"/>
          <p14:tracePt t="107970" x="5473700" y="1079500"/>
          <p14:tracePt t="107986" x="5314950" y="1104900"/>
          <p14:tracePt t="108003" x="5181600" y="1136650"/>
          <p14:tracePt t="108020" x="4959350" y="1193800"/>
          <p14:tracePt t="108036" x="4800600" y="1231900"/>
          <p14:tracePt t="108053" x="4667250" y="1270000"/>
          <p14:tracePt t="108069" x="4514850" y="1308100"/>
          <p14:tracePt t="108086" x="4425950" y="1352550"/>
          <p14:tracePt t="108104" x="4324350" y="1384300"/>
          <p14:tracePt t="108119" x="4241800" y="1416050"/>
          <p14:tracePt t="108136" x="4197350" y="1441450"/>
          <p14:tracePt t="108153" x="4146550" y="1466850"/>
          <p14:tracePt t="108169" x="4121150" y="1492250"/>
          <p14:tracePt t="108185" x="4102100" y="1517650"/>
          <p14:tracePt t="108202" x="4089400" y="1562100"/>
          <p14:tracePt t="108218" x="4076700" y="1587500"/>
          <p14:tracePt t="108235" x="4064000" y="1631950"/>
          <p14:tracePt t="108252" x="4038600" y="1727200"/>
          <p14:tracePt t="108268" x="4019550" y="1816100"/>
          <p14:tracePt t="108286" x="3994150" y="1981200"/>
          <p14:tracePt t="108302" x="3975100" y="2095500"/>
          <p14:tracePt t="108318" x="3949700" y="2254250"/>
          <p14:tracePt t="108335" x="3917950" y="2438400"/>
          <p14:tracePt t="108351" x="3898900" y="2546350"/>
          <p14:tracePt t="108368" x="3892550" y="2628900"/>
          <p14:tracePt t="108385" x="3873500" y="2755900"/>
          <p14:tracePt t="108403" x="3860800" y="2838450"/>
          <p14:tracePt t="108419" x="3841750" y="2933700"/>
          <p14:tracePt t="108434" x="3829050" y="3079750"/>
          <p14:tracePt t="108451" x="3810000" y="3124200"/>
          <p14:tracePt t="108469" x="3790950" y="3168650"/>
          <p14:tracePt t="108484" x="3778250" y="3206750"/>
          <p14:tracePt t="108501" x="3765550" y="3225800"/>
          <p14:tracePt t="108518" x="3752850" y="3225800"/>
          <p14:tracePt t="108588" x="3746500" y="3219450"/>
          <p14:tracePt t="108658" x="3746500" y="3213100"/>
          <p14:tracePt t="108707" x="3746500" y="3219450"/>
          <p14:tracePt t="108721" x="3746500" y="3225800"/>
          <p14:tracePt t="108728" x="3746500" y="3232150"/>
          <p14:tracePt t="108737" x="3746500" y="3238500"/>
          <p14:tracePt t="108750" x="3746500" y="3251200"/>
          <p14:tracePt t="108767" x="3746500" y="3263900"/>
          <p14:tracePt t="108784" x="3746500" y="3270250"/>
          <p14:tracePt t="109668" x="3721100" y="3270250"/>
          <p14:tracePt t="109675" x="3702050" y="3270250"/>
          <p14:tracePt t="109683" x="3689350" y="3270250"/>
          <p14:tracePt t="109697" x="3632200" y="3270250"/>
          <p14:tracePt t="109714" x="3581400" y="3257550"/>
          <p14:tracePt t="109732" x="3486150" y="3251200"/>
          <p14:tracePt t="109747" x="3429000" y="3244850"/>
          <p14:tracePt t="109764" x="3371850" y="3232150"/>
          <p14:tracePt t="109781" x="3270250" y="3200400"/>
          <p14:tracePt t="109796" x="3194050" y="3175000"/>
          <p14:tracePt t="109813" x="3111500" y="3162300"/>
          <p14:tracePt t="109830" x="2971800" y="3117850"/>
          <p14:tracePt t="109847" x="2914650" y="3092450"/>
          <p14:tracePt t="109864" x="2832100" y="3073400"/>
          <p14:tracePt t="109879" x="2724150" y="3028950"/>
          <p14:tracePt t="109896" x="2673350" y="3003550"/>
          <p14:tracePt t="109914" x="2609850" y="2978150"/>
          <p14:tracePt t="109930" x="2571750" y="2965450"/>
          <p14:tracePt t="109947" x="2520950" y="2946400"/>
          <p14:tracePt t="109963" x="2457450" y="2921000"/>
          <p14:tracePt t="109979" x="2419350" y="2908300"/>
          <p14:tracePt t="109996" x="2387600" y="2895600"/>
          <p14:tracePt t="110013" x="2349500" y="2876550"/>
          <p14:tracePt t="110029" x="2330450" y="2863850"/>
          <p14:tracePt t="110046" x="2311400" y="2857500"/>
          <p14:tracePt t="110063" x="2266950" y="2825750"/>
          <p14:tracePt t="110079" x="2241550" y="2806700"/>
          <p14:tracePt t="110096" x="2203450" y="2768600"/>
          <p14:tracePt t="110112" x="2178050" y="2762250"/>
          <p14:tracePt t="110129" x="2159000" y="2749550"/>
          <p14:tracePt t="110146" x="2114550" y="2736850"/>
          <p14:tracePt t="110162" x="2089150" y="2730500"/>
          <p14:tracePt t="110166" x="2076450" y="2730500"/>
          <p14:tracePt t="110179" x="2063750" y="2724150"/>
          <p14:tracePt t="110195" x="2025650" y="2717800"/>
          <p14:tracePt t="110212" x="2006600" y="2717800"/>
          <p14:tracePt t="110229" x="1968500" y="2717800"/>
          <p14:tracePt t="110245" x="1955800" y="2705100"/>
          <p14:tracePt t="110262" x="1936750" y="2698750"/>
          <p14:tracePt t="110279" x="1924050" y="2698750"/>
          <p14:tracePt t="110295" x="1911350" y="2692400"/>
          <p14:tracePt t="110311" x="1885950" y="2679700"/>
          <p14:tracePt t="110328" x="1866900" y="2667000"/>
          <p14:tracePt t="110345" x="1847850" y="2660650"/>
          <p14:tracePt t="110362" x="1835150" y="2647950"/>
          <p14:tracePt t="110378" x="1816100" y="2641600"/>
          <p14:tracePt t="110394" x="1803400" y="2628900"/>
          <p14:tracePt t="110412" x="1790700" y="2622550"/>
          <p14:tracePt t="110427" x="1784350" y="2616200"/>
          <p14:tracePt t="110444" x="1784350" y="2609850"/>
          <p14:tracePt t="110461" x="1778000" y="2609850"/>
          <p14:tracePt t="110478" x="1771650" y="2609850"/>
          <p14:tracePt t="110494" x="1771650" y="2603500"/>
          <p14:tracePt t="110511" x="1765300" y="2597150"/>
          <p14:tracePt t="110547" x="1765300" y="2590800"/>
          <p14:tracePt t="110588" x="1765300" y="2584450"/>
          <p14:tracePt t="110609" x="1771650" y="2584450"/>
          <p14:tracePt t="110623" x="1778000" y="2584450"/>
          <p14:tracePt t="110658" x="1784350" y="2584450"/>
          <p14:tracePt t="110665" x="1790700" y="2584450"/>
          <p14:tracePt t="110680" x="1790700" y="2590800"/>
          <p14:tracePt t="110693" x="1797050" y="2590800"/>
          <p14:tracePt t="110710" x="1803400" y="2590800"/>
          <p14:tracePt t="110727" x="1803400" y="2597150"/>
          <p14:tracePt t="110743" x="1835150" y="2597150"/>
          <p14:tracePt t="110760" x="1860550" y="2597150"/>
          <p14:tracePt t="110777" x="1892300" y="2590800"/>
          <p14:tracePt t="110793" x="1968500" y="2584450"/>
          <p14:tracePt t="110810" x="2025650" y="2571750"/>
          <p14:tracePt t="110827" x="2127250" y="2552700"/>
          <p14:tracePt t="110843" x="2197100" y="2527300"/>
          <p14:tracePt t="110860" x="2279650" y="2508250"/>
          <p14:tracePt t="110876" x="2368550" y="2501900"/>
          <p14:tracePt t="110893" x="2425700" y="2495550"/>
          <p14:tracePt t="110910" x="2520950" y="2489200"/>
          <p14:tracePt t="110926" x="2584450" y="2489200"/>
          <p14:tracePt t="110943" x="2679700" y="2482850"/>
          <p14:tracePt t="110960" x="2781300" y="2463800"/>
          <p14:tracePt t="110976" x="2825750" y="2457450"/>
          <p14:tracePt t="110992" x="2876550" y="2451100"/>
          <p14:tracePt t="111010" x="2927350" y="2444750"/>
          <p14:tracePt t="111026" x="2965450" y="2444750"/>
          <p14:tracePt t="111043" x="3048000" y="2444750"/>
          <p14:tracePt t="111059" x="3136900" y="2444750"/>
          <p14:tracePt t="111075" x="3175000" y="2444750"/>
          <p14:tracePt t="111093" x="3257550" y="2451100"/>
          <p14:tracePt t="111109" x="3327400" y="2463800"/>
          <p14:tracePt t="111125" x="3365500" y="2463800"/>
          <p14:tracePt t="111143" x="3429000" y="2482850"/>
          <p14:tracePt t="111158" x="3498850" y="2501900"/>
          <p14:tracePt t="111175" x="3536950" y="2508250"/>
          <p14:tracePt t="111179" x="3581400" y="2527300"/>
          <p14:tracePt t="111192" x="3613150" y="2527300"/>
          <p14:tracePt t="111209" x="3695700" y="2552700"/>
          <p14:tracePt t="111225" x="3733800" y="2552700"/>
          <p14:tracePt t="111242" x="3803650" y="2565400"/>
          <p14:tracePt t="111258" x="3860800" y="2571750"/>
          <p14:tracePt t="111276" x="3917950" y="2584450"/>
          <p14:tracePt t="111291" x="3949700" y="2584450"/>
          <p14:tracePt t="111308" x="3975100" y="2584450"/>
          <p14:tracePt t="111325" x="4019550" y="2590800"/>
          <p14:tracePt t="111341" x="4057650" y="2590800"/>
          <p14:tracePt t="111358" x="4070350" y="2590800"/>
          <p14:tracePt t="111374" x="4089400" y="2590800"/>
          <p14:tracePt t="111391" x="4102100" y="2590800"/>
          <p14:tracePt t="111408" x="4108450" y="2590800"/>
          <p14:tracePt t="111472" x="4108450" y="2584450"/>
          <p14:tracePt t="111521" x="4108450" y="2578100"/>
          <p14:tracePt t="111570" x="4108450" y="2571750"/>
          <p14:tracePt t="111613" x="4108450" y="2565400"/>
          <p14:tracePt t="111619" x="4114800" y="2565400"/>
          <p14:tracePt t="111641" x="4121150" y="2565400"/>
          <p14:tracePt t="111648" x="4127500" y="2559050"/>
          <p14:tracePt t="111662" x="4140200" y="2552700"/>
          <p14:tracePt t="111673" x="4152900" y="2540000"/>
          <p14:tracePt t="111690" x="4216400" y="2495550"/>
          <p14:tracePt t="111706" x="4260850" y="2470150"/>
          <p14:tracePt t="111723" x="4387850" y="2393950"/>
          <p14:tracePt t="111740" x="4559300" y="2311400"/>
          <p14:tracePt t="111756" x="4667250" y="2266950"/>
          <p14:tracePt t="111774" x="4876800" y="2171700"/>
          <p14:tracePt t="111790" x="5086350" y="2070100"/>
          <p14:tracePt t="111806" x="5181600" y="2025650"/>
          <p14:tracePt t="111824" x="5378450" y="1943100"/>
          <p14:tracePt t="111839" x="5549900" y="1873250"/>
          <p14:tracePt t="111856" x="5619750" y="1841500"/>
          <p14:tracePt t="111873" x="5740400" y="1816100"/>
          <p14:tracePt t="111889" x="5797550" y="1797050"/>
          <p14:tracePt t="111906" x="5867400" y="1784350"/>
          <p14:tracePt t="111923" x="5924550" y="1784350"/>
          <p14:tracePt t="111939" x="5943600" y="1784350"/>
          <p14:tracePt t="111956" x="5969000" y="1784350"/>
          <p14:tracePt t="111972" x="5981700" y="1784350"/>
          <p14:tracePt t="111989" x="5988050" y="1784350"/>
          <p14:tracePt t="112006" x="5994400" y="1790700"/>
          <p14:tracePt t="112039" x="6000750" y="1797050"/>
          <p14:tracePt t="112160" x="5994400" y="1797050"/>
          <p14:tracePt t="112223" x="5988050" y="1797050"/>
          <p14:tracePt t="112252" x="5988050" y="1803400"/>
          <p14:tracePt t="112280" x="5981700" y="1809750"/>
          <p14:tracePt t="112294" x="5981700" y="1816100"/>
          <p14:tracePt t="112315" x="5981700" y="1822450"/>
          <p14:tracePt t="112329" x="5981700" y="1828800"/>
          <p14:tracePt t="112343" x="5981700" y="1835150"/>
          <p14:tracePt t="112349" x="5988050" y="1847850"/>
          <p14:tracePt t="112364" x="5994400" y="1866900"/>
          <p14:tracePt t="112373" x="6000750" y="1879600"/>
          <p14:tracePt t="112388" x="6013450" y="1911350"/>
          <p14:tracePt t="112405" x="6045200" y="1962150"/>
          <p14:tracePt t="112422" x="6076950" y="2038350"/>
          <p14:tracePt t="112437" x="6102350" y="2070100"/>
          <p14:tracePt t="112455" x="6146800" y="2133600"/>
          <p14:tracePt t="112470" x="6178550" y="2197100"/>
          <p14:tracePt t="112487" x="6191250" y="2222500"/>
          <p14:tracePt t="112504" x="6210300" y="2260600"/>
          <p14:tracePt t="112521" x="6229350" y="2292350"/>
          <p14:tracePt t="114921" x="6057900" y="2241550"/>
          <p14:tracePt t="114928" x="5822950" y="2165350"/>
          <p14:tracePt t="114942" x="5505450" y="2063750"/>
          <p14:tracePt t="114949" x="5213350" y="1936750"/>
          <p14:tracePt t="114962" x="4921250" y="1822450"/>
          <p14:tracePt t="114978" x="4375150" y="1663700"/>
          <p14:tracePt t="114995" x="4108450" y="1638300"/>
          <p14:tracePt t="115013" x="3562350" y="1574800"/>
          <p14:tracePt t="115028" x="2946400" y="1574800"/>
          <p14:tracePt t="115045" x="2654300" y="1587500"/>
          <p14:tracePt t="115062" x="2108200" y="1657350"/>
          <p14:tracePt t="115078" x="1828800" y="1720850"/>
          <p14:tracePt t="115095" x="1333500" y="1797050"/>
          <p14:tracePt t="115112" x="908050" y="1879600"/>
          <p14:tracePt t="115128" x="781050" y="1911350"/>
          <p14:tracePt t="115145" x="558800" y="1962150"/>
          <p14:tracePt t="115161" x="400050" y="2012950"/>
          <p14:tracePt t="115178" x="355600" y="2032000"/>
          <p14:tracePt t="115182" x="336550" y="2032000"/>
          <p14:tracePt t="115195" x="323850" y="2032000"/>
          <p14:tracePt t="115211" x="317500" y="2032000"/>
          <p14:tracePt t="115231" x="317500" y="2038350"/>
          <p14:tracePt t="115244" x="323850" y="2038350"/>
          <p14:tracePt t="115261" x="336550" y="2044700"/>
          <p14:tracePt t="115278" x="349250" y="2057400"/>
          <p14:tracePt t="115294" x="393700" y="2095500"/>
          <p14:tracePt t="115311" x="482600" y="2139950"/>
          <p14:tracePt t="115328" x="584200" y="2216150"/>
          <p14:tracePt t="115344" x="641350" y="2254250"/>
          <p14:tracePt t="115361" x="698500" y="2292350"/>
          <p14:tracePt t="115378" x="952500" y="2413000"/>
          <p14:tracePt t="115394" x="1047750" y="2457450"/>
          <p14:tracePt t="115411" x="1149350" y="2489200"/>
          <p14:tracePt t="115427" x="1346200" y="2552700"/>
          <p14:tracePt t="115443" x="1492250" y="2597150"/>
          <p14:tracePt t="115461" x="1568450" y="2609850"/>
          <p14:tracePt t="115476" x="1701800" y="2628900"/>
          <p14:tracePt t="115493" x="1822450" y="2647950"/>
          <p14:tracePt t="115511" x="1949450" y="2647950"/>
          <p14:tracePt t="115527" x="1993900" y="2635250"/>
          <p14:tracePt t="115543" x="2063750" y="2609850"/>
          <p14:tracePt t="115560" x="2127250" y="2590800"/>
          <p14:tracePt t="115576" x="2146300" y="2571750"/>
          <p14:tracePt t="115594" x="2190750" y="2552700"/>
          <p14:tracePt t="115610" x="2241550" y="2533650"/>
          <p14:tracePt t="115626" x="2260600" y="2520950"/>
          <p14:tracePt t="115644" x="2305050" y="2495550"/>
          <p14:tracePt t="115660" x="2336800" y="2482850"/>
          <p14:tracePt t="115676" x="2349500" y="2470150"/>
          <p14:tracePt t="115680" x="2362200" y="2470150"/>
          <p14:tracePt t="115696" x="2387600" y="2451100"/>
          <p14:tracePt t="115709" x="2413000" y="2438400"/>
          <p14:tracePt t="115726" x="2425700" y="2432050"/>
          <p14:tracePt t="115743" x="2438400" y="2432050"/>
          <p14:tracePt t="115759" x="2451100" y="2432050"/>
          <p14:tracePt t="115792" x="2457450" y="2432050"/>
          <p14:tracePt t="115820" x="2463800" y="2432050"/>
          <p14:tracePt t="115939" x="2457450" y="2432050"/>
          <p14:tracePt t="115960" x="2451100" y="2432050"/>
          <p14:tracePt t="115973" x="2444750" y="2432050"/>
          <p14:tracePt t="115988" x="2438400" y="2432050"/>
          <p14:tracePt t="116002" x="2425700" y="2438400"/>
          <p14:tracePt t="116011" x="2413000" y="2438400"/>
          <p14:tracePt t="116025" x="2381250" y="2444750"/>
          <p14:tracePt t="116042" x="2362200" y="2444750"/>
          <p14:tracePt t="116058" x="2292350" y="2463800"/>
          <p14:tracePt t="116075" x="2222500" y="2470150"/>
          <p14:tracePt t="116092" x="2184400" y="2476500"/>
          <p14:tracePt t="116109" x="2127250" y="2482850"/>
          <p14:tracePt t="116125" x="2082800" y="2495550"/>
          <p14:tracePt t="116142" x="2070100" y="2495550"/>
          <p14:tracePt t="116158" x="2063750" y="2495550"/>
          <p14:tracePt t="116162" x="2057400" y="2495550"/>
          <p14:tracePt t="116219" x="2063750" y="2495550"/>
          <p14:tracePt t="116240" x="2063750" y="2501900"/>
          <p14:tracePt t="116254" x="2070100" y="2501900"/>
          <p14:tracePt t="116261" x="2082800" y="2501900"/>
          <p14:tracePt t="116277" x="2095500" y="2508250"/>
          <p14:tracePt t="116290" x="2127250" y="2514600"/>
          <p14:tracePt t="116308" x="2159000" y="2514600"/>
          <p14:tracePt t="116325" x="2247900" y="2514600"/>
          <p14:tracePt t="116341" x="2298700" y="2527300"/>
          <p14:tracePt t="116358" x="2419350" y="2533650"/>
          <p14:tracePt t="116374" x="2546350" y="2533650"/>
          <p14:tracePt t="116390" x="2609850" y="2546350"/>
          <p14:tracePt t="116407" x="2717800" y="2546350"/>
          <p14:tracePt t="116424" x="2794000" y="2546350"/>
          <p14:tracePt t="116441" x="2825750" y="2552700"/>
          <p14:tracePt t="116458" x="2857500" y="2552700"/>
          <p14:tracePt t="116473" x="2870200" y="2552700"/>
          <p14:tracePt t="116570" x="2870200" y="2546350"/>
          <p14:tracePt t="116668" x="2870200" y="2540000"/>
          <p14:tracePt t="129565" x="2857500" y="2540000"/>
          <p14:tracePt t="129573" x="2844800" y="2546350"/>
          <p14:tracePt t="129581" x="2832100" y="2546350"/>
          <p14:tracePt t="129594" x="2787650" y="2578100"/>
          <p14:tracePt t="129611" x="2736850" y="2616200"/>
          <p14:tracePt t="129629" x="2679700" y="2654300"/>
          <p14:tracePt t="129644" x="2590800" y="2749550"/>
          <p14:tracePt t="129661" x="2520950" y="2832100"/>
          <p14:tracePt t="129678" x="2438400" y="2933700"/>
          <p14:tracePt t="129694" x="2400300" y="2978150"/>
          <p14:tracePt t="129711" x="2381250" y="3003550"/>
          <p14:tracePt t="129728" x="2374900" y="3028950"/>
          <p14:tracePt t="129748" x="2374900" y="3035300"/>
          <p14:tracePt t="129769" x="2374900" y="3041650"/>
          <p14:tracePt t="129790" x="2381250" y="3041650"/>
          <p14:tracePt t="129818" x="2387600" y="3048000"/>
          <p14:tracePt t="129839" x="2393950" y="3054350"/>
          <p14:tracePt t="129846" x="2400300" y="3060700"/>
          <p14:tracePt t="129867" x="2406650" y="3067050"/>
          <p14:tracePt t="129874" x="2413000" y="3067050"/>
          <p14:tracePt t="129881" x="2413000" y="3073400"/>
          <p14:tracePt t="129894" x="2425700" y="3079750"/>
          <p14:tracePt t="129911" x="2432050" y="3092450"/>
          <p14:tracePt t="129927" x="2444750" y="3098800"/>
          <p14:tracePt t="129944" x="2470150" y="3111500"/>
          <p14:tracePt t="129960" x="2476500" y="3117850"/>
          <p14:tracePt t="129977" x="2501900" y="3124200"/>
          <p14:tracePt t="129994" x="2552700" y="3136900"/>
          <p14:tracePt t="130010" x="2590800" y="3149600"/>
          <p14:tracePt t="130027" x="2622550" y="3155950"/>
          <p14:tracePt t="130043" x="2686050" y="3181350"/>
          <p14:tracePt t="130060" x="2724150" y="3194050"/>
          <p14:tracePt t="130077" x="2774950" y="3213100"/>
          <p14:tracePt t="130093" x="2787650" y="3232150"/>
          <p14:tracePt t="130110" x="2794000" y="3238500"/>
          <p14:tracePt t="130127" x="2800350" y="3244850"/>
          <p14:tracePt t="130144" x="2806700" y="3244850"/>
          <p14:tracePt t="130189" x="2800350" y="3244850"/>
          <p14:tracePt t="130211" x="2794000" y="3244850"/>
          <p14:tracePt t="130218" x="2787650" y="3244850"/>
          <p14:tracePt t="130226" x="2781300" y="3238500"/>
          <p14:tracePt t="130242" x="2768600" y="3238500"/>
          <p14:tracePt t="130260" x="2743200" y="3238500"/>
          <p14:tracePt t="130276" x="2698750" y="3238500"/>
          <p14:tracePt t="130292" x="2660650" y="3238500"/>
          <p14:tracePt t="130310" x="2590800" y="3257550"/>
          <p14:tracePt t="130326" x="2540000" y="3263900"/>
          <p14:tracePt t="130342" x="2489200" y="3289300"/>
          <p14:tracePt t="130359" x="2419350" y="3308350"/>
          <p14:tracePt t="130375" x="2374900" y="3321050"/>
          <p14:tracePt t="130393" x="2330450" y="3346450"/>
          <p14:tracePt t="130409" x="2292350" y="3352800"/>
          <p14:tracePt t="130425" x="2279650" y="3359150"/>
          <p14:tracePt t="130443" x="2241550" y="3359150"/>
          <p14:tracePt t="130458" x="2222500" y="3365500"/>
          <p14:tracePt t="130475" x="2209800" y="3365500"/>
          <p14:tracePt t="130492" x="2178050" y="3371850"/>
          <p14:tracePt t="130509" x="2165350" y="3371850"/>
          <p14:tracePt t="130526" x="2146300" y="3371850"/>
          <p14:tracePt t="130541" x="2127250" y="3371850"/>
          <p14:tracePt t="130558" x="2127250" y="3378200"/>
          <p14:tracePt t="130575" x="2114550" y="3378200"/>
          <p14:tracePt t="130591" x="2101850" y="3378200"/>
          <p14:tracePt t="130608" x="2095500" y="3378200"/>
          <p14:tracePt t="130625" x="2082800" y="3378200"/>
          <p14:tracePt t="130642" x="2070100" y="3378200"/>
          <p14:tracePt t="130658" x="2057400" y="3378200"/>
          <p14:tracePt t="130675" x="2038350" y="3378200"/>
          <p14:tracePt t="130691" x="2025650" y="3371850"/>
          <p14:tracePt t="130708" x="2006600" y="3365500"/>
          <p14:tracePt t="130724" x="1981200" y="3352800"/>
          <p14:tracePt t="130741" x="1968500" y="3340100"/>
          <p14:tracePt t="130758" x="1955800" y="3333750"/>
          <p14:tracePt t="130774" x="1949450" y="3327400"/>
          <p14:tracePt t="130791" x="1949450" y="3321050"/>
          <p14:tracePt t="130807" x="1936750" y="3308350"/>
          <p14:tracePt t="130824" x="1930400" y="3289300"/>
          <p14:tracePt t="130841" x="1924050" y="3282950"/>
          <p14:tracePt t="130858" x="1911350" y="3263900"/>
          <p14:tracePt t="130874" x="1905000" y="3244850"/>
          <p14:tracePt t="130891" x="1885950" y="3219450"/>
          <p14:tracePt t="130907" x="1873250" y="3200400"/>
          <p14:tracePt t="130924" x="1860550" y="3181350"/>
          <p14:tracePt t="130941" x="1841500" y="3155950"/>
          <p14:tracePt t="130957" x="1841500" y="3149600"/>
          <p14:tracePt t="130974" x="1835150" y="3143250"/>
          <p14:tracePt t="130990" x="1822450" y="3130550"/>
          <p14:tracePt t="131006" x="1822450" y="3124200"/>
          <p14:tracePt t="131024" x="1816100" y="3124200"/>
          <p14:tracePt t="131053" x="1816100" y="3117850"/>
          <p14:tracePt t="131060" x="1809750" y="3111500"/>
          <p14:tracePt t="131076" x="1809750" y="3105150"/>
          <p14:tracePt t="131116" x="1809750" y="3098800"/>
          <p14:tracePt t="131151" x="1809750" y="3092450"/>
          <p14:tracePt t="131192" x="1803400" y="3086100"/>
          <p14:tracePt t="131221" x="1797050" y="3086100"/>
          <p14:tracePt t="131263" x="1797050" y="3079750"/>
          <p14:tracePt t="131270" x="1797050" y="3073400"/>
          <p14:tracePt t="131284" x="1797050" y="3067050"/>
          <p14:tracePt t="131292" x="1797050" y="3060700"/>
          <p14:tracePt t="131306" x="1797050" y="3048000"/>
          <p14:tracePt t="131322" x="1797050" y="3028950"/>
          <p14:tracePt t="131326" x="1797050" y="3016250"/>
          <p14:tracePt t="131339" x="1797050" y="3003550"/>
          <p14:tracePt t="131355" x="1797050" y="2959100"/>
          <p14:tracePt t="131372" x="1803400" y="2933700"/>
          <p14:tracePt t="131389" x="1803400" y="2908300"/>
          <p14:tracePt t="131405" x="1809750" y="2889250"/>
          <p14:tracePt t="131474" x="1816100" y="2889250"/>
          <p14:tracePt t="131614" x="1816100" y="2895600"/>
          <p14:tracePt t="131621" x="1816100" y="2901950"/>
          <p14:tracePt t="131649" x="1816100" y="2908300"/>
          <p14:tracePt t="132269" x="1835150" y="2908300"/>
          <p14:tracePt t="132276" x="1866900" y="2908300"/>
          <p14:tracePt t="132285" x="1885950" y="2901950"/>
          <p14:tracePt t="132302" x="1943100" y="2882900"/>
          <p14:tracePt t="132319" x="2012950" y="2876550"/>
          <p14:tracePt t="132335" x="2063750" y="2870200"/>
          <p14:tracePt t="132339" x="2082800" y="2870200"/>
          <p14:tracePt t="132351" x="2114550" y="2870200"/>
          <p14:tracePt t="132368" x="2197100" y="2870200"/>
          <p14:tracePt t="132385" x="2254250" y="2870200"/>
          <p14:tracePt t="132403" x="2324100" y="2870200"/>
          <p14:tracePt t="132418" x="2362200" y="2870200"/>
          <p14:tracePt t="132435" x="2393950" y="2863850"/>
          <p14:tracePt t="132452" x="2432050" y="2870200"/>
          <p14:tracePt t="132468" x="2457450" y="2876550"/>
          <p14:tracePt t="132485" x="2482850" y="2889250"/>
          <p14:tracePt t="132502" x="2520950" y="2895600"/>
          <p14:tracePt t="132518" x="2533650" y="2901950"/>
          <p14:tracePt t="132536" x="2552700" y="2901950"/>
          <p14:tracePt t="132551" x="2565400" y="2914650"/>
          <p14:tracePt t="132568" x="2571750" y="2914650"/>
          <p14:tracePt t="132585" x="2584450" y="2921000"/>
          <p14:tracePt t="132601" x="2597150" y="2921000"/>
          <p14:tracePt t="132618" x="2603500" y="2927350"/>
          <p14:tracePt t="132634" x="2616200" y="2940050"/>
          <p14:tracePt t="132651" x="2628900" y="2946400"/>
          <p14:tracePt t="132667" x="2641600" y="2959100"/>
          <p14:tracePt t="132684" x="2673350" y="2978150"/>
          <p14:tracePt t="132701" x="2698750" y="2990850"/>
          <p14:tracePt t="132718" x="2743200" y="3003550"/>
          <p14:tracePt t="132734" x="2794000" y="3009900"/>
          <p14:tracePt t="132751" x="2832100" y="3016250"/>
          <p14:tracePt t="132767" x="2914650" y="3016250"/>
          <p14:tracePt t="132784" x="2965450" y="3016250"/>
          <p14:tracePt t="132800" x="3022600" y="3016250"/>
          <p14:tracePt t="132817" x="3155950" y="3022600"/>
          <p14:tracePt t="132834" x="3238500" y="3041650"/>
          <p14:tracePt t="132837" x="3276600" y="3041650"/>
          <p14:tracePt t="132851" x="3384550" y="3048000"/>
          <p14:tracePt t="132867" x="3473450" y="3060700"/>
          <p14:tracePt t="132884" x="3575050" y="3060700"/>
          <p14:tracePt t="132901" x="3746500" y="3067050"/>
          <p14:tracePt t="132917" x="3835400" y="3067050"/>
          <p14:tracePt t="132933" x="3930650" y="3067050"/>
          <p14:tracePt t="132950" x="4051300" y="3048000"/>
          <p14:tracePt t="132966" x="4146550" y="3048000"/>
          <p14:tracePt t="132984" x="4203700" y="3048000"/>
          <p14:tracePt t="132999" x="4248150" y="3048000"/>
          <p14:tracePt t="133016" x="4273550" y="3054350"/>
          <p14:tracePt t="133033" x="4292600" y="3060700"/>
          <p14:tracePt t="133049" x="4298950" y="3060700"/>
          <p14:tracePt t="133066" x="4305300" y="3060700"/>
          <p14:tracePt t="133125" x="4298950" y="3060700"/>
          <p14:tracePt t="133167" x="4286250" y="3054350"/>
          <p14:tracePt t="133181" x="4286250" y="3048000"/>
          <p14:tracePt t="133188" x="4279900" y="3048000"/>
          <p14:tracePt t="133199" x="4273550" y="3041650"/>
          <p14:tracePt t="133216" x="4248150" y="3028950"/>
          <p14:tracePt t="133232" x="4229100" y="3022600"/>
          <p14:tracePt t="133249" x="4191000" y="3009900"/>
          <p14:tracePt t="133266" x="4114800" y="2990850"/>
          <p14:tracePt t="133282" x="4044950" y="2971800"/>
          <p14:tracePt t="133299" x="3962400" y="2959100"/>
          <p14:tracePt t="133315" x="3816350" y="2959100"/>
          <p14:tracePt t="133332" x="3702050" y="2959100"/>
          <p14:tracePt t="133350" x="3543300" y="2946400"/>
          <p14:tracePt t="133365" x="3441700" y="2946400"/>
          <p14:tracePt t="133382" x="3359150" y="2952750"/>
          <p14:tracePt t="133399" x="3238500" y="2965450"/>
          <p14:tracePt t="133416" x="3155950" y="2984500"/>
          <p14:tracePt t="133432" x="3105150" y="2997200"/>
          <p14:tracePt t="133448" x="3035300" y="3003550"/>
          <p14:tracePt t="133465" x="3009900" y="3003550"/>
          <p14:tracePt t="133482" x="2990850" y="3003550"/>
          <p14:tracePt t="133498" x="2984500" y="3003550"/>
          <p14:tracePt t="133532" x="2978150" y="3003550"/>
          <p14:tracePt t="133560" x="2978150" y="2997200"/>
          <p14:tracePt t="133595" x="2984500" y="2997200"/>
          <p14:tracePt t="133616" x="2990850" y="2997200"/>
          <p14:tracePt t="133756" x="2990850" y="2990850"/>
          <p14:tracePt t="133784" x="2984500" y="2990850"/>
          <p14:tracePt t="133819" x="2978150" y="2990850"/>
          <p14:tracePt t="133826" x="2978150" y="2984500"/>
          <p14:tracePt t="133854" x="2971800" y="2984500"/>
          <p14:tracePt t="133868" x="2965450" y="2984500"/>
          <p14:tracePt t="133875" x="2965450" y="2978150"/>
          <p14:tracePt t="133889" x="2959100" y="2978150"/>
          <p14:tracePt t="133899" x="2946400" y="2978150"/>
          <p14:tracePt t="133914" x="2933700" y="2978150"/>
          <p14:tracePt t="133931" x="2889250" y="2978150"/>
          <p14:tracePt t="133947" x="2838450" y="2984500"/>
          <p14:tracePt t="133963" x="2781300" y="2984500"/>
          <p14:tracePt t="133981" x="2654300" y="2984500"/>
          <p14:tracePt t="133996" x="2552700" y="2984500"/>
          <p14:tracePt t="134013" x="2444750" y="2984500"/>
          <p14:tracePt t="134030" x="2292350" y="2997200"/>
          <p14:tracePt t="134047" x="2190750" y="2997200"/>
          <p14:tracePt t="134063" x="2108200" y="2990850"/>
          <p14:tracePt t="134079" x="1949450" y="2990850"/>
          <p14:tracePt t="134096" x="1892300" y="2984500"/>
          <p14:tracePt t="134113" x="1841500" y="2984500"/>
          <p14:tracePt t="134129" x="1790700" y="2984500"/>
          <p14:tracePt t="134146" x="1771650" y="2984500"/>
          <p14:tracePt t="134163" x="1752600" y="2990850"/>
          <p14:tracePt t="134179" x="1746250" y="2990850"/>
          <p14:tracePt t="134212" x="1739900" y="2990850"/>
          <p14:tracePt t="134240" x="1733550" y="2990850"/>
          <p14:tracePt t="134268" x="1733550" y="2984500"/>
          <p14:tracePt t="134275" x="1727200" y="2984500"/>
          <p14:tracePt t="134297" x="1727200" y="2978150"/>
          <p14:tracePt t="134338" x="1720850" y="2978150"/>
          <p14:tracePt t="134380" x="1714500" y="2978150"/>
          <p14:tracePt t="134387" x="1708150" y="2971800"/>
          <p14:tracePt t="134408" x="1701800" y="2971800"/>
          <p14:tracePt t="134416" x="1695450" y="2971800"/>
          <p14:tracePt t="134428" x="1689100" y="2971800"/>
          <p14:tracePt t="134445" x="1657350" y="2971800"/>
          <p14:tracePt t="134461" x="1644650" y="2971800"/>
          <p14:tracePt t="134478" x="1625600" y="2971800"/>
          <p14:tracePt t="134495" x="1587500" y="2971800"/>
          <p14:tracePt t="134512" x="1562100" y="2971800"/>
          <p14:tracePt t="134528" x="1536700" y="2965450"/>
          <p14:tracePt t="134544" x="1524000" y="2959100"/>
          <p14:tracePt t="134561" x="1517650" y="2959100"/>
          <p14:tracePt t="134578" x="1511300" y="2952750"/>
          <p14:tracePt t="134758" x="1517650" y="2952750"/>
          <p14:tracePt t="134801" x="1524000" y="2952750"/>
          <p14:tracePt t="134872" x="1530350" y="2952750"/>
          <p14:tracePt t="134879" x="1536700" y="2952750"/>
          <p14:tracePt t="134900" x="1543050" y="2959100"/>
          <p14:tracePt t="134949" x="1549400" y="2965450"/>
          <p14:tracePt t="134963" x="1555750" y="2965450"/>
          <p14:tracePt t="134991" x="1562100" y="2965450"/>
          <p14:tracePt t="134997" x="1568450" y="2965450"/>
          <p14:tracePt t="135009" x="1574800" y="2965450"/>
          <p14:tracePt t="135026" x="1593850" y="2965450"/>
          <p14:tracePt t="135043" x="1619250" y="2965450"/>
          <p14:tracePt t="135059" x="1644650" y="2965450"/>
          <p14:tracePt t="135076" x="1689100" y="2965450"/>
          <p14:tracePt t="135092" x="1720850" y="2965450"/>
          <p14:tracePt t="135110" x="1765300" y="2965450"/>
          <p14:tracePt t="135126" x="1790700" y="2965450"/>
          <p14:tracePt t="135142" x="1809750" y="2965450"/>
          <p14:tracePt t="135159" x="1835150" y="2965450"/>
          <p14:tracePt t="135175" x="1854200" y="2965450"/>
          <p14:tracePt t="135192" x="1860550" y="2965450"/>
          <p14:tracePt t="135209" x="1873250" y="2965450"/>
          <p14:tracePt t="135242" x="1879600" y="2965450"/>
          <p14:tracePt t="135258" x="1892300" y="2965450"/>
          <p14:tracePt t="135292" x="1898650" y="2965450"/>
          <p14:tracePt t="135308" x="1905000" y="2965450"/>
          <p14:tracePt t="135325" x="1911350" y="2965450"/>
          <p14:tracePt t="135391" x="1917700" y="2965450"/>
          <p14:tracePt t="135418" x="1924050" y="2965450"/>
          <p14:tracePt t="135468" x="1936750" y="2971800"/>
          <p14:tracePt t="135489" x="1943100" y="2978150"/>
          <p14:tracePt t="135503" x="1949450" y="2978150"/>
          <p14:tracePt t="135511" x="1955800" y="2978150"/>
          <p14:tracePt t="135531" x="1955800" y="2984500"/>
          <p14:tracePt t="135540" x="1962150" y="2984500"/>
          <p14:tracePt t="135558" x="1974850" y="2984500"/>
          <p14:tracePt t="135574" x="1993900" y="2984500"/>
          <p14:tracePt t="135591" x="2006600" y="2990850"/>
          <p14:tracePt t="135608" x="2038350" y="2997200"/>
          <p14:tracePt t="135624" x="2057400" y="2997200"/>
          <p14:tracePt t="135640" x="2070100" y="2997200"/>
          <p14:tracePt t="135658" x="2089150" y="2997200"/>
          <p14:tracePt t="135674" x="2101850" y="2997200"/>
          <p14:tracePt t="135690" x="2108200" y="2997200"/>
          <p14:tracePt t="135707" x="2114550" y="2997200"/>
          <p14:tracePt t="135743" x="2120900" y="2997200"/>
          <p14:tracePt t="135783" x="2127250" y="2997200"/>
          <p14:tracePt t="135804" x="2133600" y="2997200"/>
          <p14:tracePt t="135818" x="2139950" y="2997200"/>
          <p14:tracePt t="135841" x="2146300" y="2997200"/>
          <p14:tracePt t="135854" x="2152650" y="2997200"/>
          <p14:tracePt t="135860" x="2159000" y="2997200"/>
          <p14:tracePt t="135881" x="2171700" y="2997200"/>
          <p14:tracePt t="135890" x="2178050" y="2997200"/>
          <p14:tracePt t="135906" x="2184400" y="2997200"/>
          <p14:tracePt t="135924" x="2209800" y="2997200"/>
          <p14:tracePt t="135939" x="2235200" y="2990850"/>
          <p14:tracePt t="135956" x="2254250" y="2990850"/>
          <p14:tracePt t="135973" x="2286000" y="2984500"/>
          <p14:tracePt t="135989" x="2317750" y="2984500"/>
          <p14:tracePt t="136006" x="2336800" y="2978150"/>
          <p14:tracePt t="136585" x="2343150" y="2978150"/>
          <p14:tracePt t="136592" x="2349500" y="2978150"/>
          <p14:tracePt t="136603" x="2355850" y="2978150"/>
          <p14:tracePt t="136620" x="2374900" y="2984500"/>
          <p14:tracePt t="136637" x="2387600" y="2984500"/>
          <p14:tracePt t="136654" x="2393950" y="2984500"/>
          <p14:tracePt t="136670" x="2406650" y="2984500"/>
          <p14:tracePt t="136686" x="2413000" y="2984500"/>
          <p14:tracePt t="136704" x="2419350" y="2984500"/>
          <p14:tracePt t="136720" x="2425700" y="2984500"/>
          <p14:tracePt t="136736" x="2432050" y="2984500"/>
          <p14:tracePt t="136756" x="2438400" y="2984500"/>
          <p14:tracePt t="136781" x="2444750" y="2984500"/>
          <p14:tracePt t="136802" x="2444750" y="2990850"/>
          <p14:tracePt t="136817" x="2451100" y="2990850"/>
          <p14:tracePt t="136823" x="2457450" y="2990850"/>
          <p14:tracePt t="136851" x="2470150" y="2997200"/>
          <p14:tracePt t="136872" x="2476500" y="3003550"/>
          <p14:tracePt t="138515" x="2470150" y="3003550"/>
          <p14:tracePt t="138522" x="2463800" y="2997200"/>
          <p14:tracePt t="138530" x="2451100" y="2990850"/>
          <p14:tracePt t="138551" x="2444750" y="2990850"/>
          <p14:tracePt t="138564" x="2432050" y="2990850"/>
          <p14:tracePt t="138581" x="2425700" y="2990850"/>
          <p14:tracePt t="138597" x="2419350" y="2984500"/>
          <p14:tracePt t="138614" x="2413000" y="2984500"/>
          <p14:tracePt t="138630" x="2400300" y="2984500"/>
          <p14:tracePt t="138647" x="2393950" y="2984500"/>
          <p14:tracePt t="138664" x="2387600" y="2984500"/>
          <p14:tracePt t="138680" x="2381250" y="2984500"/>
          <p14:tracePt t="138746" x="2374900" y="2984500"/>
          <p14:tracePt t="138767" x="2368550" y="2984500"/>
          <p14:tracePt t="138774" x="2362200" y="2984500"/>
          <p14:tracePt t="138783" x="2362200" y="2978150"/>
          <p14:tracePt t="138797" x="2343150" y="2978150"/>
          <p14:tracePt t="138813" x="2336800" y="2978150"/>
          <p14:tracePt t="138831" x="2324100" y="2971800"/>
          <p14:tracePt t="138846" x="2305050" y="2965450"/>
          <p14:tracePt t="138863" x="2286000" y="2965450"/>
          <p14:tracePt t="138880" x="2266950" y="2952750"/>
          <p14:tracePt t="138896" x="2254250" y="2952750"/>
          <p14:tracePt t="138900" x="2247900" y="2952750"/>
          <p14:tracePt t="138957" x="2241550" y="2952750"/>
          <p14:tracePt t="139090" x="2247900" y="2952750"/>
          <p14:tracePt t="139126" x="2254250" y="2952750"/>
          <p14:tracePt t="139147" x="2260600" y="2959100"/>
          <p14:tracePt t="139167" x="2266950" y="2965450"/>
          <p14:tracePt t="139189" x="2273300" y="2971800"/>
          <p14:tracePt t="139196" x="2279650" y="2971800"/>
          <p14:tracePt t="139217" x="2286000" y="2971800"/>
          <p14:tracePt t="139223" x="2292350" y="2971800"/>
          <p14:tracePt t="139231" x="2298700" y="2978150"/>
          <p14:tracePt t="139245" x="2317750" y="2978150"/>
          <p14:tracePt t="139261" x="2330450" y="2984500"/>
          <p14:tracePt t="139278" x="2355850" y="2990850"/>
          <p14:tracePt t="139295" x="2400300" y="2997200"/>
          <p14:tracePt t="139311" x="2425700" y="2997200"/>
          <p14:tracePt t="139329" x="2470150" y="3009900"/>
          <p14:tracePt t="139344" x="2495550" y="3009900"/>
          <p14:tracePt t="139361" x="2514600" y="3009900"/>
          <p14:tracePt t="139378" x="2533650" y="3009900"/>
          <p14:tracePt t="139394" x="2540000" y="3016250"/>
          <p14:tracePt t="139411" x="2552700" y="3016250"/>
          <p14:tracePt t="139428" x="2559050" y="3016250"/>
          <p14:tracePt t="139444" x="2565400" y="3016250"/>
          <p14:tracePt t="139462" x="2571750" y="3016250"/>
          <p14:tracePt t="139595" x="2571750" y="3022600"/>
          <p14:tracePt t="139616" x="2578100" y="3022600"/>
          <p14:tracePt t="142303" x="2578100" y="3016250"/>
          <p14:tracePt t="142310" x="2571750" y="3016250"/>
          <p14:tracePt t="142318" x="2565400" y="3016250"/>
          <p14:tracePt t="142334" x="2552700" y="3009900"/>
          <p14:tracePt t="142351" x="2540000" y="3003550"/>
          <p14:tracePt t="142367" x="2533650" y="2997200"/>
          <p14:tracePt t="142384" x="2527300" y="2990850"/>
          <p14:tracePt t="142402" x="2514600" y="2984500"/>
          <p14:tracePt t="142417" x="2501900" y="2984500"/>
          <p14:tracePt t="142434" x="2495550" y="2978150"/>
          <p14:tracePt t="142450" x="2489200" y="2978150"/>
          <p14:tracePt t="142467" x="2476500" y="2978150"/>
          <p14:tracePt t="142484" x="2470150" y="2978150"/>
          <p14:tracePt t="142487" x="2463800" y="2971800"/>
          <p14:tracePt t="142507" x="2457450" y="2971800"/>
          <p14:tracePt t="142555" x="2451100" y="2965450"/>
          <p14:tracePt t="142583" x="2444750" y="2965450"/>
          <p14:tracePt t="142619" x="2438400" y="2965450"/>
          <p14:tracePt t="142647" x="2432050" y="2965450"/>
          <p14:tracePt t="142653" x="2425700" y="2959100"/>
          <p14:tracePt t="142675" x="2419350" y="2959100"/>
          <p14:tracePt t="142759" x="2413000" y="2952750"/>
          <p14:tracePt t="142773" x="2406650" y="2952750"/>
          <p14:tracePt t="142787" x="2393950" y="2946400"/>
          <p14:tracePt t="142794" x="2387600" y="2946400"/>
          <p14:tracePt t="142808" x="2381250" y="2940050"/>
          <p14:tracePt t="143598" x="2374900" y="2946400"/>
          <p14:tracePt t="143605" x="2368550" y="2959100"/>
          <p14:tracePt t="143620" x="2355850" y="2984500"/>
          <p14:tracePt t="143629" x="2343150" y="2997200"/>
          <p14:tracePt t="143646" x="2330450" y="3009900"/>
          <p14:tracePt t="143663" x="2311400" y="3035300"/>
          <p14:tracePt t="143679" x="2286000" y="3060700"/>
          <p14:tracePt t="143697" x="2266950" y="3079750"/>
          <p14:tracePt t="143712" x="2254250" y="3086100"/>
          <p14:tracePt t="143729" x="2254250" y="3092450"/>
          <p14:tracePt t="143746" x="2209800" y="3117850"/>
          <p14:tracePt t="143763" x="2197100" y="3124200"/>
          <p14:tracePt t="143779" x="2184400" y="3130550"/>
          <p14:tracePt t="143796" x="2159000" y="3162300"/>
          <p14:tracePt t="143812" x="2127250" y="3187700"/>
          <p14:tracePt t="143829" x="2101850" y="3200400"/>
          <p14:tracePt t="143845" x="2063750" y="3225800"/>
          <p14:tracePt t="143862" x="2019300" y="3244850"/>
          <p14:tracePt t="143880" x="1987550" y="3251200"/>
          <p14:tracePt t="143895" x="1974850" y="3257550"/>
          <p14:tracePt t="143912" x="1949450" y="3263900"/>
          <p14:tracePt t="143929" x="1930400" y="3263900"/>
          <p14:tracePt t="143945" x="1917700" y="3263900"/>
          <p14:tracePt t="143962" x="1905000" y="3263900"/>
          <p14:tracePt t="143978" x="1892300" y="3263900"/>
          <p14:tracePt t="143995" x="1879600" y="3263900"/>
          <p14:tracePt t="144013" x="1866900" y="3263900"/>
          <p14:tracePt t="144028" x="1854200" y="3270250"/>
          <p14:tracePt t="144062" x="1841500" y="3270250"/>
          <p14:tracePt t="144078" x="1835150" y="3270250"/>
          <p14:tracePt t="144095" x="1816100" y="3270250"/>
          <p14:tracePt t="144112" x="1809750" y="3270250"/>
          <p14:tracePt t="144128" x="1797050" y="3270250"/>
          <p14:tracePt t="144144" x="1771650" y="3276600"/>
          <p14:tracePt t="144161" x="1739900" y="3282950"/>
          <p14:tracePt t="144178" x="1714500" y="3289300"/>
          <p14:tracePt t="144195" x="1676400" y="3302000"/>
          <p14:tracePt t="144211" x="1625600" y="3314700"/>
          <p14:tracePt t="144228" x="1593850" y="3327400"/>
          <p14:tracePt t="144244" x="1543050" y="3340100"/>
          <p14:tracePt t="144261" x="1511300" y="3352800"/>
          <p14:tracePt t="144277" x="1498600" y="3365500"/>
          <p14:tracePt t="144294" x="1473200" y="3371850"/>
          <p14:tracePt t="144310" x="1460500" y="3378200"/>
          <p14:tracePt t="144328" x="1447800" y="3378200"/>
          <p14:tracePt t="144343" x="1441450" y="3378200"/>
          <p14:tracePt t="144360" x="1441450" y="3384550"/>
          <p14:tracePt t="144420" x="1435100" y="3384550"/>
          <p14:tracePt t="144728" x="1435100" y="3390900"/>
          <p14:tracePt t="144791" x="1441450" y="3390900"/>
          <p14:tracePt t="144834" x="1447800" y="3390900"/>
          <p14:tracePt t="144869" x="1447800" y="3397250"/>
          <p14:tracePt t="144911" x="1454150" y="3403600"/>
          <p14:tracePt t="144960" x="1460500" y="3403600"/>
          <p14:tracePt t="144995" x="1466850" y="3409950"/>
          <p14:tracePt t="145030" x="1473200" y="3416300"/>
          <p14:tracePt t="145079" x="1479550" y="3416300"/>
          <p14:tracePt t="145114" x="1485900" y="3416300"/>
          <p14:tracePt t="145121" x="1485900" y="3422650"/>
          <p14:tracePt t="145142" x="1492250" y="3422650"/>
          <p14:tracePt t="145149" x="1498600" y="3422650"/>
          <p14:tracePt t="145170" x="1504950" y="3429000"/>
          <p14:tracePt t="145192" x="1511300" y="3429000"/>
          <p14:tracePt t="145219" x="1517650" y="3429000"/>
          <p14:tracePt t="145233" x="1524000" y="3435350"/>
          <p14:tracePt t="145241" x="1530350" y="3435350"/>
          <p14:tracePt t="145254" x="1536700" y="3435350"/>
          <p14:tracePt t="145276" x="1549400" y="3435350"/>
          <p14:tracePt t="145283" x="1549400" y="3441700"/>
          <p14:tracePt t="145290" x="1562100" y="3441700"/>
          <p14:tracePt t="145307" x="1587500" y="3448050"/>
          <p14:tracePt t="145324" x="1625600" y="3448050"/>
          <p14:tracePt t="145340" x="1644650" y="3448050"/>
          <p14:tracePt t="145357" x="1689100" y="3448050"/>
          <p14:tracePt t="145374" x="1733550" y="3448050"/>
          <p14:tracePt t="145390" x="1765300" y="3448050"/>
          <p14:tracePt t="145407" x="1809750" y="3448050"/>
          <p14:tracePt t="145424" x="1854200" y="3448050"/>
          <p14:tracePt t="145440" x="1873250" y="3448050"/>
          <p14:tracePt t="145457" x="1898650" y="3448050"/>
          <p14:tracePt t="145473" x="1924050" y="3448050"/>
          <p14:tracePt t="145490" x="1936750" y="3448050"/>
          <p14:tracePt t="145507" x="1955800" y="3441700"/>
          <p14:tracePt t="145539" x="1962150" y="3441700"/>
          <p14:tracePt t="145557" x="1968500" y="3441700"/>
          <p14:tracePt t="145654" x="1974850" y="3441700"/>
          <p14:tracePt t="145696" x="1981200" y="3441700"/>
          <p14:tracePt t="145703" x="1987550" y="3441700"/>
          <p14:tracePt t="145724" x="1993900" y="3441700"/>
          <p14:tracePt t="145745" x="2000250" y="3441700"/>
          <p14:tracePt t="145752" x="2000250" y="3435350"/>
          <p14:tracePt t="145767" x="2006600" y="3435350"/>
          <p14:tracePt t="145775" x="2012950" y="3435350"/>
          <p14:tracePt t="145794" x="2019300" y="3435350"/>
          <p14:tracePt t="145805" x="2025650" y="3435350"/>
          <p14:tracePt t="145825" x="2032000" y="3435350"/>
          <p14:tracePt t="145838" x="2038350" y="3435350"/>
          <p14:tracePt t="145855" x="2063750" y="3435350"/>
          <p14:tracePt t="145872" x="2095500" y="3435350"/>
          <p14:tracePt t="145889" x="2114550" y="3435350"/>
          <p14:tracePt t="145905" x="2146300" y="3422650"/>
          <p14:tracePt t="145922" x="2222500" y="3429000"/>
          <p14:tracePt t="145938" x="2254250" y="3429000"/>
          <p14:tracePt t="145956" x="2298700" y="3429000"/>
          <p14:tracePt t="145971" x="2324100" y="3429000"/>
          <p14:tracePt t="145988" x="2355850" y="3435350"/>
          <p14:tracePt t="146005" x="2387600" y="3435350"/>
          <p14:tracePt t="146021" x="2393950" y="3435350"/>
          <p14:tracePt t="146038" x="2406650" y="3435350"/>
          <p14:tracePt t="146055" x="2413000" y="3435350"/>
          <p14:tracePt t="146071" x="2419350" y="3435350"/>
          <p14:tracePt t="146088" x="2425700" y="3435350"/>
          <p14:tracePt t="146188" x="2432050" y="3435350"/>
          <p14:tracePt t="146215" x="2438400" y="3435350"/>
          <p14:tracePt t="146222" x="2444750" y="3441700"/>
          <p14:tracePt t="146258" x="2451100" y="3441700"/>
          <p14:tracePt t="146264" x="2457450" y="3441700"/>
          <p14:tracePt t="146293" x="2463800" y="3448050"/>
          <p14:tracePt t="146314" x="2476500" y="3448050"/>
          <p14:tracePt t="146335" x="2482850" y="3448050"/>
          <p14:tracePt t="146363" x="2489200" y="3448050"/>
          <p14:tracePt t="146371" x="2495550" y="3448050"/>
          <p14:tracePt t="146391" x="2501900" y="3448050"/>
          <p14:tracePt t="146405" x="2508250" y="3448050"/>
          <p14:tracePt t="146412" x="2514600" y="3448050"/>
          <p14:tracePt t="146433" x="2520950" y="3454400"/>
          <p14:tracePt t="146455" x="2527300" y="3454400"/>
          <p14:tracePt t="146461" x="2533650" y="3454400"/>
          <p14:tracePt t="146482" x="2540000" y="3454400"/>
          <p14:tracePt t="146496" x="2552700" y="3460750"/>
          <p14:tracePt t="146506" x="2559050" y="3460750"/>
          <p14:tracePt t="146519" x="2571750" y="3460750"/>
          <p14:tracePt t="146536" x="2603500" y="3467100"/>
          <p14:tracePt t="146553" x="2635250" y="3473450"/>
          <p14:tracePt t="146569" x="2654300" y="3473450"/>
          <p14:tracePt t="146586" x="2667000" y="3479800"/>
          <p14:tracePt t="146603" x="2698750" y="3479800"/>
          <p14:tracePt t="146619" x="2736850" y="3486150"/>
          <p14:tracePt t="146636" x="2755900" y="3486150"/>
          <p14:tracePt t="146653" x="2762250" y="3486150"/>
          <p14:tracePt t="146669" x="2781300" y="3486150"/>
          <p14:tracePt t="146686" x="2794000" y="3486150"/>
          <p14:tracePt t="146703" x="2800350" y="3486150"/>
          <p14:tracePt t="146719" x="2806700" y="3486150"/>
          <p14:tracePt t="146736" x="2825750" y="3486150"/>
          <p14:tracePt t="146769" x="2838450" y="3486150"/>
          <p14:tracePt t="146785" x="2844800" y="3486150"/>
          <p14:tracePt t="146821" x="2851150" y="3486150"/>
          <p14:tracePt t="146847" x="2857500" y="3486150"/>
          <p14:tracePt t="146855" x="2863850" y="3486150"/>
          <p14:tracePt t="146870" x="2870200" y="3486150"/>
          <p14:tracePt t="146889" x="2876550" y="3486150"/>
          <p14:tracePt t="146917" x="2882900" y="3486150"/>
          <p14:tracePt t="146924" x="2889250" y="3486150"/>
          <p14:tracePt t="146938" x="2895600" y="3486150"/>
          <p14:tracePt t="146952" x="2901950" y="3486150"/>
          <p14:tracePt t="146968" x="2914650" y="3486150"/>
          <p14:tracePt t="146985" x="2921000" y="3479800"/>
          <p14:tracePt t="147001" x="2940050" y="3479800"/>
          <p14:tracePt t="147018" x="2978150" y="3473450"/>
          <p14:tracePt t="147034" x="2997200" y="3473450"/>
          <p14:tracePt t="147051" x="3028950" y="3467100"/>
          <p14:tracePt t="147068" x="3054350" y="3467100"/>
          <p14:tracePt t="147086" x="3073400" y="3467100"/>
          <p14:tracePt t="147117" x="3079750" y="3460750"/>
          <p14:tracePt t="147137" x="3086100" y="3460750"/>
          <p14:tracePt t="147177" x="3092450" y="3460750"/>
          <p14:tracePt t="147429" x="3086100" y="3460750"/>
          <p14:tracePt t="147464" x="3079750" y="3454400"/>
          <p14:tracePt t="147535" x="3073400" y="3454400"/>
          <p14:tracePt t="147556" x="3067050" y="3454400"/>
          <p14:tracePt t="147570" x="3060700" y="3454400"/>
          <p14:tracePt t="147577" x="3054350" y="3448050"/>
          <p14:tracePt t="147597" x="3048000" y="3448050"/>
          <p14:tracePt t="147605" x="3035300" y="3448050"/>
          <p14:tracePt t="147619" x="3035300" y="3441700"/>
          <p14:tracePt t="147633" x="3022600" y="3441700"/>
          <p14:tracePt t="147649" x="2971800" y="3429000"/>
          <p14:tracePt t="147666" x="2940050" y="3416300"/>
          <p14:tracePt t="147682" x="2870200" y="3403600"/>
          <p14:tracePt t="147699" x="2787650" y="3384550"/>
          <p14:tracePt t="147716" x="2749550" y="3378200"/>
          <p14:tracePt t="147733" x="2673350" y="3352800"/>
          <p14:tracePt t="147750" x="2590800" y="3346450"/>
          <p14:tracePt t="147766" x="2546350" y="3340100"/>
          <p14:tracePt t="147782" x="2514600" y="3340100"/>
          <p14:tracePt t="147798" x="2482850" y="3340100"/>
          <p14:tracePt t="147816" x="2457450" y="3340100"/>
          <p14:tracePt t="147832" x="2444750" y="3340100"/>
          <p14:tracePt t="147849" x="2438400" y="3340100"/>
          <p14:tracePt t="147865" x="2425700" y="3333750"/>
          <p14:tracePt t="147881" x="2413000" y="3321050"/>
          <p14:tracePt t="147899" x="2400300" y="3314700"/>
          <p14:tracePt t="147914" x="2393950" y="3314700"/>
          <p14:tracePt t="147932" x="2387600" y="3308350"/>
          <p14:tracePt t="147949" x="2381250" y="3308350"/>
          <p14:tracePt t="147964" x="2374900" y="3302000"/>
          <p14:tracePt t="147981" x="2362200" y="3295650"/>
          <p14:tracePt t="147998" x="2355850" y="3295650"/>
          <p14:tracePt t="148032" x="2349500" y="3289300"/>
          <p14:tracePt t="148068" x="2343150" y="3289300"/>
          <p14:tracePt t="148095" x="2336800" y="3289300"/>
          <p14:tracePt t="148131" x="2330450" y="3289300"/>
          <p14:tracePt t="148159" x="2324100" y="3289300"/>
          <p14:tracePt t="148166" x="2317750" y="3289300"/>
          <p14:tracePt t="148183" x="2311400" y="3282950"/>
          <p14:tracePt t="148243" x="2305050" y="3276600"/>
          <p14:tracePt t="148292" x="2298700" y="3276600"/>
          <p14:tracePt t="148327" x="2298700" y="3270250"/>
          <p14:tracePt t="148362" x="2298700" y="3263900"/>
          <p14:tracePt t="148888" x="2355850" y="3263900"/>
          <p14:tracePt t="148895" x="2495550" y="3263900"/>
          <p14:tracePt t="148909" x="2635250" y="3263900"/>
          <p14:tracePt t="148916" x="2762250" y="3263900"/>
          <p14:tracePt t="148928" x="2889250" y="3251200"/>
          <p14:tracePt t="148945" x="3124200" y="3251200"/>
          <p14:tracePt t="148961" x="3263900" y="3251200"/>
          <p14:tracePt t="148979" x="3543300" y="3257550"/>
          <p14:tracePt t="148994" x="3784600" y="3276600"/>
          <p14:tracePt t="149011" x="3898900" y="3276600"/>
          <p14:tracePt t="149028" x="4025900" y="3289300"/>
          <p14:tracePt t="149044" x="4279900" y="3289300"/>
          <p14:tracePt t="149061" x="4495800" y="3295650"/>
          <p14:tracePt t="149078" x="4711700" y="3308350"/>
          <p14:tracePt t="149094" x="4826000" y="3308350"/>
          <p14:tracePt t="149097" x="4927600" y="3302000"/>
          <p14:tracePt t="149111" x="5016500" y="3302000"/>
          <p14:tracePt t="149127" x="5143500" y="3302000"/>
          <p14:tracePt t="149144" x="5207000" y="3302000"/>
          <p14:tracePt t="149161" x="5314950" y="3308350"/>
          <p14:tracePt t="149177" x="5403850" y="3327400"/>
          <p14:tracePt t="149194" x="5435600" y="3333750"/>
          <p14:tracePt t="149210" x="5480050" y="3333750"/>
          <p14:tracePt t="149227" x="5499100" y="3340100"/>
          <p14:tracePt t="149244" x="5511800" y="3340100"/>
          <p14:tracePt t="149260" x="5518150" y="3340100"/>
          <p14:tracePt t="149277" x="5524500" y="3340100"/>
          <p14:tracePt t="149372" x="5524500" y="3352800"/>
          <p14:tracePt t="149379" x="5530850" y="3359150"/>
          <p14:tracePt t="149385" x="5543550" y="3359150"/>
          <p14:tracePt t="149399" x="5556250" y="3359150"/>
          <p14:tracePt t="149409" x="5568950" y="3371850"/>
          <p14:tracePt t="149426" x="5588000" y="3371850"/>
          <p14:tracePt t="149443" x="5638800" y="3384550"/>
          <p14:tracePt t="149459" x="5727700" y="3397250"/>
          <p14:tracePt t="149477" x="5835650" y="3409950"/>
          <p14:tracePt t="149493" x="5886450" y="3416300"/>
          <p14:tracePt t="149509" x="5969000" y="3416300"/>
          <p14:tracePt t="149526" x="6038850" y="3416300"/>
          <p14:tracePt t="149542" x="6064250" y="3409950"/>
          <p14:tracePt t="149559" x="6115050" y="3409950"/>
          <p14:tracePt t="149576" x="6146800" y="3409950"/>
          <p14:tracePt t="149592" x="6159500" y="3403600"/>
          <p14:tracePt t="149610" x="6165850" y="3403600"/>
          <p14:tracePt t="149612" x="6172200" y="3403600"/>
          <p14:tracePt t="149625" x="6178550" y="3403600"/>
          <p14:tracePt t="149666" x="6178550" y="3397250"/>
          <p14:tracePt t="149681" x="6178550" y="3390900"/>
          <p14:tracePt t="149695" x="6172200" y="3384550"/>
          <p14:tracePt t="149710" x="6172200" y="3378200"/>
          <p14:tracePt t="149715" x="6159500" y="3378200"/>
          <p14:tracePt t="149730" x="6153150" y="3371850"/>
          <p14:tracePt t="149742" x="6146800" y="3371850"/>
          <p14:tracePt t="149758" x="6115050" y="3365500"/>
          <p14:tracePt t="149775" x="6089650" y="3352800"/>
          <p14:tracePt t="149792" x="5956300" y="3346450"/>
          <p14:tracePt t="149808" x="5778500" y="3327400"/>
          <p14:tracePt t="149825" x="5664200" y="3327400"/>
          <p14:tracePt t="149842" x="5384800" y="3327400"/>
          <p14:tracePt t="149858" x="5073650" y="3327400"/>
          <p14:tracePt t="149874" x="4914900" y="3333750"/>
          <p14:tracePt t="149891" x="4565650" y="3346450"/>
          <p14:tracePt t="149908" x="4235450" y="3365500"/>
          <p14:tracePt t="149925" x="4095750" y="3365500"/>
          <p14:tracePt t="149941" x="3848100" y="3378200"/>
          <p14:tracePt t="149958" x="3708400" y="3390900"/>
          <p14:tracePt t="149975" x="3365500" y="3397250"/>
          <p14:tracePt t="149991" x="3263900" y="3397250"/>
          <p14:tracePt t="150007" x="3187700" y="3397250"/>
          <p14:tracePt t="150025" x="3035300" y="3409950"/>
          <p14:tracePt t="150041" x="2863850" y="3416300"/>
          <p14:tracePt t="150057" x="2800350" y="3429000"/>
          <p14:tracePt t="150074" x="2698750" y="3429000"/>
          <p14:tracePt t="150091" x="2609850" y="3429000"/>
          <p14:tracePt t="150108" x="2559050" y="3429000"/>
          <p14:tracePt t="150124" x="2527300" y="3429000"/>
          <p14:tracePt t="150140" x="2489200" y="3435350"/>
          <p14:tracePt t="150158" x="2451100" y="3441700"/>
          <p14:tracePt t="150173" x="2432050" y="3441700"/>
          <p14:tracePt t="150190" x="2393950" y="3441700"/>
          <p14:tracePt t="150207" x="2362200" y="3448050"/>
          <p14:tracePt t="150224" x="2349500" y="3448050"/>
          <p14:tracePt t="150241" x="2336800" y="3448050"/>
          <p14:tracePt t="150256" x="2298700" y="3448050"/>
          <p14:tracePt t="150273" x="2286000" y="3448050"/>
          <p14:tracePt t="150291" x="2266950" y="3448050"/>
          <p14:tracePt t="150306" x="2254250" y="3448050"/>
          <p14:tracePt t="150323" x="2235200" y="3441700"/>
          <p14:tracePt t="150340" x="2209800" y="3435350"/>
          <p14:tracePt t="150356" x="2203450" y="3435350"/>
          <p14:tracePt t="150373" x="2178050" y="3435350"/>
          <p14:tracePt t="150390" x="2152650" y="3429000"/>
          <p14:tracePt t="150406" x="2133600" y="3422650"/>
          <p14:tracePt t="150423" x="2095500" y="3416300"/>
          <p14:tracePt t="150439" x="2057400" y="3409950"/>
          <p14:tracePt t="150456" x="2025650" y="3403600"/>
          <p14:tracePt t="150473" x="1974850" y="3390900"/>
          <p14:tracePt t="150489" x="1917700" y="3390900"/>
          <p14:tracePt t="150506" x="1892300" y="3390900"/>
          <p14:tracePt t="150523" x="1847850" y="3384550"/>
          <p14:tracePt t="150539" x="1816100" y="3378200"/>
          <p14:tracePt t="150556" x="1797050" y="3378200"/>
          <p14:tracePt t="150572" x="1771650" y="3371850"/>
          <p14:tracePt t="150589" x="1752600" y="3371850"/>
          <p14:tracePt t="150606" x="1739900" y="3365500"/>
          <p14:tracePt t="150622" x="1733550" y="3365500"/>
          <p14:tracePt t="150642" x="1727200" y="3365500"/>
          <p14:tracePt t="150656" x="1720850" y="3365500"/>
          <p14:tracePt t="150691" x="1714500" y="3365500"/>
          <p14:tracePt t="150866" x="1714500" y="3371850"/>
          <p14:tracePt t="150908" x="1720850" y="3371850"/>
          <p14:tracePt t="150936" x="1727200" y="3378200"/>
          <p14:tracePt t="150971" x="1727200" y="3384550"/>
          <p14:tracePt t="151006" x="1733550" y="3384550"/>
          <p14:tracePt t="151063" x="1733550" y="3390900"/>
          <p14:tracePt t="151118" x="1739900" y="3390900"/>
          <p14:tracePt t="151168" x="1739900" y="3397250"/>
          <p14:tracePt t="151952" x="1739900" y="3403600"/>
          <p14:tracePt t="151973" x="1746250" y="3409950"/>
          <p14:tracePt t="151980" x="1746250" y="3416300"/>
          <p14:tracePt t="151994" x="1752600" y="3429000"/>
          <p14:tracePt t="152004" x="1752600" y="3435350"/>
          <p14:tracePt t="152017" x="1758950" y="3435350"/>
          <p14:tracePt t="152034" x="1758950" y="3448050"/>
          <p14:tracePt t="152051" x="1778000" y="3486150"/>
          <p14:tracePt t="152067" x="1778000" y="3517900"/>
          <p14:tracePt t="152084" x="1784350" y="3536950"/>
          <p14:tracePt t="152101" x="1797050" y="3594100"/>
          <p14:tracePt t="152117" x="1809750" y="3657600"/>
          <p14:tracePt t="152134" x="1828800" y="3714750"/>
          <p14:tracePt t="152150" x="1835150" y="3733800"/>
          <p14:tracePt t="152167" x="1847850" y="3778250"/>
          <p14:tracePt t="152184" x="1860550" y="3790950"/>
          <p14:tracePt t="152200" x="1866900" y="3797300"/>
          <p14:tracePt t="152217" x="1873250" y="3810000"/>
          <p14:tracePt t="152233" x="1873250" y="3816350"/>
          <p14:tracePt t="152250" x="1873250" y="3822700"/>
          <p14:tracePt t="152267" x="1873250" y="3829050"/>
          <p14:tracePt t="152303" x="1879600" y="3829050"/>
          <p14:tracePt t="152415" x="1879600" y="3835400"/>
          <p14:tracePt t="152464" x="1879600" y="3841750"/>
          <p14:tracePt t="152471" x="1879600" y="3848100"/>
          <p14:tracePt t="152492" x="1885950" y="3854450"/>
          <p14:tracePt t="152506" x="1885950" y="3860800"/>
          <p14:tracePt t="152528" x="1892300" y="3867150"/>
          <p14:tracePt t="152541" x="1898650" y="3867150"/>
          <p14:tracePt t="152562" x="1898650" y="3873500"/>
          <p14:tracePt t="152577" x="1898650" y="3879850"/>
          <p14:tracePt t="152585" x="1905000" y="3879850"/>
          <p14:tracePt t="152604" x="1911350" y="3886200"/>
          <p14:tracePt t="152615" x="1911350" y="3892550"/>
          <p14:tracePt t="152635" x="1911350" y="3898900"/>
          <p14:tracePt t="152654" x="1917700" y="3905250"/>
          <p14:tracePt t="152675" x="1924050" y="3905250"/>
          <p14:tracePt t="152703" x="1930400" y="3911600"/>
          <p14:tracePt t="152723" x="1930400" y="3917950"/>
          <p14:tracePt t="152745" x="1936750" y="3917950"/>
          <p14:tracePt t="152752" x="1943100" y="3924300"/>
          <p14:tracePt t="152787" x="1943100" y="3930650"/>
          <p14:tracePt t="152815" x="1949450" y="3930650"/>
          <p14:tracePt t="152843" x="1949450" y="3937000"/>
          <p14:tracePt t="152878" x="1955800" y="3943350"/>
          <p14:tracePt t="152892" x="1962150" y="3943350"/>
          <p14:tracePt t="152926" x="1968500" y="3943350"/>
          <p14:tracePt t="153376" x="1955800" y="3943350"/>
          <p14:tracePt t="153383" x="1955800" y="3937000"/>
          <p14:tracePt t="153399" x="1949450" y="3937000"/>
          <p14:tracePt t="153418" x="1949450" y="3930650"/>
          <p14:tracePt t="153429" x="1943100" y="3930650"/>
          <p14:tracePt t="153449" x="1936750" y="3930650"/>
          <p14:tracePt t="153462" x="1930400" y="3930650"/>
          <p14:tracePt t="153479" x="1924050" y="3924300"/>
          <p14:tracePt t="153496" x="1911350" y="3917950"/>
          <p14:tracePt t="153529" x="1885950" y="3911600"/>
          <p14:tracePt t="153545" x="1847850" y="3898900"/>
          <p14:tracePt t="153562" x="1828800" y="3898900"/>
          <p14:tracePt t="153579" x="1797050" y="3892550"/>
          <p14:tracePt t="153595" x="1771650" y="3879850"/>
          <p14:tracePt t="153612" x="1752600" y="3879850"/>
          <p14:tracePt t="153629" x="1739900" y="3873500"/>
          <p14:tracePt t="153645" x="1720850" y="3873500"/>
          <p14:tracePt t="153662" x="1714500" y="3873500"/>
          <p14:tracePt t="153910" x="1720850" y="3879850"/>
          <p14:tracePt t="153938" x="1727200" y="3879850"/>
          <p14:tracePt t="153958" x="1733550" y="3879850"/>
          <p14:tracePt t="153965" x="1739900" y="3886200"/>
          <p14:tracePt t="153987" x="1746250" y="3886200"/>
          <p14:tracePt t="154008" x="1752600" y="3886200"/>
          <p14:tracePt t="154015" x="1778000" y="3892550"/>
          <p14:tracePt t="154030" x="1797050" y="3892550"/>
          <p14:tracePt t="154043" x="1816100" y="3898900"/>
          <p14:tracePt t="154060" x="1885950" y="3898900"/>
          <p14:tracePt t="154077" x="1943100" y="3905250"/>
          <p14:tracePt t="154093" x="1981200" y="3905250"/>
          <p14:tracePt t="154110" x="2038350" y="3905250"/>
          <p14:tracePt t="154127" x="2076450" y="3905250"/>
          <p14:tracePt t="154143" x="2089150" y="3905250"/>
          <p14:tracePt t="154160" x="2108200" y="3898900"/>
          <p14:tracePt t="154178" x="2120900" y="3898900"/>
          <p14:tracePt t="154193" x="2127250" y="3898900"/>
          <p14:tracePt t="157397" x="2127250" y="3911600"/>
          <p14:tracePt t="157404" x="2120900" y="3943350"/>
          <p14:tracePt t="157415" x="2120900" y="3981450"/>
          <p14:tracePt t="157432" x="2114550" y="4006850"/>
          <p14:tracePt t="157448" x="2101850" y="4083050"/>
          <p14:tracePt t="157465" x="2082800" y="4121150"/>
          <p14:tracePt t="157482" x="2044700" y="4229100"/>
          <p14:tracePt t="157498" x="2025650" y="4248150"/>
          <p14:tracePt t="157515" x="2019300" y="4273550"/>
          <p14:tracePt t="157532" x="2006600" y="4292600"/>
          <p14:tracePt t="157549" x="2000250" y="4305300"/>
          <p14:tracePt t="157565" x="1987550" y="4311650"/>
          <p14:tracePt t="157581" x="1981200" y="4318000"/>
          <p14:tracePt t="157598" x="1974850" y="4324350"/>
          <p14:tracePt t="157615" x="1968500" y="4337050"/>
          <p14:tracePt t="157648" x="1962150" y="4337050"/>
          <p14:tracePt t="157677" x="1962150" y="4343400"/>
          <p14:tracePt t="157734" x="1955800" y="4349750"/>
          <p14:tracePt t="157965" x="1955800" y="4356100"/>
          <p14:tracePt t="157993" x="1955800" y="4362450"/>
          <p14:tracePt t="158028" x="1955800" y="4368800"/>
          <p14:tracePt t="158078" x="1955800" y="4375150"/>
          <p14:tracePt t="158127" x="1962150" y="4375150"/>
          <p14:tracePt t="158183" x="1962150" y="4381500"/>
          <p14:tracePt t="160884" x="1962150" y="4368800"/>
          <p14:tracePt t="160891" x="1943100" y="4349750"/>
          <p14:tracePt t="160906" x="1930400" y="4330700"/>
          <p14:tracePt t="160920" x="1898650" y="4286250"/>
          <p14:tracePt t="160936" x="1885950" y="4273550"/>
          <p14:tracePt t="160954" x="1854200" y="4210050"/>
          <p14:tracePt t="160970" x="1847850" y="4191000"/>
          <p14:tracePt t="160986" x="1828800" y="4114800"/>
          <p14:tracePt t="161004" x="1809750" y="4032250"/>
          <p14:tracePt t="161019" x="1803400" y="3981450"/>
          <p14:tracePt t="161035" x="1790700" y="3873500"/>
          <p14:tracePt t="161053" x="1784350" y="3759200"/>
          <p14:tracePt t="161069" x="1784350" y="3721100"/>
          <p14:tracePt t="161087" x="1784350" y="3619500"/>
          <p14:tracePt t="161102" x="1771650" y="3498850"/>
          <p14:tracePt t="161119" x="1771650" y="3448050"/>
          <p14:tracePt t="161136" x="1771650" y="3346450"/>
          <p14:tracePt t="161152" x="1771650" y="3263900"/>
          <p14:tracePt t="161169" x="1771650" y="3244850"/>
          <p14:tracePt t="161186" x="1771650" y="3194050"/>
          <p14:tracePt t="161202" x="1765300" y="3155950"/>
          <p14:tracePt t="161219" x="1765300" y="3136900"/>
          <p14:tracePt t="161236" x="1765300" y="3092450"/>
          <p14:tracePt t="161252" x="1765300" y="3073400"/>
          <p14:tracePt t="161255" x="1758950" y="3041650"/>
          <p14:tracePt t="161270" x="1752600" y="2997200"/>
          <p14:tracePt t="161285" x="1752600" y="2965450"/>
          <p14:tracePt t="161302" x="1752600" y="2940050"/>
          <p14:tracePt t="161319" x="1746250" y="2882900"/>
          <p14:tracePt t="161335" x="1739900" y="2838450"/>
          <p14:tracePt t="161352" x="1739900" y="2825750"/>
          <p14:tracePt t="161368" x="1733550" y="2800350"/>
          <p14:tracePt t="161385" x="1733550" y="2787650"/>
          <p14:tracePt t="161401" x="1733550" y="2781300"/>
          <p14:tracePt t="161418" x="1727200" y="2768600"/>
          <p14:tracePt t="161434" x="1727200" y="2755900"/>
          <p14:tracePt t="161468" x="1720850" y="2749550"/>
          <p14:tracePt t="161502" x="1714500" y="2749550"/>
          <p14:tracePt t="161613" x="1714500" y="2755900"/>
          <p14:tracePt t="161620" x="1714500" y="2762250"/>
          <p14:tracePt t="161642" x="1720850" y="2762250"/>
          <p14:tracePt t="161656" x="1720850" y="2774950"/>
          <p14:tracePt t="161667" x="1720850" y="2781300"/>
          <p14:tracePt t="161686" x="1720850" y="2794000"/>
          <p14:tracePt t="161700" x="1720850" y="2806700"/>
          <p14:tracePt t="161717" x="1720850" y="2857500"/>
          <p14:tracePt t="161734" x="1720850" y="2921000"/>
          <p14:tracePt t="161750" x="1720850" y="2952750"/>
          <p14:tracePt t="161754" x="1720850" y="2997200"/>
          <p14:tracePt t="161767" x="1720850" y="3028950"/>
          <p14:tracePt t="161783" x="1720850" y="3105150"/>
          <p14:tracePt t="161800" x="1708150" y="3136900"/>
          <p14:tracePt t="161817" x="1708150" y="3194050"/>
          <p14:tracePt t="161833" x="1695450" y="3244850"/>
          <p14:tracePt t="161850" x="1695450" y="3263900"/>
          <p14:tracePt t="161866" x="1682750" y="3308350"/>
          <p14:tracePt t="161883" x="1676400" y="3327400"/>
          <p14:tracePt t="161900" x="1670050" y="3359150"/>
          <p14:tracePt t="161916" x="1663700" y="3403600"/>
          <p14:tracePt t="161933" x="1657350" y="3416300"/>
          <p14:tracePt t="161950" x="1651000" y="3441700"/>
          <p14:tracePt t="161967" x="1644650" y="3454400"/>
          <p14:tracePt t="161983" x="1644650" y="3460750"/>
          <p14:tracePt t="162000" x="1644650" y="3473450"/>
          <p14:tracePt t="162016" x="1644650" y="3479800"/>
          <p14:tracePt t="162251" x="1644650" y="3473450"/>
          <p14:tracePt t="162287" x="1644650" y="3467100"/>
          <p14:tracePt t="162314" x="1644650" y="3460750"/>
          <p14:tracePt t="162322" x="1638300" y="3454400"/>
          <p14:tracePt t="162357" x="1638300" y="3448050"/>
          <p14:tracePt t="162364" x="1638300" y="3435350"/>
          <p14:tracePt t="162378" x="1638300" y="3422650"/>
          <p14:tracePt t="162385" x="1631950" y="3403600"/>
          <p14:tracePt t="162400" x="1631950" y="3384550"/>
          <p14:tracePt t="162414" x="1625600" y="3321050"/>
          <p14:tracePt t="162431" x="1625600" y="3295650"/>
          <p14:tracePt t="162449" x="1619250" y="3225800"/>
          <p14:tracePt t="162464" x="1619250" y="3162300"/>
          <p14:tracePt t="162482" x="1619250" y="3124200"/>
          <p14:tracePt t="162498" x="1619250" y="3054350"/>
          <p14:tracePt t="162514" x="1619250" y="3003550"/>
          <p14:tracePt t="162531" x="1625600" y="2946400"/>
          <p14:tracePt t="162548" x="1631950" y="2895600"/>
          <p14:tracePt t="162564" x="1631950" y="2863850"/>
          <p14:tracePt t="162581" x="1631950" y="2832100"/>
          <p14:tracePt t="162597" x="1631950" y="2806700"/>
          <p14:tracePt t="162631" x="1631950" y="2794000"/>
          <p14:tracePt t="162647" x="1631950" y="2781300"/>
          <p14:tracePt t="162680" x="1631950" y="2774950"/>
          <p14:tracePt t="162743" x="1625600" y="2774950"/>
          <p14:tracePt t="162813" x="1625600" y="2781300"/>
          <p14:tracePt t="162834" x="1631950" y="2787650"/>
          <p14:tracePt t="162848" x="1631950" y="2794000"/>
          <p14:tracePt t="162876" x="1638300" y="2806700"/>
          <p14:tracePt t="162883" x="1638300" y="2813050"/>
          <p14:tracePt t="162905" x="1644650" y="2825750"/>
          <p14:tracePt t="162919" x="1644650" y="2844800"/>
          <p14:tracePt t="162930" x="1644650" y="2876550"/>
          <p14:tracePt t="162948" x="1651000" y="2959100"/>
          <p14:tracePt t="162963" x="1651000" y="3009900"/>
          <p14:tracePt t="162979" x="1638300" y="3149600"/>
          <p14:tracePt t="162996" x="1631950" y="3282950"/>
          <p14:tracePt t="163013" x="1619250" y="3359150"/>
          <p14:tracePt t="163030" x="1600200" y="3454400"/>
          <p14:tracePt t="163046" x="1593850" y="3505200"/>
          <p14:tracePt t="163063" x="1593850" y="3517900"/>
          <p14:tracePt t="163080" x="1587500" y="3530600"/>
          <p14:tracePt t="163095" x="1587500" y="3536950"/>
          <p14:tracePt t="163920" x="1587500" y="3549650"/>
          <p14:tracePt t="163927" x="1593850" y="3581400"/>
          <p14:tracePt t="163941" x="1600200" y="3619500"/>
          <p14:tracePt t="163948" x="1606550" y="3651250"/>
          <p14:tracePt t="163959" x="1612900" y="3695700"/>
          <p14:tracePt t="163976" x="1612900" y="3740150"/>
          <p14:tracePt t="163993" x="1612900" y="3765550"/>
          <p14:tracePt t="164009" x="1612900" y="3784600"/>
          <p14:tracePt t="164026" x="1612900" y="3810000"/>
          <p14:tracePt t="164042" x="1612900" y="3816350"/>
          <p14:tracePt t="164060" x="1612900" y="3822700"/>
          <p14:tracePt t="164116" x="1612900" y="3816350"/>
          <p14:tracePt t="164257" x="1612900" y="3810000"/>
          <p14:tracePt t="164348" x="1612900" y="3803650"/>
          <p14:tracePt t="164418" x="1612900" y="3810000"/>
          <p14:tracePt t="164439" x="1612900" y="3816350"/>
          <p14:tracePt t="164446" x="1612900" y="3829050"/>
          <p14:tracePt t="164461" x="1612900" y="3835400"/>
          <p14:tracePt t="164474" x="1612900" y="3848100"/>
          <p14:tracePt t="164491" x="1612900" y="3898900"/>
          <p14:tracePt t="164507" x="1625600" y="3937000"/>
          <p14:tracePt t="164524" x="1631950" y="4025900"/>
          <p14:tracePt t="164541" x="1631950" y="4133850"/>
          <p14:tracePt t="164558" x="1631950" y="4235450"/>
          <p14:tracePt t="164574" x="1631950" y="4286250"/>
          <p14:tracePt t="164590" x="1631950" y="4362450"/>
          <p14:tracePt t="164608" x="1631950" y="4419600"/>
          <p14:tracePt t="164624" x="1631950" y="4445000"/>
          <p14:tracePt t="164640" x="1631950" y="4464050"/>
          <p14:tracePt t="164657" x="1625600" y="4502150"/>
          <p14:tracePt t="164674" x="1625600" y="4514850"/>
          <p14:tracePt t="164690" x="1625600" y="4521200"/>
          <p14:tracePt t="164789" x="1619250" y="4521200"/>
          <p14:tracePt t="164818" x="1612900" y="4521200"/>
          <p14:tracePt t="164839" x="1612900" y="4514850"/>
          <p14:tracePt t="164853" x="1606550" y="4508500"/>
          <p14:tracePt t="164860" x="1606550" y="4502150"/>
          <p14:tracePt t="164873" x="1606550" y="4495800"/>
          <p14:tracePt t="164889" x="1606550" y="4489450"/>
          <p14:tracePt t="164909" x="1606550" y="4483100"/>
          <p14:tracePt t="164926" x="1606550" y="4476750"/>
          <p14:tracePt t="164939" x="1600200" y="4457700"/>
          <p14:tracePt t="164956" x="1600200" y="4438650"/>
          <p14:tracePt t="164973" x="1593850" y="4387850"/>
          <p14:tracePt t="164989" x="1581150" y="4362450"/>
          <p14:tracePt t="165006" x="1574800" y="4267200"/>
          <p14:tracePt t="165023" x="1574800" y="4178300"/>
          <p14:tracePt t="165039" x="1574800" y="4140200"/>
          <p14:tracePt t="165056" x="1574800" y="4032250"/>
          <p14:tracePt t="165072" x="1574800" y="4006850"/>
          <p14:tracePt t="165089" x="1574800" y="3987800"/>
          <p14:tracePt t="165106" x="1574800" y="3956050"/>
          <p14:tracePt t="165122" x="1574800" y="3943350"/>
          <p14:tracePt t="165169" x="1574800" y="3937000"/>
          <p14:tracePt t="165211" x="1574800" y="3930650"/>
          <p14:tracePt t="165870" x="1568450" y="3917950"/>
          <p14:tracePt t="165884" x="1568450" y="3911600"/>
          <p14:tracePt t="165891" x="1568450" y="3892550"/>
          <p14:tracePt t="165906" x="1568450" y="3879850"/>
          <p14:tracePt t="165920" x="1574800" y="3816350"/>
          <p14:tracePt t="165936" x="1587500" y="3759200"/>
          <p14:tracePt t="165953" x="1593850" y="3695700"/>
          <p14:tracePt t="165969" x="1606550" y="3543300"/>
          <p14:tracePt t="165986" x="1631950" y="3397250"/>
          <p14:tracePt t="166003" x="1644650" y="3308350"/>
          <p14:tracePt t="166019" x="1676400" y="3136900"/>
          <p14:tracePt t="166036" x="1695450" y="2978150"/>
          <p14:tracePt t="166053" x="1720850" y="2863850"/>
          <p14:tracePt t="166069" x="1733550" y="2794000"/>
          <p14:tracePt t="166085" x="1758950" y="2660650"/>
          <p14:tracePt t="166102" x="1790700" y="2527300"/>
          <p14:tracePt t="166119" x="1809750" y="2463800"/>
          <p14:tracePt t="166135" x="1816100" y="2419350"/>
          <p14:tracePt t="166152" x="1847850" y="2330450"/>
          <p14:tracePt t="166168" x="1847850" y="2317750"/>
          <p14:tracePt t="166186" x="1854200" y="2311400"/>
          <p14:tracePt t="166201" x="1854200" y="2305050"/>
          <p14:tracePt t="166237" x="1860550" y="2305050"/>
          <p14:tracePt t="166277" x="1866900" y="2305050"/>
          <p14:tracePt t="166326" x="1873250" y="2305050"/>
          <p14:tracePt t="166375" x="1873250" y="2311400"/>
          <p14:tracePt t="166417" x="1873250" y="2317750"/>
          <p14:tracePt t="166467" x="1873250" y="2324100"/>
          <p14:tracePt t="166516" x="1879600" y="2330450"/>
          <p14:tracePt t="166565" x="1892300" y="2336800"/>
          <p14:tracePt t="166593" x="1905000" y="2343150"/>
          <p14:tracePt t="166614" x="1911350" y="2343150"/>
          <p14:tracePt t="166628" x="1917700" y="2343150"/>
          <p14:tracePt t="166636" x="1924050" y="2349500"/>
          <p14:tracePt t="166650" x="1936750" y="2349500"/>
          <p14:tracePt t="166667" x="1968500" y="2362200"/>
          <p14:tracePt t="166684" x="1987550" y="2368550"/>
          <p14:tracePt t="166699" x="2038350" y="2387600"/>
          <p14:tracePt t="166716" x="2082800" y="2400300"/>
          <p14:tracePt t="166734" x="2133600" y="2419350"/>
          <p14:tracePt t="166750" x="2152650" y="2425700"/>
          <p14:tracePt t="166766" x="2171700" y="2432050"/>
          <p14:tracePt t="166783" x="2247900" y="2457450"/>
          <p14:tracePt t="166799" x="2260600" y="2470150"/>
          <p14:tracePt t="166803" x="2279650" y="2476500"/>
          <p14:tracePt t="166819" x="2286000" y="2476500"/>
          <p14:tracePt t="166833" x="2298700" y="2476500"/>
          <p14:tracePt t="166849" x="2305050" y="2482850"/>
          <p14:tracePt t="167435" x="2292350" y="2495550"/>
          <p14:tracePt t="167449" x="2266950" y="2501900"/>
          <p14:tracePt t="167456" x="2247900" y="2508250"/>
          <p14:tracePt t="167470" x="2216150" y="2527300"/>
          <p14:tracePt t="167480" x="2184400" y="2540000"/>
          <p14:tracePt t="167498" x="2159000" y="2540000"/>
          <p14:tracePt t="167513" x="2089150" y="2559050"/>
          <p14:tracePt t="167530" x="2025650" y="2571750"/>
          <p14:tracePt t="167547" x="1993900" y="2578100"/>
          <p14:tracePt t="167563" x="1955800" y="2584450"/>
          <p14:tracePt t="167580" x="1917700" y="2590800"/>
          <p14:tracePt t="167597" x="1905000" y="2603500"/>
          <p14:tracePt t="167613" x="1892300" y="2603500"/>
          <p14:tracePt t="167630" x="1879600" y="2616200"/>
          <p14:tracePt t="167646" x="1866900" y="2622550"/>
          <p14:tracePt t="167663" x="1866900" y="2628900"/>
          <p14:tracePt t="167709" x="1866900" y="2635250"/>
          <p14:tracePt t="167731" x="1866900" y="2641600"/>
          <p14:tracePt t="167737" x="1866900" y="2647950"/>
          <p14:tracePt t="167751" x="1866900" y="2654300"/>
          <p14:tracePt t="167763" x="1873250" y="2660650"/>
          <p14:tracePt t="167779" x="1879600" y="2667000"/>
          <p14:tracePt t="167796" x="1892300" y="2673350"/>
          <p14:tracePt t="167800" x="1898650" y="2679700"/>
          <p14:tracePt t="167813" x="1911350" y="2692400"/>
          <p14:tracePt t="167829" x="1949450" y="2730500"/>
          <p14:tracePt t="167846" x="1974850" y="2749550"/>
          <p14:tracePt t="167863" x="2019300" y="2787650"/>
          <p14:tracePt t="167879" x="2070100" y="2819400"/>
          <p14:tracePt t="167896" x="2089150" y="2832100"/>
          <p14:tracePt t="167912" x="2127250" y="2851150"/>
          <p14:tracePt t="167929" x="2152650" y="2857500"/>
          <p14:tracePt t="167945" x="2159000" y="2857500"/>
          <p14:tracePt t="168031" x="2152650" y="2857500"/>
          <p14:tracePt t="168047" x="2139950" y="2851150"/>
          <p14:tracePt t="168059" x="2133600" y="2851150"/>
          <p14:tracePt t="168066" x="2120900" y="2851150"/>
          <p14:tracePt t="168082" x="2108200" y="2838450"/>
          <p14:tracePt t="168095" x="2089150" y="2832100"/>
          <p14:tracePt t="168112" x="2025650" y="2806700"/>
          <p14:tracePt t="168129" x="1993900" y="2787650"/>
          <p14:tracePt t="168144" x="1911350" y="2755900"/>
          <p14:tracePt t="168162" x="1822450" y="2711450"/>
          <p14:tracePt t="168179" x="1746250" y="2679700"/>
          <p14:tracePt t="168194" x="1714500" y="2660650"/>
          <p14:tracePt t="168211" x="1657350" y="2647950"/>
          <p14:tracePt t="168228" x="1612900" y="2635250"/>
          <p14:tracePt t="168245" x="1606550" y="2635250"/>
          <p14:tracePt t="168261" x="1600200" y="2635250"/>
          <p14:tracePt t="168279" x="1593850" y="2635250"/>
          <p14:tracePt t="168319" x="1600200" y="2635250"/>
          <p14:tracePt t="168347" x="1606550" y="2647950"/>
          <p14:tracePt t="168368" x="1612900" y="2660650"/>
          <p14:tracePt t="168382" x="1612900" y="2667000"/>
          <p14:tracePt t="168389" x="1619250" y="2673350"/>
          <p14:tracePt t="168397" x="1619250" y="2679700"/>
          <p14:tracePt t="168411" x="1625600" y="2679700"/>
          <p14:tracePt t="168427" x="1625600" y="2686050"/>
          <p14:tracePt t="168444" x="1638300" y="2705100"/>
          <p14:tracePt t="168461" x="1651000" y="2730500"/>
          <p14:tracePt t="168478" x="1657350" y="2743200"/>
          <p14:tracePt t="168494" x="1663700" y="2762250"/>
          <p14:tracePt t="168510" x="1663700" y="2774950"/>
          <p14:tracePt t="168551" x="1657350" y="2774950"/>
          <p14:tracePt t="168560" x="1657350" y="2781300"/>
          <p14:tracePt t="168577" x="1651000" y="2781300"/>
          <p14:tracePt t="168593" x="1644650" y="2781300"/>
          <p14:tracePt t="168610" x="1625600" y="2781300"/>
          <p14:tracePt t="168627" x="1612900" y="2787650"/>
          <p14:tracePt t="168643" x="1562100" y="2787650"/>
          <p14:tracePt t="168660" x="1536700" y="2787650"/>
          <p14:tracePt t="168677" x="1466850" y="2794000"/>
          <p14:tracePt t="168693" x="1397000" y="2794000"/>
          <p14:tracePt t="168709" x="1371600" y="2794000"/>
          <p14:tracePt t="168726" x="1314450" y="2806700"/>
          <p14:tracePt t="168743" x="1282700" y="2806700"/>
          <p14:tracePt t="168759" x="1270000" y="2806700"/>
          <p14:tracePt t="168776" x="1250950" y="2806700"/>
          <p14:tracePt t="168852" x="1257300" y="2806700"/>
          <p14:tracePt t="168860" x="1257300" y="2813050"/>
          <p14:tracePt t="168880" x="1263650" y="2813050"/>
          <p14:tracePt t="168901" x="1270000" y="2813050"/>
          <p14:tracePt t="168908" x="1276350" y="2813050"/>
          <p14:tracePt t="168923" x="1289050" y="2819400"/>
          <p14:tracePt t="168929" x="1295400" y="2819400"/>
          <p14:tracePt t="168945" x="1308100" y="2819400"/>
          <p14:tracePt t="168959" x="1346200" y="2825750"/>
          <p14:tracePt t="168975" x="1384300" y="2825750"/>
          <p14:tracePt t="168992" x="1416050" y="2825750"/>
          <p14:tracePt t="169009" x="1492250" y="2838450"/>
          <p14:tracePt t="169026" x="1549400" y="2838450"/>
          <p14:tracePt t="169042" x="1606550" y="2838450"/>
          <p14:tracePt t="169058" x="1619250" y="2838450"/>
          <p14:tracePt t="169075" x="1644650" y="2838450"/>
          <p14:tracePt t="169092" x="1651000" y="2825750"/>
          <p14:tracePt t="169126" x="1651000" y="2813050"/>
          <p14:tracePt t="169141" x="1638300" y="2806700"/>
          <p14:tracePt t="169158" x="1631950" y="2800350"/>
          <p14:tracePt t="169175" x="1606550" y="2787650"/>
          <p14:tracePt t="169191" x="1587500" y="2781300"/>
          <p14:tracePt t="169208" x="1562100" y="2768600"/>
          <p14:tracePt t="169225" x="1498600" y="2736850"/>
          <p14:tracePt t="169241" x="1441450" y="2705100"/>
          <p14:tracePt t="169258" x="1409700" y="2692400"/>
          <p14:tracePt t="169274" x="1346200" y="2660650"/>
          <p14:tracePt t="169291" x="1320800" y="2647950"/>
          <p14:tracePt t="169309" x="1282700" y="2635250"/>
          <p14:tracePt t="169325" x="1270000" y="2628900"/>
          <p14:tracePt t="169421" x="1276350" y="2628900"/>
          <p14:tracePt t="169435" x="1282700" y="2635250"/>
          <p14:tracePt t="169443" x="1289050" y="2635250"/>
          <p14:tracePt t="169462" x="1295400" y="2641600"/>
          <p14:tracePt t="169474" x="1295400" y="2647950"/>
          <p14:tracePt t="169493" x="1301750" y="2654300"/>
          <p14:tracePt t="169506" x="1308100" y="2654300"/>
          <p14:tracePt t="169523" x="1320800" y="2667000"/>
          <p14:tracePt t="169541" x="1352550" y="2679700"/>
          <p14:tracePt t="169557" x="1384300" y="2686050"/>
          <p14:tracePt t="169573" x="1416050" y="2698750"/>
          <p14:tracePt t="169590" x="1555750" y="2743200"/>
          <p14:tracePt t="169606" x="1593850" y="2755900"/>
          <p14:tracePt t="169625" x="1689100" y="2768600"/>
          <p14:tracePt t="169640" x="1739900" y="2781300"/>
          <p14:tracePt t="169656" x="1809750" y="2787650"/>
          <p14:tracePt t="169673" x="1860550" y="2794000"/>
          <p14:tracePt t="169689" x="1879600" y="2794000"/>
          <p14:tracePt t="169706" x="1905000" y="2800350"/>
          <p14:tracePt t="169723" x="1917700" y="2800350"/>
          <p14:tracePt t="169813" x="1924050" y="2800350"/>
          <p14:tracePt t="170434" x="1911350" y="2794000"/>
          <p14:tracePt t="170441" x="1898650" y="2774950"/>
          <p14:tracePt t="170456" x="1885950" y="2749550"/>
          <p14:tracePt t="170470" x="1860550" y="2730500"/>
          <p14:tracePt t="170487" x="1816100" y="2686050"/>
          <p14:tracePt t="170504" x="1771650" y="2628900"/>
          <p14:tracePt t="170520" x="1758950" y="2609850"/>
          <p14:tracePt t="170536" x="1720850" y="2571750"/>
          <p14:tracePt t="170553" x="1682750" y="2533650"/>
          <p14:tracePt t="170570" x="1663700" y="2514600"/>
          <p14:tracePt t="170586" x="1638300" y="2482850"/>
          <p14:tracePt t="170603" x="1619250" y="2463800"/>
          <p14:tracePt t="170620" x="1606550" y="2451100"/>
          <p14:tracePt t="170637" x="1587500" y="2438400"/>
          <p14:tracePt t="170653" x="1574800" y="2432050"/>
          <p14:tracePt t="170669" x="1568450" y="2425700"/>
          <p14:tracePt t="170686" x="1562100" y="2425700"/>
          <p14:tracePt t="170703" x="1562100" y="2419350"/>
          <p14:tracePt t="170785" x="1562100" y="2425700"/>
          <p14:tracePt t="170813" x="1562100" y="2432050"/>
          <p14:tracePt t="170862" x="1562100" y="2438400"/>
          <p14:tracePt t="170897" x="1568450" y="2444750"/>
          <p14:tracePt t="170904" x="1574800" y="2444750"/>
          <p14:tracePt t="170932" x="1581150" y="2451100"/>
          <p14:tracePt t="170953" x="1587500" y="2451100"/>
          <p14:tracePt t="170960" x="1593850" y="2457450"/>
          <p14:tracePt t="171002" x="1600200" y="2457450"/>
          <p14:tracePt t="171016" x="1606550" y="2463800"/>
          <p14:tracePt t="171023" x="1619250" y="2463800"/>
          <p14:tracePt t="171038" x="1638300" y="2470150"/>
          <p14:tracePt t="171052" x="1670050" y="2470150"/>
          <p14:tracePt t="171068" x="1746250" y="2476500"/>
          <p14:tracePt t="171085" x="1816100" y="2489200"/>
          <p14:tracePt t="171101" x="1981200" y="2489200"/>
          <p14:tracePt t="171118" x="2159000" y="2495550"/>
          <p14:tracePt t="171135" x="2336800" y="2495550"/>
          <p14:tracePt t="171151" x="2425700" y="2495550"/>
          <p14:tracePt t="171167" x="2578100" y="2495550"/>
          <p14:tracePt t="171185" x="2698750" y="2482850"/>
          <p14:tracePt t="171201" x="2762250" y="2476500"/>
          <p14:tracePt t="171217" x="2857500" y="2457450"/>
          <p14:tracePt t="171235" x="2914650" y="2451100"/>
          <p14:tracePt t="171251" x="2927350" y="2451100"/>
          <p14:tracePt t="171268" x="2952750" y="2444750"/>
          <p14:tracePt t="171284" x="2959100" y="2444750"/>
          <p14:tracePt t="171325" x="2965450" y="2438400"/>
          <p14:tracePt t="171395" x="2959100" y="2438400"/>
          <p14:tracePt t="171437" x="2952750" y="2438400"/>
          <p14:tracePt t="171486" x="2946400" y="2432050"/>
          <p14:tracePt t="171521" x="2946400" y="2425700"/>
          <p14:tracePt t="171535" x="2940050" y="2425700"/>
          <p14:tracePt t="171542" x="2933700" y="2425700"/>
          <p14:tracePt t="176998" x="2921000" y="2425700"/>
          <p14:tracePt t="177005" x="2901950" y="2425700"/>
          <p14:tracePt t="177014" x="2876550" y="2425700"/>
          <p14:tracePt t="177031" x="2844800" y="2432050"/>
          <p14:tracePt t="177048" x="2768600" y="2444750"/>
          <p14:tracePt t="177064" x="2705100" y="2463800"/>
          <p14:tracePt t="177081" x="2647950" y="2482850"/>
          <p14:tracePt t="177097" x="2565400" y="2514600"/>
          <p14:tracePt t="177114" x="2520950" y="2540000"/>
          <p14:tracePt t="177131" x="2482850" y="2578100"/>
          <p14:tracePt t="177147" x="2438400" y="2628900"/>
          <p14:tracePt t="177163" x="2419350" y="2654300"/>
          <p14:tracePt t="177181" x="2393950" y="2698750"/>
          <p14:tracePt t="177197" x="2387600" y="2736850"/>
          <p14:tracePt t="177213" x="2368550" y="2768600"/>
          <p14:tracePt t="177230" x="2368550" y="2813050"/>
          <p14:tracePt t="177247" x="2362200" y="2838450"/>
          <p14:tracePt t="177263" x="2362200" y="2863850"/>
          <p14:tracePt t="177280" x="2362200" y="2895600"/>
          <p14:tracePt t="177296" x="2362200" y="2901950"/>
          <p14:tracePt t="177314" x="2362200" y="2921000"/>
          <p14:tracePt t="177330" x="2362200" y="2933700"/>
          <p14:tracePt t="177346" x="2362200" y="2952750"/>
          <p14:tracePt t="177363" x="2368550" y="2990850"/>
          <p14:tracePt t="177380" x="2368550" y="3022600"/>
          <p14:tracePt t="177383" x="2368550" y="3054350"/>
          <p14:tracePt t="177396" x="2368550" y="3079750"/>
          <p14:tracePt t="177413" x="2368550" y="3187700"/>
          <p14:tracePt t="177429" x="2362200" y="3276600"/>
          <p14:tracePt t="177447" x="2349500" y="3371850"/>
          <p14:tracePt t="177463" x="2324100" y="3498850"/>
          <p14:tracePt t="177479" x="2311400" y="3581400"/>
          <p14:tracePt t="177496" x="2279650" y="3689350"/>
          <p14:tracePt t="177513" x="2254250" y="3740150"/>
          <p14:tracePt t="177529" x="2235200" y="3803650"/>
          <p14:tracePt t="177546" x="2197100" y="3854450"/>
          <p14:tracePt t="177562" x="2178050" y="3860800"/>
          <p14:tracePt t="177579" x="2165350" y="3867150"/>
          <p14:tracePt t="177596" x="2152650" y="3873500"/>
          <p14:tracePt t="177612" x="2139950" y="3873500"/>
          <p14:tracePt t="177629" x="2133600" y="3873500"/>
          <p14:tracePt t="177645" x="2127250" y="3873500"/>
          <p14:tracePt t="177662" x="2120900" y="3873500"/>
          <p14:tracePt t="177695" x="2114550" y="3873500"/>
          <p14:tracePt t="177712" x="2108200" y="3873500"/>
          <p14:tracePt t="177749" x="2101850" y="3873500"/>
          <p14:tracePt t="177755" x="2095500" y="3873500"/>
          <p14:tracePt t="177776" x="2089150" y="3873500"/>
          <p14:tracePt t="177798" x="2082800" y="3873500"/>
          <p14:tracePt t="177813" x="2076450" y="3873500"/>
          <p14:tracePt t="177826" x="2063750" y="3873500"/>
          <p14:tracePt t="177840" x="2057400" y="3873500"/>
          <p14:tracePt t="177848" x="2044700" y="3879850"/>
          <p14:tracePt t="177864" x="2038350" y="3879850"/>
          <p14:tracePt t="177878" x="2019300" y="3886200"/>
          <p14:tracePt t="177881" x="2012950" y="3886200"/>
          <p14:tracePt t="177894" x="2000250" y="3886200"/>
          <p14:tracePt t="177911" x="1968500" y="3892550"/>
          <p14:tracePt t="177928" x="1943100" y="3898900"/>
          <p14:tracePt t="177946" x="1905000" y="3905250"/>
          <p14:tracePt t="177961" x="1879600" y="3917950"/>
          <p14:tracePt t="177977" x="1847850" y="3937000"/>
          <p14:tracePt t="177995" x="1784350" y="3981450"/>
          <p14:tracePt t="178011" x="1727200" y="4019550"/>
          <p14:tracePt t="178027" x="1676400" y="4057650"/>
          <p14:tracePt t="178044" x="1600200" y="4127500"/>
          <p14:tracePt t="178061" x="1549400" y="4184650"/>
          <p14:tracePt t="178077" x="1517650" y="4222750"/>
          <p14:tracePt t="178094" x="1466850" y="4273550"/>
          <p14:tracePt t="178110" x="1447800" y="4292600"/>
          <p14:tracePt t="178128" x="1416050" y="4305300"/>
          <p14:tracePt t="178144" x="1397000" y="4311650"/>
          <p14:tracePt t="178160" x="1397000" y="4318000"/>
          <p14:tracePt t="178177" x="1384300" y="4318000"/>
          <p14:tracePt t="178210" x="1377950" y="4318000"/>
          <p14:tracePt t="178227" x="1371600" y="4318000"/>
          <p14:tracePt t="178243" x="1365250" y="4311650"/>
          <p14:tracePt t="178268" x="1358900" y="4305300"/>
          <p14:tracePt t="178289" x="1358900" y="4298950"/>
          <p14:tracePt t="178311" x="1352550" y="4298950"/>
          <p14:tracePt t="178338" x="1352550" y="4292600"/>
          <p14:tracePt t="178352" x="1346200" y="4286250"/>
          <p14:tracePt t="178359" x="1339850" y="4279900"/>
          <p14:tracePt t="178374" x="1333500" y="4273550"/>
          <p14:tracePt t="178380" x="1320800" y="4267200"/>
          <p14:tracePt t="178392" x="1314450" y="4254500"/>
          <p14:tracePt t="178409" x="1276350" y="4222750"/>
          <p14:tracePt t="178426" x="1238250" y="4184650"/>
          <p14:tracePt t="178443" x="1193800" y="4152900"/>
          <p14:tracePt t="178459" x="1130300" y="4089400"/>
          <p14:tracePt t="178476" x="1085850" y="4051300"/>
          <p14:tracePt t="178493" x="1028700" y="4000500"/>
          <p14:tracePt t="178509" x="984250" y="3956050"/>
          <p14:tracePt t="178526" x="958850" y="3917950"/>
          <p14:tracePt t="178543" x="908050" y="3867150"/>
          <p14:tracePt t="178559" x="869950" y="3835400"/>
          <p14:tracePt t="178576" x="844550" y="3797300"/>
          <p14:tracePt t="178592" x="819150" y="3752850"/>
          <p14:tracePt t="178609" x="793750" y="3714750"/>
          <p14:tracePt t="178626" x="774700" y="3689350"/>
          <p14:tracePt t="178642" x="768350" y="3670300"/>
          <p14:tracePt t="178658" x="762000" y="3651250"/>
          <p14:tracePt t="178675" x="762000" y="3625850"/>
          <p14:tracePt t="178691" x="755650" y="3606800"/>
          <p14:tracePt t="178708" x="755650" y="3581400"/>
          <p14:tracePt t="178725" x="755650" y="3549650"/>
          <p14:tracePt t="178741" x="755650" y="3536950"/>
          <p14:tracePt t="178759" x="755650" y="3517900"/>
          <p14:tracePt t="178792" x="755650" y="3505200"/>
          <p14:tracePt t="184376" x="749300" y="3498850"/>
          <p14:tracePt t="184383" x="730250" y="3492500"/>
          <p14:tracePt t="184391" x="717550" y="3479800"/>
          <p14:tracePt t="184405" x="673100" y="3448050"/>
          <p14:tracePt t="184422" x="628650" y="3422650"/>
          <p14:tracePt t="184439" x="565150" y="3371850"/>
          <p14:tracePt t="184455" x="527050" y="3352800"/>
          <p14:tracePt t="184472" x="488950" y="3321050"/>
          <p14:tracePt t="184489" x="438150" y="3276600"/>
          <p14:tracePt t="184505" x="406400" y="3244850"/>
          <p14:tracePt t="184522" x="387350" y="3219450"/>
          <p14:tracePt t="184538" x="355600" y="3187700"/>
          <p14:tracePt t="184555" x="342900" y="3168650"/>
          <p14:tracePt t="184572" x="330200" y="3136900"/>
          <p14:tracePt t="184588" x="317500" y="3111500"/>
          <p14:tracePt t="184604" x="311150" y="3105150"/>
          <p14:tracePt t="184622" x="298450" y="3067050"/>
          <p14:tracePt t="184638" x="285750" y="3041650"/>
          <p14:tracePt t="184654" x="279400" y="3016250"/>
          <p14:tracePt t="184671" x="260350" y="2959100"/>
          <p14:tracePt t="184688" x="247650" y="2914650"/>
          <p14:tracePt t="184704" x="234950" y="2876550"/>
          <p14:tracePt t="184721" x="215900" y="2806700"/>
          <p14:tracePt t="184737" x="209550" y="2762250"/>
          <p14:tracePt t="184755" x="196850" y="2686050"/>
          <p14:tracePt t="184770" x="177800" y="2622550"/>
          <p14:tracePt t="184787" x="158750" y="2584450"/>
          <p14:tracePt t="184804" x="146050" y="2546350"/>
          <p14:tracePt t="184820" x="146050" y="2520950"/>
          <p14:tracePt t="184837" x="139700" y="2508250"/>
          <p14:tracePt t="184854" x="139700" y="2495550"/>
          <p14:tracePt t="184923" x="152400" y="2495550"/>
          <p14:tracePt t="184944" x="158750" y="2495550"/>
          <p14:tracePt t="184958" x="165100" y="2495550"/>
          <p14:tracePt t="184965" x="171450" y="2495550"/>
          <p14:tracePt t="184973" x="184150" y="2489200"/>
          <p14:tracePt t="184987" x="203200" y="2489200"/>
          <p14:tracePt t="185003" x="228600" y="2482850"/>
          <p14:tracePt t="185020" x="260350" y="2476500"/>
          <p14:tracePt t="185037" x="323850" y="2470150"/>
          <p14:tracePt t="185053" x="374650" y="2463800"/>
          <p14:tracePt t="185070" x="476250" y="2457450"/>
          <p14:tracePt t="185086" x="558800" y="2457450"/>
          <p14:tracePt t="185103" x="660400" y="2457450"/>
          <p14:tracePt t="185120" x="831850" y="2457450"/>
          <p14:tracePt t="185136" x="958850" y="2470150"/>
          <p14:tracePt t="185153" x="1111250" y="2476500"/>
          <p14:tracePt t="185169" x="1371600" y="2508250"/>
          <p14:tracePt t="185186" x="1536700" y="2527300"/>
          <p14:tracePt t="185203" x="1708150" y="2546350"/>
          <p14:tracePt t="185219" x="1974850" y="2565400"/>
          <p14:tracePt t="185236" x="2146300" y="2609850"/>
          <p14:tracePt t="185253" x="2330450" y="2654300"/>
          <p14:tracePt t="185269" x="2444750" y="2692400"/>
          <p14:tracePt t="185285" x="2514600" y="2711450"/>
          <p14:tracePt t="185303" x="2597150" y="2762250"/>
          <p14:tracePt t="185319" x="2616200" y="2781300"/>
          <p14:tracePt t="185335" x="2635250" y="2794000"/>
          <p14:tracePt t="185352" x="2641600" y="2800350"/>
          <p14:tracePt t="185400" x="2628900" y="2800350"/>
          <p14:tracePt t="185407" x="2622550" y="2800350"/>
          <p14:tracePt t="185428" x="2603500" y="2794000"/>
          <p14:tracePt t="185438" x="2578100" y="2794000"/>
          <p14:tracePt t="185451" x="2552700" y="2794000"/>
          <p14:tracePt t="185468" x="2463800" y="2794000"/>
          <p14:tracePt t="185485" x="2368550" y="2794000"/>
          <p14:tracePt t="185501" x="2317750" y="2794000"/>
          <p14:tracePt t="185518" x="2266950" y="2787650"/>
          <p14:tracePt t="185535" x="2146300" y="2768600"/>
          <p14:tracePt t="185551" x="1974850" y="2717800"/>
          <p14:tracePt t="185569" x="1803400" y="2647950"/>
          <p14:tracePt t="185585" x="1733550" y="2609850"/>
          <p14:tracePt t="185601" x="1619250" y="2552700"/>
          <p14:tracePt t="185618" x="1536700" y="2527300"/>
          <p14:tracePt t="185634" x="1504950" y="2520950"/>
          <p14:tracePt t="185651" x="1485900" y="2514600"/>
          <p14:tracePt t="185668" x="1479550" y="2514600"/>
          <p14:tracePt t="185701" x="1485900" y="2527300"/>
          <p14:tracePt t="185717" x="1511300" y="2559050"/>
          <p14:tracePt t="185734" x="1524000" y="2571750"/>
          <p14:tracePt t="185751" x="1568450" y="2654300"/>
          <p14:tracePt t="185767" x="1638300" y="2806700"/>
          <p14:tracePt t="185784" x="1689100" y="2895600"/>
          <p14:tracePt t="185801" x="1816100" y="3111500"/>
          <p14:tracePt t="185817" x="1905000" y="3219450"/>
          <p14:tracePt t="185834" x="2082800" y="3486150"/>
          <p14:tracePt t="185850" x="2254250" y="3714750"/>
          <p14:tracePt t="185867" x="2317750" y="3803650"/>
          <p14:tracePt t="185884" x="2444750" y="3981450"/>
          <p14:tracePt t="185899" x="2533650" y="4121150"/>
          <p14:tracePt t="185916" x="2584450" y="4191000"/>
          <p14:tracePt t="185934" x="2647950" y="4330700"/>
          <p14:tracePt t="185950" x="2705100" y="4432300"/>
          <p14:tracePt t="185967" x="2717800" y="4451350"/>
          <p14:tracePt t="185984" x="2749550" y="4495800"/>
          <p14:tracePt t="186000" x="2762250" y="4508500"/>
          <p14:tracePt t="186038" x="2755900" y="4508500"/>
          <p14:tracePt t="186050" x="2749550" y="4508500"/>
          <p14:tracePt t="186069" x="2743200" y="4502150"/>
          <p14:tracePt t="186083" x="2736850" y="4495800"/>
          <p14:tracePt t="186099" x="2724150" y="4489450"/>
          <p14:tracePt t="186116" x="2692400" y="4483100"/>
          <p14:tracePt t="186133" x="2673350" y="4476750"/>
          <p14:tracePt t="186149" x="2660650" y="4470400"/>
          <p14:tracePt t="187434" x="2647950" y="4470400"/>
          <p14:tracePt t="187441" x="2628900" y="4457700"/>
          <p14:tracePt t="187455" x="2597150" y="4457700"/>
          <p14:tracePt t="187465" x="2565400" y="4432300"/>
          <p14:tracePt t="187478" x="2527300" y="4425950"/>
          <p14:tracePt t="187494" x="2413000" y="4387850"/>
          <p14:tracePt t="187511" x="2317750" y="4349750"/>
          <p14:tracePt t="187528" x="2247900" y="4330700"/>
          <p14:tracePt t="187545" x="2101850" y="4241800"/>
          <p14:tracePt t="187561" x="1898650" y="4083050"/>
          <p14:tracePt t="187578" x="1765300" y="3975100"/>
          <p14:tracePt t="187595" x="1568450" y="3771900"/>
          <p14:tracePt t="187610" x="1384300" y="3498850"/>
          <p14:tracePt t="187627" x="1289050" y="3321050"/>
          <p14:tracePt t="187646" x="1143000" y="2965450"/>
          <p14:tracePt t="187661" x="1041400" y="2603500"/>
          <p14:tracePt t="187677" x="1003300" y="2451100"/>
          <p14:tracePt t="187694" x="965200" y="2241550"/>
          <p14:tracePt t="187710" x="952500" y="2178050"/>
          <p14:tracePt t="187727" x="952500" y="2127250"/>
          <p14:tracePt t="187744" x="952500" y="2120900"/>
          <p14:tracePt t="187761" x="958850" y="2114550"/>
          <p14:tracePt t="187778" x="965200" y="2114550"/>
          <p14:tracePt t="187793" x="977900" y="2120900"/>
          <p14:tracePt t="187827" x="1009650" y="2120900"/>
          <p14:tracePt t="187844" x="1060450" y="2120900"/>
          <p14:tracePt t="187860" x="1098550" y="2120900"/>
          <p14:tracePt t="187877" x="1155700" y="2120900"/>
          <p14:tracePt t="187893" x="1238250" y="2120900"/>
          <p14:tracePt t="187911" x="1276350" y="2120900"/>
          <p14:tracePt t="187926" x="1384300" y="2133600"/>
          <p14:tracePt t="187943" x="1435100" y="2146300"/>
          <p14:tracePt t="187960" x="1625600" y="2216150"/>
          <p14:tracePt t="187976" x="1695450" y="2254250"/>
          <p14:tracePt t="187993" x="1752600" y="2305050"/>
          <p14:tracePt t="187997" x="1816100" y="2362200"/>
          <p14:tracePt t="188010" x="1911350" y="2482850"/>
          <p14:tracePt t="188026" x="1949450" y="2546350"/>
          <p14:tracePt t="188043" x="1987550" y="2603500"/>
          <p14:tracePt t="188059" x="2057400" y="2743200"/>
          <p14:tracePt t="188076" x="2114550" y="2876550"/>
          <p14:tracePt t="188093" x="2178050" y="3054350"/>
          <p14:tracePt t="188109" x="2197100" y="3117850"/>
          <p14:tracePt t="188126" x="2209800" y="3225800"/>
          <p14:tracePt t="188143" x="2216150" y="3263900"/>
          <p14:tracePt t="188159" x="2216150" y="3270250"/>
          <p14:tracePt t="188176" x="2216150" y="3282950"/>
          <p14:tracePt t="188227" x="2203450" y="3282950"/>
          <p14:tracePt t="188234" x="2203450" y="3295650"/>
          <p14:tracePt t="188242" x="2190750" y="3295650"/>
          <p14:tracePt t="189273" x="2178050" y="3289300"/>
          <p14:tracePt t="189287" x="2171700" y="3276600"/>
          <p14:tracePt t="189294" x="2146300" y="3257550"/>
          <p14:tracePt t="189308" x="2133600" y="3232150"/>
          <p14:tracePt t="189322" x="2120900" y="3219450"/>
          <p14:tracePt t="189338" x="2095500" y="3187700"/>
          <p14:tracePt t="189355" x="2089150" y="3162300"/>
          <p14:tracePt t="189372" x="2063750" y="3130550"/>
          <p14:tracePt t="189388" x="2044700" y="3105150"/>
          <p14:tracePt t="189407" x="2032000" y="3086100"/>
          <p14:tracePt t="189421" x="2025650" y="3079750"/>
          <p14:tracePt t="189438" x="2012950" y="3060700"/>
          <p14:tracePt t="189454" x="2006600" y="3054350"/>
          <p14:tracePt t="189471" x="2006600" y="3048000"/>
          <p14:tracePt t="189488" x="2000250" y="3028950"/>
          <p14:tracePt t="189505" x="2000250" y="3022600"/>
          <p14:tracePt t="189521" x="1993900" y="3003550"/>
          <p14:tracePt t="189537" x="1987550" y="2984500"/>
          <p14:tracePt t="189554" x="1968500" y="2908300"/>
          <p14:tracePt t="189571" x="1962150" y="2876550"/>
          <p14:tracePt t="189589" x="1955800" y="2838450"/>
          <p14:tracePt t="189604" x="1949450" y="2787650"/>
          <p14:tracePt t="189621" x="1949450" y="2749550"/>
          <p14:tracePt t="189638" x="1943100" y="2730500"/>
          <p14:tracePt t="189654" x="1943100" y="2711450"/>
          <p14:tracePt t="189671" x="1936750" y="2698750"/>
          <p14:tracePt t="189687" x="1936750" y="2686050"/>
          <p14:tracePt t="189704" x="1936750" y="2679700"/>
          <p14:tracePt t="189737" x="1930400" y="2679700"/>
          <p14:tracePt t="189799" x="1924050" y="2679700"/>
          <p14:tracePt t="189855" x="1924050" y="2673350"/>
          <p14:tracePt t="189876" x="1917700" y="2667000"/>
          <p14:tracePt t="189891" x="1917700" y="2660650"/>
          <p14:tracePt t="189905" x="1917700" y="2654300"/>
          <p14:tracePt t="189919" x="1917700" y="2647950"/>
          <p14:tracePt t="189925" x="1911350" y="2641600"/>
          <p14:tracePt t="189940" x="1905000" y="2622550"/>
          <p14:tracePt t="189953" x="1898650" y="2609850"/>
          <p14:tracePt t="189969" x="1885950" y="2578100"/>
          <p14:tracePt t="189986" x="1866900" y="2559050"/>
          <p14:tracePt t="190003" x="1847850" y="2514600"/>
          <p14:tracePt t="190020" x="1828800" y="2482850"/>
          <p14:tracePt t="190036" x="1816100" y="2463800"/>
          <p14:tracePt t="190040" x="1809750" y="2451100"/>
          <p14:tracePt t="190053" x="1803400" y="2451100"/>
          <p14:tracePt t="190069" x="1790700" y="2438400"/>
          <p14:tracePt t="190087" x="1784350" y="2425700"/>
          <p14:tracePt t="190178" x="1784350" y="2432050"/>
          <p14:tracePt t="190198" x="1784350" y="2438400"/>
          <p14:tracePt t="190227" x="1784350" y="2444750"/>
          <p14:tracePt t="190248" x="1784350" y="2451100"/>
          <p14:tracePt t="190255" x="1784350" y="2457450"/>
          <p14:tracePt t="190271" x="1784350" y="2463800"/>
          <p14:tracePt t="190285" x="1784350" y="2470150"/>
          <p14:tracePt t="190302" x="1784350" y="2489200"/>
          <p14:tracePt t="190319" x="1784350" y="2540000"/>
          <p14:tracePt t="190335" x="1778000" y="2584450"/>
          <p14:tracePt t="190352" x="1765300" y="2686050"/>
          <p14:tracePt t="190368" x="1746250" y="2832100"/>
          <p14:tracePt t="190385" x="1727200" y="2908300"/>
          <p14:tracePt t="190401" x="1695450" y="3092450"/>
          <p14:tracePt t="190418" x="1670050" y="3257550"/>
          <p14:tracePt t="190435" x="1657350" y="3327400"/>
          <p14:tracePt t="190452" x="1619250" y="3460750"/>
          <p14:tracePt t="190467" x="1593850" y="3530600"/>
          <p14:tracePt t="190484" x="1587500" y="3562350"/>
          <p14:tracePt t="190501" x="1574800" y="3594100"/>
          <p14:tracePt t="190518" x="1568450" y="3632200"/>
          <p14:tracePt t="190534" x="1562100" y="3644900"/>
          <p14:tracePt t="190551" x="1555750" y="3676650"/>
          <p14:tracePt t="190568" x="1549400" y="3683000"/>
          <p14:tracePt t="190584" x="1543050" y="3708400"/>
          <p14:tracePt t="190600" x="1536700" y="3708400"/>
          <p14:tracePt t="190617" x="1536700" y="3714750"/>
          <p14:tracePt t="190634" x="1530350" y="3721100"/>
          <p14:tracePt t="190796" x="1530350" y="3727450"/>
          <p14:tracePt t="190831" x="1530350" y="3740150"/>
          <p14:tracePt t="190838" x="1524000" y="3746500"/>
          <p14:tracePt t="190859" x="1524000" y="3752850"/>
          <p14:tracePt t="190866" x="1524000" y="3765550"/>
          <p14:tracePt t="190883" x="1517650" y="3771900"/>
          <p14:tracePt t="190900" x="1517650" y="3784600"/>
          <p14:tracePt t="190916" x="1511300" y="3816350"/>
          <p14:tracePt t="190933" x="1498600" y="3860800"/>
          <p14:tracePt t="190950" x="1485900" y="3898900"/>
          <p14:tracePt t="190966" x="1479550" y="3917950"/>
          <p14:tracePt t="190983" x="1473200" y="3962400"/>
          <p14:tracePt t="191000" x="1466850" y="4000500"/>
          <p14:tracePt t="191016" x="1460500" y="4013200"/>
          <p14:tracePt t="191033" x="1454150" y="4038600"/>
          <p14:tracePt t="191049" x="1454150" y="4064000"/>
          <p14:tracePt t="191066" x="1447800" y="4070350"/>
          <p14:tracePt t="191070" x="1447800" y="4083050"/>
          <p14:tracePt t="191090" x="1447800" y="4095750"/>
          <p14:tracePt t="191111" x="1447800" y="4102100"/>
          <p14:tracePt t="191139" x="1447800" y="4108450"/>
          <p14:tracePt t="191167" x="1447800" y="4114800"/>
          <p14:tracePt t="191203" x="1447800" y="4121150"/>
          <p14:tracePt t="191216" x="1447800" y="4127500"/>
          <p14:tracePt t="191259" x="1447800" y="4133850"/>
          <p14:tracePt t="191287" x="1441450" y="4140200"/>
          <p14:tracePt t="191329" x="1441450" y="4146550"/>
          <p14:tracePt t="191349" x="1435100" y="4152900"/>
          <p14:tracePt t="191357" x="1435100" y="4159250"/>
          <p14:tracePt t="191469" x="1428750" y="4165600"/>
          <p14:tracePt t="191511" x="1422400" y="4171950"/>
          <p14:tracePt t="191532" x="1416050" y="4178300"/>
          <p14:tracePt t="191553" x="1409700" y="4184650"/>
          <p14:tracePt t="191581" x="1409700" y="4191000"/>
          <p14:tracePt t="191589" x="1409700" y="4197350"/>
          <p14:tracePt t="191609" x="1409700" y="4203700"/>
          <p14:tracePt t="191651" x="1409700" y="4210050"/>
          <p14:tracePt t="191659" x="1403350" y="4216400"/>
          <p14:tracePt t="191729" x="1403350" y="4222750"/>
          <p14:tracePt t="191764" x="1397000" y="4229100"/>
          <p14:tracePt t="191771" x="1397000" y="4235450"/>
          <p14:tracePt t="191792" x="1397000" y="4241800"/>
          <p14:tracePt t="191820" x="1397000" y="4248150"/>
          <p14:tracePt t="191855" x="1390650" y="4254500"/>
          <p14:tracePt t="191911" x="1390650" y="4260850"/>
          <p14:tracePt t="191981" x="1390650" y="4267200"/>
          <p14:tracePt t="192023" x="1390650" y="4273550"/>
          <p14:tracePt t="192065" x="1384300" y="4279900"/>
          <p14:tracePt t="192150" x="1377950" y="4279900"/>
          <p14:tracePt t="192254" x="1371600" y="4273550"/>
          <p14:tracePt t="192262" x="1371600" y="4267200"/>
          <p14:tracePt t="192282" x="1371600" y="4260850"/>
          <p14:tracePt t="192303" x="1365250" y="4254500"/>
          <p14:tracePt t="192311" x="1365250" y="4248150"/>
          <p14:tracePt t="192325" x="1358900" y="4235450"/>
          <p14:tracePt t="192332" x="1352550" y="4216400"/>
          <p14:tracePt t="192348" x="1346200" y="4191000"/>
          <p14:tracePt t="192361" x="1320800" y="4133850"/>
          <p14:tracePt t="192378" x="1314450" y="4089400"/>
          <p14:tracePt t="192395" x="1289050" y="4006850"/>
          <p14:tracePt t="192411" x="1276350" y="3956050"/>
          <p14:tracePt t="192427" x="1263650" y="3860800"/>
          <p14:tracePt t="192445" x="1250950" y="3752850"/>
          <p14:tracePt t="192461" x="1250950" y="3702050"/>
          <p14:tracePt t="192477" x="1257300" y="3587750"/>
          <p14:tracePt t="192494" x="1263650" y="3479800"/>
          <p14:tracePt t="192510" x="1270000" y="3435350"/>
          <p14:tracePt t="192528" x="1289050" y="3365500"/>
          <p14:tracePt t="192543" x="1301750" y="3314700"/>
          <p14:tracePt t="192560" x="1308100" y="3289300"/>
          <p14:tracePt t="192578" x="1308100" y="3232150"/>
          <p14:tracePt t="192594" x="1327150" y="3168650"/>
          <p14:tracePt t="192610" x="1333500" y="3130550"/>
          <p14:tracePt t="192627" x="1339850" y="3073400"/>
          <p14:tracePt t="192643" x="1346200" y="3022600"/>
          <p14:tracePt t="192660" x="1352550" y="2997200"/>
          <p14:tracePt t="192677" x="1371600" y="2927350"/>
          <p14:tracePt t="192693" x="1371600" y="2882900"/>
          <p14:tracePt t="192711" x="1397000" y="2774950"/>
          <p14:tracePt t="192726" x="1403350" y="2743200"/>
          <p14:tracePt t="192743" x="1409700" y="2717800"/>
          <p14:tracePt t="192760" x="1428750" y="2616200"/>
          <p14:tracePt t="192776" x="1441450" y="2584450"/>
          <p14:tracePt t="192793" x="1447800" y="2559050"/>
          <p14:tracePt t="192810" x="1454150" y="2501900"/>
          <p14:tracePt t="192826" x="1466850" y="2438400"/>
          <p14:tracePt t="192843" x="1473200" y="2413000"/>
          <p14:tracePt t="192859" x="1479550" y="2362200"/>
          <p14:tracePt t="192876" x="1492250" y="2311400"/>
          <p14:tracePt t="192893" x="1498600" y="2273300"/>
          <p14:tracePt t="192909" x="1498600" y="2247900"/>
          <p14:tracePt t="192926" x="1498600" y="2216150"/>
          <p14:tracePt t="192943" x="1498600" y="2184400"/>
          <p14:tracePt t="192959" x="1498600" y="2171700"/>
          <p14:tracePt t="192976" x="1492250" y="2159000"/>
          <p14:tracePt t="193083" x="1485900" y="2159000"/>
          <p14:tracePt t="193181" x="1485900" y="2165350"/>
          <p14:tracePt t="193266" x="1485900" y="2171700"/>
          <p14:tracePt t="194458" x="1473200" y="2165350"/>
          <p14:tracePt t="194465" x="1460500" y="2165350"/>
          <p14:tracePt t="194479" x="1454150" y="2159000"/>
          <p14:tracePt t="194487" x="1441450" y="2152650"/>
          <p14:tracePt t="194504" x="1428750" y="2146300"/>
          <p14:tracePt t="194521" x="1403350" y="2127250"/>
          <p14:tracePt t="194537" x="1371600" y="2114550"/>
          <p14:tracePt t="194554" x="1358900" y="2108200"/>
          <p14:tracePt t="194570" x="1327150" y="2101850"/>
          <p14:tracePt t="194587" x="1314450" y="2095500"/>
          <p14:tracePt t="194603" x="1270000" y="2076450"/>
          <p14:tracePt t="194620" x="1225550" y="2051050"/>
          <p14:tracePt t="194636" x="1206500" y="2032000"/>
          <p14:tracePt t="194654" x="1155700" y="2012950"/>
          <p14:tracePt t="194669" x="1117600" y="1981200"/>
          <p14:tracePt t="194686" x="1098550" y="1974850"/>
          <p14:tracePt t="194704" x="1066800" y="1955800"/>
          <p14:tracePt t="194720" x="1047750" y="1936750"/>
          <p14:tracePt t="194736" x="1035050" y="1930400"/>
          <p14:tracePt t="194754" x="1022350" y="1924050"/>
          <p14:tracePt t="194769" x="1009650" y="1917700"/>
          <p14:tracePt t="194787" x="1003300" y="1911350"/>
          <p14:tracePt t="194819" x="996950" y="1911350"/>
          <p14:tracePt t="195089" x="1003300" y="1917700"/>
          <p14:tracePt t="195096" x="1009650" y="1917700"/>
          <p14:tracePt t="195110" x="1016000" y="1917700"/>
          <p14:tracePt t="195118" x="1022350" y="1924050"/>
          <p14:tracePt t="195135" x="1028700" y="1930400"/>
          <p14:tracePt t="195152" x="1060450" y="1936750"/>
          <p14:tracePt t="195168" x="1098550" y="1949450"/>
          <p14:tracePt t="195184" x="1130300" y="1955800"/>
          <p14:tracePt t="195202" x="1200150" y="1974850"/>
          <p14:tracePt t="195218" x="1270000" y="1987550"/>
          <p14:tracePt t="195234" x="1314450" y="1993900"/>
          <p14:tracePt t="195251" x="1371600" y="2012950"/>
          <p14:tracePt t="195268" x="1390650" y="2012950"/>
          <p14:tracePt t="195285" x="1416050" y="2012950"/>
          <p14:tracePt t="195300" x="1428750" y="2012950"/>
          <p14:tracePt t="195317" x="1435100" y="2012950"/>
          <p14:tracePt t="195566" x="1447800" y="2012950"/>
          <p14:tracePt t="195580" x="1447800" y="2006600"/>
          <p14:tracePt t="195587" x="1454150" y="2006600"/>
          <p14:tracePt t="195603" x="1454150" y="2000250"/>
          <p14:tracePt t="195616" x="1460500" y="2000250"/>
          <p14:tracePt t="195633" x="1485900" y="1987550"/>
          <p14:tracePt t="195650" x="1511300" y="1981200"/>
          <p14:tracePt t="195666" x="1543050" y="1962150"/>
          <p14:tracePt t="195683" x="1587500" y="1936750"/>
          <p14:tracePt t="195700" x="1625600" y="1917700"/>
          <p14:tracePt t="195716" x="1651000" y="1905000"/>
          <p14:tracePt t="195733" x="1682750" y="1892300"/>
          <p14:tracePt t="195750" x="1714500" y="1879600"/>
          <p14:tracePt t="195766" x="1727200" y="1873250"/>
          <p14:tracePt t="195783" x="1752600" y="1866900"/>
          <p14:tracePt t="195799" x="1758950" y="1860550"/>
          <p14:tracePt t="195816" x="1765300" y="1854200"/>
          <p14:tracePt t="195849" x="1771650" y="1854200"/>
          <p14:tracePt t="195869" x="1778000" y="1854200"/>
          <p14:tracePt t="195889" x="1784350" y="1854200"/>
          <p14:tracePt t="195910" x="1790700" y="1854200"/>
          <p14:tracePt t="195931" x="1797050" y="1854200"/>
          <p14:tracePt t="195938" x="1803400" y="1854200"/>
          <p14:tracePt t="195952" x="1809750" y="1854200"/>
          <p14:tracePt t="195966" x="1816100" y="1854200"/>
          <p14:tracePt t="195981" x="1847850" y="1860550"/>
          <p14:tracePt t="195998" x="1873250" y="1860550"/>
          <p14:tracePt t="196015" x="1943100" y="1860550"/>
          <p14:tracePt t="196032" x="2044700" y="1866900"/>
          <p14:tracePt t="196048" x="2101850" y="1879600"/>
          <p14:tracePt t="196065" x="2216150" y="1873250"/>
          <p14:tracePt t="196082" x="2311400" y="1866900"/>
          <p14:tracePt t="196098" x="2349500" y="1866900"/>
          <p14:tracePt t="196114" x="2387600" y="1860550"/>
          <p14:tracePt t="196131" x="2400300" y="1860550"/>
          <p14:tracePt t="196149" x="2419350" y="1860550"/>
          <p14:tracePt t="196359" x="2419350" y="1866900"/>
          <p14:tracePt t="196394" x="2413000" y="1866900"/>
          <p14:tracePt t="196400" x="2413000" y="1873250"/>
          <p14:tracePt t="196416" x="2413000" y="1879600"/>
          <p14:tracePt t="196430" x="2400300" y="1898650"/>
          <p14:tracePt t="196447" x="2400300" y="1911350"/>
          <p14:tracePt t="196464" x="2368550" y="1955800"/>
          <p14:tracePt t="196480" x="2311400" y="2019300"/>
          <p14:tracePt t="196497" x="2273300" y="2063750"/>
          <p14:tracePt t="196514" x="2197100" y="2159000"/>
          <p14:tracePt t="196530" x="2165350" y="2190750"/>
          <p14:tracePt t="196547" x="2095500" y="2254250"/>
          <p14:tracePt t="196563" x="2057400" y="2273300"/>
          <p14:tracePt t="196580" x="2032000" y="2279650"/>
          <p14:tracePt t="196598" x="2006600" y="2286000"/>
          <p14:tracePt t="196613" x="2000250" y="2286000"/>
          <p14:tracePt t="196629" x="1993900" y="2286000"/>
          <p14:tracePt t="196663" x="1987550" y="2286000"/>
          <p14:tracePt t="196836" x="1993900" y="2292350"/>
          <p14:tracePt t="196893" x="1993900" y="2298700"/>
          <p14:tracePt t="196913" x="1993900" y="2305050"/>
          <p14:tracePt t="196920" x="1993900" y="2311400"/>
          <p14:tracePt t="196941" x="1993900" y="2317750"/>
          <p14:tracePt t="196956" x="1993900" y="2330450"/>
          <p14:tracePt t="196965" x="1993900" y="2362200"/>
          <p14:tracePt t="196978" x="1993900" y="2387600"/>
          <p14:tracePt t="196995" x="1981200" y="2508250"/>
          <p14:tracePt t="197012" x="1981200" y="2698750"/>
          <p14:tracePt t="197028" x="1974850" y="2813050"/>
          <p14:tracePt t="197045" x="1974850" y="2933700"/>
          <p14:tracePt t="197062" x="1974850" y="3327400"/>
          <p14:tracePt t="197078" x="1974850" y="3441700"/>
          <p14:tracePt t="197095" x="1987550" y="3556000"/>
          <p14:tracePt t="197111" x="1993900" y="3759200"/>
          <p14:tracePt t="197128" x="2012950" y="3905250"/>
          <p14:tracePt t="197145" x="2032000" y="3987800"/>
          <p14:tracePt t="197161" x="2032000" y="4006850"/>
          <p14:tracePt t="197165" x="2038350" y="4019550"/>
          <p14:tracePt t="197178" x="2038350" y="4025900"/>
          <p14:tracePt t="197195" x="2044700" y="4032250"/>
          <p14:tracePt t="197327" x="2038350" y="4032250"/>
          <p14:tracePt t="197397" x="2038350" y="4025900"/>
          <p14:tracePt t="200392" x="2019300" y="4025900"/>
          <p14:tracePt t="200398" x="1981200" y="4006850"/>
          <p14:tracePt t="200413" x="1949450" y="4000500"/>
          <p14:tracePt t="200420" x="1911350" y="3981450"/>
          <p14:tracePt t="200436" x="1854200" y="3975100"/>
          <p14:tracePt t="200450" x="1746250" y="3930650"/>
          <p14:tracePt t="200466" x="1663700" y="3911600"/>
          <p14:tracePt t="200484" x="1517650" y="3860800"/>
          <p14:tracePt t="200500" x="1441450" y="3829050"/>
          <p14:tracePt t="200517" x="1276350" y="3759200"/>
          <p14:tracePt t="200533" x="1104900" y="3676650"/>
          <p14:tracePt t="200550" x="1009650" y="3613150"/>
          <p14:tracePt t="200566" x="825500" y="3524250"/>
          <p14:tracePt t="200583" x="647700" y="3429000"/>
          <p14:tracePt t="200600" x="565150" y="3365500"/>
          <p14:tracePt t="200616" x="387350" y="3276600"/>
          <p14:tracePt t="200632" x="228600" y="3181350"/>
          <p14:tracePt t="200649" x="133350" y="3130550"/>
          <p14:tracePt t="202891" x="44450" y="1289050"/>
          <p14:tracePt t="202908" x="76200" y="1282700"/>
          <p14:tracePt t="202924" x="95250" y="1282700"/>
          <p14:tracePt t="202941" x="120650" y="1282700"/>
          <p14:tracePt t="202958" x="146050" y="1282700"/>
          <p14:tracePt t="202975" x="171450" y="1276350"/>
          <p14:tracePt t="202991" x="184150" y="1276350"/>
          <p14:tracePt t="203008" x="190500" y="1276350"/>
          <p14:tracePt t="203024" x="247650" y="1276350"/>
          <p14:tracePt t="203041" x="266700" y="1276350"/>
          <p14:tracePt t="203057" x="298450" y="1276350"/>
          <p14:tracePt t="203074" x="336550" y="1270000"/>
          <p14:tracePt t="203091" x="393700" y="1270000"/>
          <p14:tracePt t="203108" x="469900" y="1270000"/>
          <p14:tracePt t="203124" x="501650" y="1270000"/>
          <p14:tracePt t="203140" x="590550" y="1270000"/>
          <p14:tracePt t="203158" x="679450" y="1270000"/>
          <p14:tracePt t="203174" x="723900" y="1276350"/>
          <p14:tracePt t="203190" x="800100" y="1289050"/>
          <p14:tracePt t="203207" x="869950" y="1295400"/>
          <p14:tracePt t="203223" x="901700" y="1301750"/>
          <p14:tracePt t="203227" x="939800" y="1308100"/>
          <p14:tracePt t="203240" x="965200" y="1308100"/>
          <p14:tracePt t="203257" x="1022350" y="1320800"/>
          <p14:tracePt t="203273" x="1041400" y="1327150"/>
          <p14:tracePt t="203290" x="1073150" y="1333500"/>
          <p14:tracePt t="203307" x="1117600" y="1352550"/>
          <p14:tracePt t="203323" x="1130300" y="1365250"/>
          <p14:tracePt t="203340" x="1155700" y="1384300"/>
          <p14:tracePt t="203356" x="1168400" y="1409700"/>
          <p14:tracePt t="203373" x="1193800" y="1441450"/>
          <p14:tracePt t="203389" x="1206500" y="1485900"/>
          <p14:tracePt t="203406" x="1212850" y="1504950"/>
          <p14:tracePt t="203423" x="1212850" y="1549400"/>
          <p14:tracePt t="203439" x="1212850" y="1593850"/>
          <p14:tracePt t="203456" x="1200150" y="1619250"/>
          <p14:tracePt t="203473" x="1181100" y="1670050"/>
          <p14:tracePt t="203490" x="1155700" y="1720850"/>
          <p14:tracePt t="203506" x="1130300" y="1739900"/>
          <p14:tracePt t="203522" x="1085850" y="1797050"/>
          <p14:tracePt t="203539" x="1028700" y="1841500"/>
          <p14:tracePt t="203556" x="996950" y="1854200"/>
          <p14:tracePt t="203572" x="908050" y="1898650"/>
          <p14:tracePt t="203589" x="787400" y="1955800"/>
          <p14:tracePt t="203607" x="635000" y="2025650"/>
          <p14:tracePt t="203622" x="558800" y="2044700"/>
          <p14:tracePt t="203639" x="476250" y="2076450"/>
          <p14:tracePt t="203656" x="165100" y="2171700"/>
          <p14:tracePt t="203672" x="63500" y="2190750"/>
          <p14:tracePt t="204386" x="50800" y="2419350"/>
          <p14:tracePt t="204402" x="133350" y="2438400"/>
          <p14:tracePt t="204421" x="241300" y="2457450"/>
          <p14:tracePt t="204436" x="304800" y="2457450"/>
          <p14:tracePt t="204453" x="412750" y="2482850"/>
          <p14:tracePt t="204470" x="533400" y="2495550"/>
          <p14:tracePt t="204486" x="584200" y="2501900"/>
          <p14:tracePt t="204503" x="679450" y="2520950"/>
          <p14:tracePt t="204519" x="762000" y="2527300"/>
          <p14:tracePt t="204536" x="800100" y="2533650"/>
          <p14:tracePt t="204554" x="863600" y="2552700"/>
          <p14:tracePt t="204569" x="908050" y="2559050"/>
          <p14:tracePt t="204585" x="933450" y="2559050"/>
          <p14:tracePt t="204603" x="946150" y="2559050"/>
          <p14:tracePt t="204619" x="958850" y="2559050"/>
          <p14:tracePt t="204636" x="971550" y="2559050"/>
          <p14:tracePt t="204653" x="971550" y="2565400"/>
          <p14:tracePt t="204669" x="977900" y="2565400"/>
          <p14:tracePt t="204685" x="984250" y="2565400"/>
          <p14:tracePt t="205424" x="1003300" y="2552700"/>
          <p14:tracePt t="205431" x="1035050" y="2520950"/>
          <p14:tracePt t="205445" x="1092200" y="2482850"/>
          <p14:tracePt t="205452" x="1149350" y="2432050"/>
          <p14:tracePt t="205468" x="1193800" y="2393950"/>
          <p14:tracePt t="205483" x="1314450" y="2266950"/>
          <p14:tracePt t="205499" x="1365250" y="2184400"/>
          <p14:tracePt t="205516" x="1479550" y="2044700"/>
          <p14:tracePt t="205532" x="1530350" y="1974850"/>
          <p14:tracePt t="205549" x="1593850" y="1873250"/>
          <p14:tracePt t="205565" x="1638300" y="1771650"/>
          <p14:tracePt t="205582" x="1657350" y="1739900"/>
          <p14:tracePt t="205599" x="1663700" y="1714500"/>
          <p14:tracePt t="205615" x="1670050" y="1689100"/>
          <p14:tracePt t="205663" x="1670050" y="1695450"/>
          <p14:tracePt t="205677" x="1670050" y="1708150"/>
          <p14:tracePt t="205685" x="1670050" y="1714500"/>
          <p14:tracePt t="205705" x="1670050" y="1727200"/>
          <p14:tracePt t="205715" x="1676400" y="1733550"/>
          <p14:tracePt t="205732" x="1676400" y="1752600"/>
          <p14:tracePt t="205748" x="1682750" y="1765300"/>
          <p14:tracePt t="205765" x="1695450" y="1797050"/>
          <p14:tracePt t="205782" x="1701800" y="1828800"/>
          <p14:tracePt t="205798" x="1714500" y="1879600"/>
          <p14:tracePt t="205815" x="1733550" y="1930400"/>
          <p14:tracePt t="205831" x="1822450" y="2152650"/>
          <p14:tracePt t="205848" x="1847850" y="2222500"/>
          <p14:tracePt t="205864" x="1879600" y="2305050"/>
          <p14:tracePt t="205881" x="1936750" y="2451100"/>
          <p14:tracePt t="205898" x="1987550" y="2584450"/>
          <p14:tracePt t="205914" x="2012950" y="2654300"/>
          <p14:tracePt t="205931" x="2044700" y="2762250"/>
          <p14:tracePt t="205947" x="2070100" y="2838450"/>
          <p14:tracePt t="205965" x="2076450" y="2863850"/>
          <p14:tracePt t="205997" x="2076450" y="2870200"/>
          <p14:tracePt t="206133" x="2076450" y="2863850"/>
          <p14:tracePt t="206266" x="2076450" y="2857500"/>
          <p14:tracePt t="206322" x="2070100" y="2851150"/>
          <p14:tracePt t="206357" x="2070100" y="2844800"/>
          <p14:tracePt t="206406" x="2063750" y="2838450"/>
          <p14:tracePt t="206414" x="2063750" y="2832100"/>
          <p14:tracePt t="206449" x="2057400" y="2832100"/>
          <p14:tracePt t="206484" x="2051050" y="2832100"/>
          <p14:tracePt t="206519" x="2051050" y="2825750"/>
          <p14:tracePt t="206554" x="2044700" y="2819400"/>
          <p14:tracePt t="206596" x="2044700" y="2813050"/>
          <p14:tracePt t="206659" x="2044700" y="2806700"/>
          <p14:tracePt t="206813" x="2051050" y="2806700"/>
          <p14:tracePt t="206829" x="2057400" y="2806700"/>
          <p14:tracePt t="206834" x="2063750" y="2806700"/>
          <p14:tracePt t="206849" x="2070100" y="2806700"/>
          <p14:tracePt t="206860" x="2076450" y="2806700"/>
          <p14:tracePt t="206877" x="2089150" y="2806700"/>
          <p14:tracePt t="206894" x="2101850" y="2806700"/>
          <p14:tracePt t="206912" x="2133600" y="2800350"/>
          <p14:tracePt t="206927" x="2184400" y="2787650"/>
          <p14:tracePt t="206944" x="2222500" y="2787650"/>
          <p14:tracePt t="206961" x="2330450" y="2762250"/>
          <p14:tracePt t="206977" x="2425700" y="2730500"/>
          <p14:tracePt t="206994" x="2495550" y="2711450"/>
          <p14:tracePt t="207011" x="2590800" y="2679700"/>
          <p14:tracePt t="207027" x="2692400" y="2641600"/>
          <p14:tracePt t="207044" x="2717800" y="2635250"/>
          <p14:tracePt t="207060" x="2781300" y="2603500"/>
          <p14:tracePt t="207077" x="2806700" y="2597150"/>
          <p14:tracePt t="207094" x="2857500" y="2578100"/>
          <p14:tracePt t="207111" x="2870200" y="2578100"/>
          <p14:tracePt t="207126" x="2895600" y="2565400"/>
          <p14:tracePt t="207143" x="2927350" y="2546350"/>
          <p14:tracePt t="207160" x="2971800" y="2533650"/>
          <p14:tracePt t="207176" x="2990850" y="2527300"/>
          <p14:tracePt t="207193" x="3009900" y="2520950"/>
          <p14:tracePt t="207210" x="3022600" y="2508250"/>
          <p14:tracePt t="207227" x="3028950" y="2508250"/>
          <p14:tracePt t="207243" x="3035300" y="2501900"/>
          <p14:tracePt t="207319" x="3041650" y="2501900"/>
          <p14:tracePt t="207382" x="3035300" y="2501900"/>
          <p14:tracePt t="207396" x="3028950" y="2501900"/>
          <p14:tracePt t="207911" x="3035300" y="2501900"/>
          <p14:tracePt t="207918" x="3060700" y="2501900"/>
          <p14:tracePt t="207926" x="3079750" y="2501900"/>
          <p14:tracePt t="207941" x="3105150" y="2501900"/>
          <p14:tracePt t="207958" x="3130550" y="2501900"/>
          <p14:tracePt t="207974" x="3175000" y="2508250"/>
          <p14:tracePt t="207990" x="3187700" y="2514600"/>
          <p14:tracePt t="208007" x="3200400" y="2514600"/>
          <p14:tracePt t="208024" x="3219450" y="2520950"/>
          <p14:tracePt t="208040" x="3232150" y="2533650"/>
          <p14:tracePt t="208058" x="3238500" y="2540000"/>
          <p14:tracePt t="208074" x="3251200" y="2546350"/>
          <p14:tracePt t="208090" x="3257550" y="2559050"/>
          <p14:tracePt t="208107" x="3263900" y="2559050"/>
          <p14:tracePt t="208123" x="3263900" y="2565400"/>
          <p14:tracePt t="208157" x="3263900" y="2578100"/>
          <p14:tracePt t="208173" x="3263900" y="2590800"/>
          <p14:tracePt t="208191" x="3251200" y="2628900"/>
          <p14:tracePt t="208206" x="3238500" y="2673350"/>
          <p14:tracePt t="208223" x="3213100" y="2755900"/>
          <p14:tracePt t="208240" x="3181350" y="2813050"/>
          <p14:tracePt t="208256" x="3124200" y="2946400"/>
          <p14:tracePt t="208273" x="3048000" y="3098800"/>
          <p14:tracePt t="208290" x="2965450" y="3251200"/>
          <p14:tracePt t="208306" x="2927350" y="3321050"/>
          <p14:tracePt t="208323" x="2857500" y="3454400"/>
          <p14:tracePt t="208339" x="2794000" y="3568700"/>
          <p14:tracePt t="208356" x="2762250" y="3613150"/>
          <p14:tracePt t="208372" x="2736850" y="3663950"/>
          <p14:tracePt t="208390" x="2711450" y="3702050"/>
          <p14:tracePt t="208406" x="2705100" y="3714750"/>
          <p14:tracePt t="208423" x="2698750" y="3727450"/>
          <p14:tracePt t="208439" x="2686050" y="3740150"/>
          <p14:tracePt t="208455" x="2679700" y="3746500"/>
          <p14:tracePt t="208473" x="2667000" y="3752850"/>
          <p14:tracePt t="208489" x="2660650" y="3752850"/>
          <p14:tracePt t="208505" x="2654300" y="3765550"/>
          <p14:tracePt t="208522" x="2635250" y="3771900"/>
          <p14:tracePt t="208538" x="2628900" y="3778250"/>
          <p14:tracePt t="208556" x="2609850" y="3784600"/>
          <p14:tracePt t="208572" x="2584450" y="3816350"/>
          <p14:tracePt t="208588" x="2571750" y="3829050"/>
          <p14:tracePt t="208605" x="2527300" y="3879850"/>
          <p14:tracePt t="208621" x="2482850" y="3949700"/>
          <p14:tracePt t="208638" x="2457450" y="3994150"/>
          <p14:tracePt t="208655" x="2413000" y="4070350"/>
          <p14:tracePt t="208671" x="2374900" y="4133850"/>
          <p14:tracePt t="208688" x="2368550" y="4159250"/>
          <p14:tracePt t="208705" x="2349500" y="4191000"/>
          <p14:tracePt t="208721" x="2349500" y="4203700"/>
          <p14:tracePt t="208739" x="2343150" y="4210050"/>
          <p14:tracePt t="208771" x="2336800" y="4216400"/>
          <p14:tracePt t="208788" x="2330450" y="4222750"/>
          <p14:tracePt t="208804" x="2324100" y="4222750"/>
          <p14:tracePt t="208821" x="2317750" y="4222750"/>
          <p14:tracePt t="208837" x="2317750" y="4229100"/>
          <p14:tracePt t="208854" x="2311400" y="4229100"/>
          <p14:tracePt t="208871" x="2305050" y="4229100"/>
          <p14:tracePt t="208887" x="2298700" y="4229100"/>
          <p14:tracePt t="208904" x="2292350" y="4229100"/>
          <p14:tracePt t="208928" x="2286000" y="4229100"/>
          <p14:tracePt t="208962" x="2286000" y="4222750"/>
          <p14:tracePt t="208971" x="2279650" y="4222750"/>
          <p14:tracePt t="208998" x="2279650" y="4216400"/>
          <p14:tracePt t="209019" x="2273300" y="4216400"/>
          <p14:tracePt t="209048" x="2266950" y="4210050"/>
          <p14:tracePt t="209069" x="2260600" y="4210050"/>
          <p14:tracePt t="209090" x="2247900" y="4203700"/>
          <p14:tracePt t="209105" x="2241550" y="4197350"/>
          <p14:tracePt t="209110" x="2235200" y="4197350"/>
          <p14:tracePt t="209132" x="2235200" y="4191000"/>
          <p14:tracePt t="209139" x="2228850" y="4184650"/>
          <p14:tracePt t="209155" x="2216150" y="4171950"/>
          <p14:tracePt t="209169" x="2203450" y="4159250"/>
          <p14:tracePt t="209186" x="2184400" y="4102100"/>
          <p14:tracePt t="209203" x="2178050" y="3981450"/>
          <p14:tracePt t="209219" x="2178050" y="3892550"/>
          <p14:tracePt t="209237" x="2241550" y="3708400"/>
          <p14:tracePt t="209253" x="2349500" y="3467100"/>
          <p14:tracePt t="209269" x="2425700" y="3321050"/>
          <p14:tracePt t="209286" x="2603500" y="3098800"/>
          <p14:tracePt t="209302" x="2762250" y="2933700"/>
          <p14:tracePt t="209319" x="2819400" y="2882900"/>
          <p14:tracePt t="209336" x="2921000" y="2806700"/>
          <p14:tracePt t="209352" x="2965450" y="2794000"/>
          <p14:tracePt t="209369" x="2978150" y="2794000"/>
          <p14:tracePt t="209385" x="2990850" y="2794000"/>
          <p14:tracePt t="209402" x="3003550" y="2806700"/>
          <p14:tracePt t="209419" x="3003550" y="2825750"/>
          <p14:tracePt t="209435" x="3003550" y="2832100"/>
          <p14:tracePt t="209452" x="3003550" y="2844800"/>
          <p14:tracePt t="209469" x="2984500" y="2882900"/>
          <p14:tracePt t="209485" x="2940050" y="2927350"/>
          <p14:tracePt t="209502" x="2921000" y="2946400"/>
          <p14:tracePt t="209518" x="2819400" y="3022600"/>
          <p14:tracePt t="209535" x="2705100" y="3086100"/>
          <p14:tracePt t="209553" x="2565400" y="3136900"/>
          <p14:tracePt t="209568" x="2489200" y="3155950"/>
          <p14:tracePt t="209585" x="2368550" y="3175000"/>
          <p14:tracePt t="209602" x="2266950" y="3175000"/>
          <p14:tracePt t="209617" x="2209800" y="3155950"/>
          <p14:tracePt t="209634" x="2095500" y="3098800"/>
          <p14:tracePt t="209651" x="2012950" y="3003550"/>
          <p14:tracePt t="209668" x="1987550" y="2959100"/>
          <p14:tracePt t="209685" x="1968500" y="2901950"/>
          <p14:tracePt t="209701" x="1974850" y="2743200"/>
          <p14:tracePt t="209718" x="2025650" y="2660650"/>
          <p14:tracePt t="209735" x="2152650" y="2476500"/>
          <p14:tracePt t="209751" x="2317750" y="2292350"/>
          <p14:tracePt t="209767" x="2400300" y="2241550"/>
          <p14:tracePt t="209785" x="2559050" y="2209800"/>
          <p14:tracePt t="209801" x="2635250" y="2216150"/>
          <p14:tracePt t="209804" x="2711450" y="2235200"/>
          <p14:tracePt t="209818" x="2794000" y="2279650"/>
          <p14:tracePt t="209834" x="2946400" y="2387600"/>
          <p14:tracePt t="209851" x="3016250" y="2451100"/>
          <p14:tracePt t="209868" x="3143250" y="2603500"/>
          <p14:tracePt t="209884" x="3263900" y="2755900"/>
          <p14:tracePt t="209901" x="3314700" y="2851150"/>
          <p14:tracePt t="209918" x="3397250" y="3048000"/>
          <p14:tracePt t="209933" x="3441700" y="3289300"/>
          <p14:tracePt t="209950" x="3435350" y="3403600"/>
          <p14:tracePt t="209967" x="3352800" y="3613150"/>
          <p14:tracePt t="209983" x="3251200" y="3790950"/>
          <p14:tracePt t="210000" x="3168650" y="3873500"/>
          <p14:tracePt t="210017" x="3003550" y="4006850"/>
          <p14:tracePt t="210033" x="2908300" y="4051300"/>
          <p14:tracePt t="210051" x="2597150" y="4133850"/>
          <p14:tracePt t="210066" x="2482850" y="4127500"/>
          <p14:tracePt t="210083" x="2406650" y="4127500"/>
          <p14:tracePt t="210100" x="2247900" y="4083050"/>
          <p14:tracePt t="210117" x="2095500" y="3968750"/>
          <p14:tracePt t="210133" x="2019300" y="3886200"/>
          <p14:tracePt t="210150" x="1905000" y="3708400"/>
          <p14:tracePt t="210166" x="1847850" y="3498850"/>
          <p14:tracePt t="210183" x="1847850" y="3409950"/>
          <p14:tracePt t="210200" x="1955800" y="3124200"/>
          <p14:tracePt t="210216" x="2127250" y="2844800"/>
          <p14:tracePt t="210234" x="2324100" y="2616200"/>
          <p14:tracePt t="210249" x="2419350" y="2527300"/>
          <p14:tracePt t="210266" x="2635250" y="2387600"/>
          <p14:tracePt t="210283" x="2895600" y="2311400"/>
          <p14:tracePt t="210299" x="3022600" y="2292350"/>
          <p14:tracePt t="210316" x="3143250" y="2279650"/>
          <p14:tracePt t="210332" x="3448050" y="2324100"/>
          <p14:tracePt t="210348" x="3543300" y="2355850"/>
          <p14:tracePt t="210366" x="3613150" y="2393950"/>
          <p14:tracePt t="210382" x="3702050" y="2470150"/>
          <p14:tracePt t="210399" x="3765550" y="2546350"/>
          <p14:tracePt t="210416" x="3771900" y="2590800"/>
          <p14:tracePt t="210432" x="3771900" y="2654300"/>
          <p14:tracePt t="210449" x="3721100" y="2781300"/>
          <p14:tracePt t="210465" x="3594100" y="2959100"/>
          <p14:tracePt t="210482" x="3511550" y="3041650"/>
          <p14:tracePt t="210498" x="3308350" y="3206750"/>
          <p14:tracePt t="210516" x="3079750" y="3327400"/>
          <p14:tracePt t="210532" x="2946400" y="3384550"/>
          <p14:tracePt t="210549" x="2597150" y="3441700"/>
          <p14:tracePt t="210565" x="2324100" y="3486150"/>
          <p14:tracePt t="210581" x="2197100" y="3486150"/>
          <p14:tracePt t="210599" x="1841500" y="3454400"/>
          <p14:tracePt t="210615" x="1625600" y="3390900"/>
          <p14:tracePt t="210631" x="1530350" y="3340100"/>
          <p14:tracePt t="210648" x="1377950" y="3238500"/>
          <p14:tracePt t="210665" x="1314450" y="3143250"/>
          <p14:tracePt t="210681" x="1231900" y="2990850"/>
          <p14:tracePt t="210698" x="1225550" y="2851150"/>
          <p14:tracePt t="210714" x="1238250" y="2749550"/>
          <p14:tracePt t="210731" x="1346200" y="2559050"/>
          <p14:tracePt t="210748" x="1466850" y="2393950"/>
          <p14:tracePt t="210764" x="1549400" y="2311400"/>
          <p14:tracePt t="210781" x="1752600" y="2197100"/>
          <p14:tracePt t="210797" x="1993900" y="2139950"/>
          <p14:tracePt t="210814" x="2108200" y="2139950"/>
          <p14:tracePt t="210817" x="2209800" y="2139950"/>
          <p14:tracePt t="210831" x="2324100" y="2159000"/>
          <p14:tracePt t="210847" x="2444750" y="2197100"/>
          <p14:tracePt t="210865" x="2832100" y="2425700"/>
          <p14:tracePt t="210880" x="3048000" y="2597150"/>
          <p14:tracePt t="210897" x="3327400" y="2889250"/>
          <p14:tracePt t="210914" x="3536950" y="3200400"/>
          <p14:tracePt t="210930" x="3606800" y="3346450"/>
          <p14:tracePt t="210947" x="3695700" y="3498850"/>
          <p14:tracePt t="210964" x="3810000" y="3892550"/>
          <p14:tracePt t="210980" x="3810000" y="4006850"/>
          <p14:tracePt t="210997" x="3784600" y="4197350"/>
          <p14:tracePt t="211013" x="3746500" y="4267200"/>
          <p14:tracePt t="211030" x="3619500" y="4362450"/>
          <p14:tracePt t="211048" x="3454400" y="4425950"/>
          <p14:tracePt t="211064" x="3378200" y="4445000"/>
          <p14:tracePt t="211080" x="3200400" y="4464050"/>
          <p14:tracePt t="211097" x="2946400" y="4470400"/>
          <p14:tracePt t="211113" x="2819400" y="4451350"/>
          <p14:tracePt t="211130" x="2584450" y="4362450"/>
          <p14:tracePt t="211147" x="2311400" y="4210050"/>
          <p14:tracePt t="211163" x="2171700" y="4095750"/>
          <p14:tracePt t="211180" x="1993900" y="3917950"/>
          <p14:tracePt t="211196" x="1905000" y="3790950"/>
          <p14:tracePt t="211213" x="1885950" y="3733800"/>
          <p14:tracePt t="211230" x="1879600" y="3613150"/>
          <p14:tracePt t="211246" x="1949450" y="3467100"/>
          <p14:tracePt t="211263" x="2000250" y="3384550"/>
          <p14:tracePt t="211280" x="2139950" y="3263900"/>
          <p14:tracePt t="211295" x="2336800" y="3194050"/>
          <p14:tracePt t="211312" x="2457450" y="3162300"/>
          <p14:tracePt t="211329" x="2673350" y="3105150"/>
          <p14:tracePt t="211345" x="2832100" y="3111500"/>
          <p14:tracePt t="211363" x="3098800" y="3124200"/>
          <p14:tracePt t="211379" x="3327400" y="3155950"/>
          <p14:tracePt t="211396" x="3416300" y="3181350"/>
          <p14:tracePt t="211412" x="3606800" y="3289300"/>
          <p14:tracePt t="211428" x="3771900" y="3448050"/>
          <p14:tracePt t="211445" x="3822700" y="3524250"/>
          <p14:tracePt t="211462" x="3917950" y="3676650"/>
          <p14:tracePt t="211478" x="3937000" y="3810000"/>
          <p14:tracePt t="211496" x="3937000" y="3898900"/>
          <p14:tracePt t="211512" x="3879850" y="4114800"/>
          <p14:tracePt t="211528" x="3759200" y="4349750"/>
          <p14:tracePt t="211545" x="3625850" y="4489450"/>
          <p14:tracePt t="214228" x="3695700" y="4489450"/>
          <p14:tracePt t="214234" x="3765550" y="4476750"/>
          <p14:tracePt t="214249" x="3829050" y="4470400"/>
          <p14:tracePt t="214255" x="3905250" y="4470400"/>
          <p14:tracePt t="214269" x="3994150" y="4470400"/>
          <p14:tracePt t="214285" x="4171950" y="4457700"/>
          <p14:tracePt t="214302" x="4260850" y="4457700"/>
          <p14:tracePt t="214319" x="4419600" y="4438650"/>
          <p14:tracePt t="214335" x="4565650" y="4387850"/>
          <p14:tracePt t="214351" x="4654550" y="4356100"/>
          <p14:tracePt t="214368" x="4826000" y="4337050"/>
          <p14:tracePt t="214385" x="4876800" y="4318000"/>
          <p14:tracePt t="214402" x="5003800" y="4273550"/>
          <p14:tracePt t="214419" x="5099050" y="4248150"/>
          <p14:tracePt t="214435" x="5143500" y="4229100"/>
          <p14:tracePt t="214452" x="5213350" y="4203700"/>
          <p14:tracePt t="214468" x="5276850" y="4191000"/>
          <p14:tracePt t="214484" x="5314950" y="4191000"/>
          <p14:tracePt t="214501" x="5372100" y="4178300"/>
          <p14:tracePt t="214518" x="5422900" y="4165600"/>
          <p14:tracePt t="214534" x="5441950" y="4165600"/>
          <p14:tracePt t="214551" x="5473700" y="4159250"/>
          <p14:tracePt t="214568" x="5486400" y="4152900"/>
          <p14:tracePt t="214585" x="5499100" y="4152900"/>
          <p14:tracePt t="214600" x="5505450" y="4152900"/>
          <p14:tracePt t="214618" x="5518150" y="4146550"/>
          <p14:tracePt t="214635" x="5556250" y="4133850"/>
          <p14:tracePt t="214651" x="5575300" y="4121150"/>
          <p14:tracePt t="214667" x="5607050" y="4108450"/>
          <p14:tracePt t="214684" x="5715000" y="4032250"/>
          <p14:tracePt t="214700" x="5746750" y="4006850"/>
          <p14:tracePt t="214717" x="5784850" y="3975100"/>
          <p14:tracePt t="214734" x="5880100" y="3911600"/>
          <p14:tracePt t="214750" x="5911850" y="3892550"/>
          <p14:tracePt t="214768" x="5956300" y="3867150"/>
          <p14:tracePt t="214784" x="5975350" y="3848100"/>
          <p14:tracePt t="214800" x="6013450" y="3835400"/>
          <p14:tracePt t="214817" x="6026150" y="3829050"/>
          <p14:tracePt t="214834" x="6038850" y="3829050"/>
          <p14:tracePt t="214837" x="6045200" y="3829050"/>
          <p14:tracePt t="214850" x="6051550" y="3829050"/>
          <p14:tracePt t="214868" x="6070600" y="3829050"/>
          <p14:tracePt t="214900" x="6083300" y="3822700"/>
          <p14:tracePt t="214916" x="6096000" y="3816350"/>
          <p14:tracePt t="214950" x="6102350" y="3810000"/>
          <p14:tracePt t="214978" x="6108700" y="3803650"/>
          <p14:tracePt t="215600" x="6076950" y="3803650"/>
          <p14:tracePt t="215607" x="6026150" y="3784600"/>
          <p14:tracePt t="215621" x="5969000" y="3765550"/>
          <p14:tracePt t="215630" x="5911850" y="3746500"/>
          <p14:tracePt t="215647" x="5848350" y="3740150"/>
          <p14:tracePt t="215664" x="5695950" y="3721100"/>
          <p14:tracePt t="215681" x="5435600" y="3676650"/>
          <p14:tracePt t="215699" x="5149850" y="3644900"/>
          <p14:tracePt t="215714" x="5010150" y="3632200"/>
          <p14:tracePt t="215730" x="4635500" y="3587750"/>
          <p14:tracePt t="215748" x="4267200" y="3517900"/>
          <p14:tracePt t="215764" x="4064000" y="3479800"/>
          <p14:tracePt t="215780" x="3848100" y="3454400"/>
          <p14:tracePt t="215797" x="3079750" y="3270250"/>
          <p14:tracePt t="215814" x="2825750" y="3213100"/>
          <p14:tracePt t="215830" x="2565400" y="3136900"/>
          <p14:tracePt t="215847" x="2159000" y="3041650"/>
          <p14:tracePt t="215863" x="1892300" y="2978150"/>
          <p14:tracePt t="215882" x="1663700" y="2933700"/>
          <p14:tracePt t="215896" x="1562100" y="2901950"/>
          <p14:tracePt t="215913" x="1416050" y="2870200"/>
          <p14:tracePt t="215930" x="1301750" y="2825750"/>
          <p14:tracePt t="215946" x="1250950" y="2806700"/>
          <p14:tracePt t="215963" x="1174750" y="2781300"/>
          <p14:tracePt t="215979" x="1123950" y="2762250"/>
          <p14:tracePt t="215996" x="1104900" y="2749550"/>
          <p14:tracePt t="216014" x="1079500" y="2736850"/>
          <p14:tracePt t="216029" x="1066800" y="2724150"/>
          <p14:tracePt t="216046" x="1060450" y="2717800"/>
          <p14:tracePt t="216063" x="1054100" y="2705100"/>
          <p14:tracePt t="216079" x="1054100" y="2698750"/>
          <p14:tracePt t="216113" x="1054100" y="2686050"/>
          <p14:tracePt t="216129" x="1054100" y="2679700"/>
          <p14:tracePt t="216146" x="1060450" y="2660650"/>
          <p14:tracePt t="216162" x="1066800" y="2628900"/>
          <p14:tracePt t="216179" x="1073150" y="2616200"/>
          <p14:tracePt t="216196" x="1085850" y="2597150"/>
          <p14:tracePt t="216212" x="1092200" y="2590800"/>
          <p14:tracePt t="216228" x="1098550" y="2590800"/>
          <p14:tracePt t="216246" x="1111250" y="2584450"/>
          <p14:tracePt t="216262" x="1130300" y="2578100"/>
          <p14:tracePt t="216278" x="1136650" y="2578100"/>
          <p14:tracePt t="216295" x="1143000" y="2578100"/>
          <p14:tracePt t="216312" x="1162050" y="2578100"/>
          <p14:tracePt t="216328" x="1174750" y="2578100"/>
          <p14:tracePt t="216345" x="1193800" y="2584450"/>
          <p14:tracePt t="216361" x="1200150" y="2584450"/>
          <p14:tracePt t="216379" x="1219200" y="2590800"/>
          <p14:tracePt t="216395" x="1225550" y="2590800"/>
          <p14:tracePt t="216411" x="1238250" y="2590800"/>
          <p14:tracePt t="216428" x="1257300" y="2590800"/>
          <p14:tracePt t="216444" x="1270000" y="2584450"/>
          <p14:tracePt t="216461" x="1276350" y="2584450"/>
          <p14:tracePt t="216478" x="1295400" y="2571750"/>
          <p14:tracePt t="216494" x="1314450" y="2559050"/>
          <p14:tracePt t="216511" x="1333500" y="2552700"/>
          <p14:tracePt t="216527" x="1352550" y="2540000"/>
          <p14:tracePt t="216544" x="1390650" y="2520950"/>
          <p14:tracePt t="216561" x="1409700" y="2514600"/>
          <p14:tracePt t="216577" x="1466850" y="2501900"/>
          <p14:tracePt t="216594" x="1562100" y="2482850"/>
          <p14:tracePt t="216611" x="1657350" y="2476500"/>
          <p14:tracePt t="216627" x="1695450" y="2463800"/>
          <p14:tracePt t="216644" x="1790700" y="2457450"/>
          <p14:tracePt t="216660" x="1885950" y="2451100"/>
          <p14:tracePt t="216677" x="1936750" y="2451100"/>
          <p14:tracePt t="216694" x="2025650" y="2438400"/>
          <p14:tracePt t="216710" x="2120900" y="2419350"/>
          <p14:tracePt t="216727" x="2178050" y="2413000"/>
          <p14:tracePt t="216744" x="2279650" y="2406650"/>
          <p14:tracePt t="216760" x="2349500" y="2387600"/>
          <p14:tracePt t="216777" x="2381250" y="2387600"/>
          <p14:tracePt t="216793" x="2425700" y="2387600"/>
          <p14:tracePt t="216810" x="2470150" y="2387600"/>
          <p14:tracePt t="216826" x="2489200" y="2381250"/>
          <p14:tracePt t="216843" x="2520950" y="2381250"/>
          <p14:tracePt t="216859" x="2546350" y="2387600"/>
          <p14:tracePt t="216877" x="2578100" y="2400300"/>
          <p14:tracePt t="216893" x="2603500" y="2425700"/>
          <p14:tracePt t="216909" x="2628900" y="2444750"/>
          <p14:tracePt t="216926" x="2660650" y="2489200"/>
          <p14:tracePt t="216943" x="2705100" y="2552700"/>
          <p14:tracePt t="216959" x="2730500" y="2597150"/>
          <p14:tracePt t="216976" x="2787650" y="2774950"/>
          <p14:tracePt t="216993" x="2794000" y="2825750"/>
          <p14:tracePt t="217010" x="2806700" y="2901950"/>
          <p14:tracePt t="217026" x="2832100" y="3098800"/>
          <p14:tracePt t="217042" x="2832100" y="3175000"/>
          <p14:tracePt t="217060" x="2832100" y="3327400"/>
          <p14:tracePt t="217076" x="2832100" y="3409950"/>
          <p14:tracePt t="217092" x="2832100" y="3536950"/>
          <p14:tracePt t="217109" x="2844800" y="3663950"/>
          <p14:tracePt t="217126" x="2851150" y="3708400"/>
          <p14:tracePt t="217142" x="2857500" y="3797300"/>
          <p14:tracePt t="217159" x="2857500" y="3854450"/>
          <p14:tracePt t="217175" x="2857500" y="3873500"/>
          <p14:tracePt t="217192" x="2870200" y="3924300"/>
          <p14:tracePt t="217208" x="2870200" y="3968750"/>
          <p14:tracePt t="217225" x="2870200" y="3975100"/>
          <p14:tracePt t="217242" x="2870200" y="4000500"/>
          <p14:tracePt t="217258" x="2870200" y="4013200"/>
          <p14:tracePt t="217275" x="2870200" y="4019550"/>
          <p14:tracePt t="217326" x="2870200" y="4013200"/>
          <p14:tracePt t="217340" x="2870200" y="4006850"/>
          <p14:tracePt t="217347" x="2870200" y="4000500"/>
          <p14:tracePt t="217361" x="2870200" y="3994150"/>
          <p14:tracePt t="217375" x="2870200" y="3975100"/>
          <p14:tracePt t="217391" x="2870200" y="3962400"/>
          <p14:tracePt t="217408" x="2870200" y="3937000"/>
          <p14:tracePt t="217425" x="2857500" y="3867150"/>
          <p14:tracePt t="217441" x="2857500" y="3752850"/>
          <p14:tracePt t="217458" x="2857500" y="3676650"/>
          <p14:tracePt t="217474" x="2838450" y="3543300"/>
          <p14:tracePt t="217491" x="2819400" y="3390900"/>
          <p14:tracePt t="217508" x="2800350" y="3308350"/>
          <p14:tracePt t="217524" x="2774950" y="3143250"/>
          <p14:tracePt t="217541" x="2730500" y="2997200"/>
          <p14:tracePt t="217558" x="2692400" y="2857500"/>
          <p14:tracePt t="217574" x="2679700" y="2806700"/>
          <p14:tracePt t="217591" x="2660650" y="2762250"/>
          <p14:tracePt t="217608" x="2635250" y="2673350"/>
          <p14:tracePt t="217624" x="2635250" y="2667000"/>
          <p14:tracePt t="217642" x="2628900" y="2654300"/>
          <p14:tracePt t="217676" x="2628900" y="2660650"/>
          <p14:tracePt t="217691" x="2628900" y="2667000"/>
          <p14:tracePt t="217697" x="2628900" y="2673350"/>
          <p14:tracePt t="217711" x="2635250" y="2686050"/>
          <p14:tracePt t="217724" x="2641600" y="2692400"/>
          <p14:tracePt t="217740" x="2647950" y="2717800"/>
          <p14:tracePt t="217757" x="2654300" y="2736850"/>
          <p14:tracePt t="217773" x="2660650" y="2794000"/>
          <p14:tracePt t="217790" x="2679700" y="2914650"/>
          <p14:tracePt t="217806" x="2692400" y="3003550"/>
          <p14:tracePt t="217824" x="2724150" y="3225800"/>
          <p14:tracePt t="217840" x="2743200" y="3454400"/>
          <p14:tracePt t="217856" x="2762250" y="3556000"/>
          <p14:tracePt t="217873" x="2794000" y="3759200"/>
          <p14:tracePt t="217890" x="2825750" y="3930650"/>
          <p14:tracePt t="217906" x="2844800" y="3994150"/>
          <p14:tracePt t="217923" x="2857500" y="4089400"/>
          <p14:tracePt t="217940" x="2876550" y="4140200"/>
          <p14:tracePt t="217956" x="2882900" y="4165600"/>
          <p14:tracePt t="217973" x="2889250" y="4184650"/>
          <p14:tracePt t="217989" x="2895600" y="4184650"/>
          <p14:tracePt t="218112" x="2889250" y="4184650"/>
          <p14:tracePt t="218168" x="2882900" y="4178300"/>
          <p14:tracePt t="218203" x="2876550" y="4171950"/>
          <p14:tracePt t="218245" x="2870200" y="4171950"/>
          <p14:tracePt t="220147" x="2863850" y="4210050"/>
          <p14:tracePt t="220154" x="2844800" y="4273550"/>
          <p14:tracePt t="220164" x="2825750" y="4343400"/>
          <p14:tracePt t="220183" x="2774950" y="4514850"/>
          <p14:tracePt t="220198" x="2743200" y="4603750"/>
          <p14:tracePt t="220214" x="2711450" y="4724400"/>
          <p14:tracePt t="220232" x="2654300" y="4883150"/>
          <p14:tracePt t="220248" x="2597150" y="5029200"/>
          <p14:tracePt t="220265" x="2565400" y="5086350"/>
          <p14:tracePt t="220281" x="2520950" y="5175250"/>
          <p14:tracePt t="220298" x="2514600" y="5213350"/>
          <p14:tracePt t="220315" x="2514600" y="5219700"/>
          <p14:tracePt t="220331" x="2501900" y="5232400"/>
          <p14:tracePt t="220348" x="2495550" y="5232400"/>
          <p14:tracePt t="220393" x="2495550" y="5226050"/>
          <p14:tracePt t="220421" x="2489200" y="5226050"/>
          <p14:tracePt t="220435" x="2482850" y="5232400"/>
          <p14:tracePt t="220442" x="2476500" y="5232400"/>
          <p14:tracePt t="223404" x="2476500" y="5226050"/>
          <p14:tracePt t="223411" x="2463800" y="5207000"/>
          <p14:tracePt t="223426" x="2457450" y="5181600"/>
          <p14:tracePt t="223436" x="2451100" y="5162550"/>
          <p14:tracePt t="223454" x="2438400" y="5137150"/>
          <p14:tracePt t="223470" x="2432050" y="5124450"/>
          <p14:tracePt t="223487" x="2419350" y="5092700"/>
          <p14:tracePt t="223504" x="2406650" y="5054600"/>
          <p14:tracePt t="223520" x="2393950" y="5035550"/>
          <p14:tracePt t="223537" x="2368550" y="4972050"/>
          <p14:tracePt t="223553" x="2343150" y="4889500"/>
          <p14:tracePt t="223570" x="2324100" y="4832350"/>
          <p14:tracePt t="223587" x="2305050" y="4705350"/>
          <p14:tracePt t="223603" x="2279650" y="4559300"/>
          <p14:tracePt t="223620" x="2266950" y="4470400"/>
          <p14:tracePt t="223636" x="2235200" y="4286250"/>
          <p14:tracePt t="223653" x="2216150" y="4121150"/>
          <p14:tracePt t="223669" x="2209800" y="4044950"/>
          <p14:tracePt t="223686" x="2197100" y="3924300"/>
          <p14:tracePt t="223703" x="2190750" y="3873500"/>
          <p14:tracePt t="223720" x="2165350" y="3746500"/>
          <p14:tracePt t="223736" x="2165350" y="3708400"/>
          <p14:tracePt t="223753" x="2152650" y="3676650"/>
          <p14:tracePt t="223769" x="2133600" y="3594100"/>
          <p14:tracePt t="223786" x="2114550" y="3524250"/>
          <p14:tracePt t="223802" x="2108200" y="3473450"/>
          <p14:tracePt t="223819" x="2101850" y="3403600"/>
          <p14:tracePt t="223836" x="2082800" y="3333750"/>
          <p14:tracePt t="223853" x="2076450" y="3302000"/>
          <p14:tracePt t="223868" x="2070100" y="3206750"/>
          <p14:tracePt t="223885" x="2057400" y="3117850"/>
          <p14:tracePt t="223903" x="2044700" y="2997200"/>
          <p14:tracePt t="223919" x="2032000" y="2959100"/>
          <p14:tracePt t="223935" x="2006600" y="2870200"/>
          <p14:tracePt t="223952" x="1993900" y="2832100"/>
          <p14:tracePt t="223968" x="1987550" y="2806700"/>
          <p14:tracePt t="223985" x="1981200" y="2794000"/>
          <p14:tracePt t="224002" x="1968500" y="2774950"/>
          <p14:tracePt t="224018" x="1968500" y="2768600"/>
          <p14:tracePt t="224035" x="1955800" y="2755900"/>
          <p14:tracePt t="224051" x="1949450" y="2749550"/>
          <p14:tracePt t="224068" x="1943100" y="2743200"/>
          <p14:tracePt t="224085" x="1936750" y="2730500"/>
          <p14:tracePt t="224101" x="1930400" y="2717800"/>
          <p14:tracePt t="224118" x="1917700" y="2692400"/>
          <p14:tracePt t="224135" x="1898650" y="2641600"/>
          <p14:tracePt t="224151" x="1879600" y="2597150"/>
          <p14:tracePt t="224168" x="1841500" y="2501900"/>
          <p14:tracePt t="224184" x="1809750" y="2400300"/>
          <p14:tracePt t="224201" x="1790700" y="2362200"/>
          <p14:tracePt t="224218" x="1746250" y="2286000"/>
          <p14:tracePt t="224234" x="1720850" y="2235200"/>
          <p14:tracePt t="224251" x="1695450" y="2216150"/>
          <p14:tracePt t="224268" x="1676400" y="2190750"/>
          <p14:tracePt t="224284" x="1657350" y="2171700"/>
          <p14:tracePt t="224301" x="1651000" y="2165350"/>
          <p14:tracePt t="224317" x="1644650" y="2165350"/>
          <p14:tracePt t="224334" x="1644650" y="2159000"/>
          <p14:tracePt t="224365" x="1644650" y="2165350"/>
          <p14:tracePt t="224393" x="1644650" y="2171700"/>
          <p14:tracePt t="224414" x="1644650" y="2178050"/>
          <p14:tracePt t="224443" x="1651000" y="2190750"/>
          <p14:tracePt t="224464" x="1657350" y="2197100"/>
          <p14:tracePt t="224492" x="1663700" y="2203450"/>
          <p14:tracePt t="224506" x="1670050" y="2209800"/>
          <p14:tracePt t="224513" x="1676400" y="2216150"/>
          <p14:tracePt t="224527" x="1682750" y="2228850"/>
          <p14:tracePt t="224536" x="1695450" y="2247900"/>
          <p14:tracePt t="224550" x="1708150" y="2279650"/>
          <p14:tracePt t="224566" x="1758950" y="2355850"/>
          <p14:tracePt t="224583" x="1828800" y="2482850"/>
          <p14:tracePt t="224599" x="1866900" y="2552700"/>
          <p14:tracePt t="224616" x="1905000" y="2609850"/>
          <p14:tracePt t="224634" x="2038350" y="2838450"/>
          <p14:tracePt t="224649" x="2076450" y="2921000"/>
          <p14:tracePt t="224666" x="2120900" y="3016250"/>
          <p14:tracePt t="224682" x="2203450" y="3187700"/>
          <p14:tracePt t="224699" x="2279650" y="3365500"/>
          <p14:tracePt t="224716" x="2362200" y="3524250"/>
          <p14:tracePt t="224733" x="2393950" y="3594100"/>
          <p14:tracePt t="224749" x="2457450" y="3714750"/>
          <p14:tracePt t="224766" x="2520950" y="3810000"/>
          <p14:tracePt t="224782" x="2546350" y="3841750"/>
          <p14:tracePt t="224799" x="2590800" y="3886200"/>
          <p14:tracePt t="224816" x="2641600" y="3930650"/>
          <p14:tracePt t="224832" x="2654300" y="3943350"/>
          <p14:tracePt t="224849" x="2679700" y="3956050"/>
          <p14:tracePt t="224866" x="2686050" y="3962400"/>
          <p14:tracePt t="224882" x="2686050" y="3968750"/>
          <p14:tracePt t="224899" x="2692400" y="3968750"/>
          <p14:tracePt t="224955" x="2686050" y="3968750"/>
          <p14:tracePt t="224969" x="2679700" y="3968750"/>
          <p14:tracePt t="224976" x="2673350" y="3962400"/>
          <p14:tracePt t="224985" x="2660650" y="3962400"/>
          <p14:tracePt t="224998" x="2641600" y="3962400"/>
          <p14:tracePt t="225015" x="2628900" y="3956050"/>
          <p14:tracePt t="225032" x="2578100" y="3943350"/>
          <p14:tracePt t="225048" x="2482850" y="3917950"/>
          <p14:tracePt t="225065" x="2438400" y="3911600"/>
          <p14:tracePt t="225082" x="2330450" y="3854450"/>
          <p14:tracePt t="225098" x="2222500" y="3759200"/>
          <p14:tracePt t="225114" x="2171700" y="3695700"/>
          <p14:tracePt t="225131" x="2095500" y="3536950"/>
          <p14:tracePt t="225148" x="2063750" y="3321050"/>
          <p14:tracePt t="225165" x="2070100" y="3054350"/>
          <p14:tracePt t="225181" x="2101850" y="2940050"/>
          <p14:tracePt t="225198" x="2197100" y="2705100"/>
          <p14:tracePt t="225215" x="2324100" y="2476500"/>
          <p14:tracePt t="225231" x="2387600" y="2368550"/>
          <p14:tracePt t="225247" x="2463800" y="2286000"/>
          <p14:tracePt t="225265" x="2628900" y="2127250"/>
          <p14:tracePt t="225281" x="2679700" y="2108200"/>
          <p14:tracePt t="225297" x="2711450" y="2095500"/>
          <p14:tracePt t="225314" x="2819400" y="2089150"/>
          <p14:tracePt t="225330" x="2901950" y="2108200"/>
          <p14:tracePt t="225348" x="3016250" y="2171700"/>
          <p14:tracePt t="225364" x="3060700" y="2222500"/>
          <p14:tracePt t="225381" x="3162300" y="2336800"/>
          <p14:tracePt t="225398" x="3251200" y="2508250"/>
          <p14:tracePt t="225413" x="3302000" y="2616200"/>
          <p14:tracePt t="225430" x="3397250" y="2813050"/>
          <p14:tracePt t="225447" x="3473450" y="3035300"/>
          <p14:tracePt t="225463" x="3505200" y="3162300"/>
          <p14:tracePt t="225481" x="3536950" y="3371850"/>
          <p14:tracePt t="225496" x="3530600" y="3524250"/>
          <p14:tracePt t="225514" x="3511550" y="3594100"/>
          <p14:tracePt t="225530" x="3473450" y="3727450"/>
          <p14:tracePt t="225546" x="3416300" y="3860800"/>
          <p14:tracePt t="225563" x="3359150" y="3917950"/>
          <p14:tracePt t="225580" x="3257550" y="4038600"/>
          <p14:tracePt t="225596" x="3200400" y="4076700"/>
          <p14:tracePt t="225613" x="3079750" y="4140200"/>
          <p14:tracePt t="225630" x="2895600" y="4171950"/>
          <p14:tracePt t="225646" x="2794000" y="4184650"/>
          <p14:tracePt t="225663" x="2647950" y="4191000"/>
          <p14:tracePt t="225679" x="2546350" y="4178300"/>
          <p14:tracePt t="225696" x="2501900" y="4165600"/>
          <p14:tracePt t="225713" x="2425700" y="4140200"/>
          <p14:tracePt t="225729" x="2419350" y="4121150"/>
          <p14:tracePt t="225746" x="2381250" y="4038600"/>
          <p14:tracePt t="227682" x="2413000" y="4013200"/>
          <p14:tracePt t="227688" x="2457450" y="3968750"/>
          <p14:tracePt t="227702" x="2501900" y="3930650"/>
          <p14:tracePt t="227709" x="2552700" y="3886200"/>
          <p14:tracePt t="227725" x="2597150" y="3835400"/>
          <p14:tracePt t="227738" x="2654300" y="3790950"/>
          <p14:tracePt t="227755" x="2794000" y="3689350"/>
          <p14:tracePt t="227773" x="2940050" y="3568700"/>
          <p14:tracePt t="227788" x="2997200" y="3511550"/>
          <p14:tracePt t="227805" x="3124200" y="3397250"/>
          <p14:tracePt t="227822" x="3263900" y="3308350"/>
          <p14:tracePt t="227839" x="3359150" y="3257550"/>
          <p14:tracePt t="227855" x="3524250" y="3155950"/>
          <p14:tracePt t="227872" x="3676650" y="3054350"/>
          <p14:tracePt t="227888" x="3740150" y="3016250"/>
          <p14:tracePt t="227906" x="3860800" y="2927350"/>
          <p14:tracePt t="227921" x="3987800" y="2838450"/>
          <p14:tracePt t="227938" x="4051300" y="2813050"/>
          <p14:tracePt t="227942" x="4108450" y="2781300"/>
          <p14:tracePt t="227958" x="4178300" y="2743200"/>
          <p14:tracePt t="227971" x="4248150" y="2724150"/>
          <p14:tracePt t="227988" x="4318000" y="2692400"/>
          <p14:tracePt t="228004" x="4381500" y="2667000"/>
          <p14:tracePt t="228021" x="4400550" y="2667000"/>
          <p14:tracePt t="228039" x="4445000" y="2667000"/>
          <p14:tracePt t="228054" x="4495800" y="2679700"/>
          <p14:tracePt t="228071" x="4514850" y="2692400"/>
          <p14:tracePt t="228088" x="4546600" y="2705100"/>
          <p14:tracePt t="228104" x="4603750" y="2717800"/>
          <p14:tracePt t="228121" x="4635500" y="2736850"/>
          <p14:tracePt t="228138" x="4679950" y="2743200"/>
          <p14:tracePt t="228154" x="4730750" y="2749550"/>
          <p14:tracePt t="228171" x="4749800" y="2749550"/>
          <p14:tracePt t="228187" x="4806950" y="2749550"/>
          <p14:tracePt t="228204" x="4851400" y="2730500"/>
          <p14:tracePt t="228222" x="4908550" y="2724150"/>
          <p14:tracePt t="228238" x="4933950" y="2717800"/>
          <p14:tracePt t="228254" x="4965700" y="2717800"/>
          <p14:tracePt t="228271" x="5048250" y="2717800"/>
          <p14:tracePt t="228287" x="5086350" y="2717800"/>
          <p14:tracePt t="228303" x="5130800" y="2717800"/>
          <p14:tracePt t="228321" x="5187950" y="2743200"/>
          <p14:tracePt t="228337" x="5232400" y="2755900"/>
          <p14:tracePt t="228355" x="5264150" y="2787650"/>
          <p14:tracePt t="228370" x="5270500" y="2800350"/>
          <p14:tracePt t="228386" x="5289550" y="2825750"/>
          <p14:tracePt t="228404" x="5295900" y="2844800"/>
          <p14:tracePt t="228420" x="5302250" y="2857500"/>
          <p14:tracePt t="228437" x="5302250" y="2870200"/>
          <p14:tracePt t="228453" x="5302250" y="2895600"/>
          <p14:tracePt t="228469" x="5302250" y="2914650"/>
          <p14:tracePt t="228486" x="5283200" y="2959100"/>
          <p14:tracePt t="228503" x="5226050" y="3016250"/>
          <p14:tracePt t="228519" x="5168900" y="3054350"/>
          <p14:tracePt t="228537" x="5086350" y="3092450"/>
          <p14:tracePt t="228553" x="4787900" y="3200400"/>
          <p14:tracePt t="228569" x="4641850" y="3232150"/>
          <p14:tracePt t="228587" x="4279900" y="3270250"/>
          <p14:tracePt t="228603" x="4070350" y="3270250"/>
          <p14:tracePt t="228619" x="3651250" y="3263900"/>
          <p14:tracePt t="228636" x="3213100" y="3219450"/>
          <p14:tracePt t="228653" x="3022600" y="3194050"/>
          <p14:tracePt t="228669" x="2622550" y="3130550"/>
          <p14:tracePt t="228686" x="2279650" y="3079750"/>
          <p14:tracePt t="228702" x="2152650" y="3060700"/>
          <p14:tracePt t="228719" x="1924050" y="3016250"/>
          <p14:tracePt t="228735" x="1720850" y="2997200"/>
          <p14:tracePt t="228752" x="1644650" y="2997200"/>
          <p14:tracePt t="228769" x="1492250" y="2997200"/>
          <p14:tracePt t="228785" x="1397000" y="2997200"/>
          <p14:tracePt t="228802" x="1358900" y="2997200"/>
          <p14:tracePt t="228818" x="1308100" y="2997200"/>
          <p14:tracePt t="228835" x="1276350" y="2990850"/>
          <p14:tracePt t="228852" x="1263650" y="2990850"/>
          <p14:tracePt t="228869" x="1238250" y="2990850"/>
          <p14:tracePt t="228885" x="1225550" y="2990850"/>
          <p14:tracePt t="228902" x="1212850" y="2984500"/>
          <p14:tracePt t="228918" x="1193800" y="2984500"/>
          <p14:tracePt t="228935" x="1187450" y="2984500"/>
          <p14:tracePt t="228952" x="1181100" y="2984500"/>
          <p14:tracePt t="228993" x="1187450" y="2984500"/>
          <p14:tracePt t="229028" x="1193800" y="2990850"/>
          <p14:tracePt t="229036" x="1200150" y="2990850"/>
          <p14:tracePt t="229064" x="1206500" y="2997200"/>
          <p14:tracePt t="229078" x="1212850" y="2997200"/>
          <p14:tracePt t="229087" x="1219200" y="3003550"/>
          <p14:tracePt t="229101" x="1225550" y="3003550"/>
          <p14:tracePt t="229117" x="1238250" y="3009900"/>
          <p14:tracePt t="229134" x="1244600" y="3016250"/>
          <p14:tracePt t="229151" x="1257300" y="3022600"/>
          <p14:tracePt t="229167" x="1263650" y="3028950"/>
          <p14:tracePt t="229184" x="1333500" y="3054350"/>
          <p14:tracePt t="229201" x="1377950" y="3067050"/>
          <p14:tracePt t="229218" x="1460500" y="3079750"/>
          <p14:tracePt t="229234" x="1524000" y="3092450"/>
          <p14:tracePt t="229250" x="1689100" y="3092450"/>
          <p14:tracePt t="229267" x="1847850" y="3079750"/>
          <p14:tracePt t="229283" x="1898650" y="3060700"/>
          <p14:tracePt t="229300" x="1993900" y="3041650"/>
          <p14:tracePt t="229317" x="2038350" y="3028950"/>
          <p14:tracePt t="229333" x="2051050" y="3022600"/>
          <p14:tracePt t="229350" x="2057400" y="3022600"/>
          <p14:tracePt t="229534" x="2051050" y="3022600"/>
          <p14:tracePt t="229737" x="2057400" y="3022600"/>
          <p14:tracePt t="229765" x="2057400" y="3028950"/>
          <p14:tracePt t="229786" x="2057400" y="3041650"/>
          <p14:tracePt t="229793" x="2063750" y="3048000"/>
          <p14:tracePt t="229808" x="2063750" y="3054350"/>
          <p14:tracePt t="229816" x="2063750" y="3067050"/>
          <p14:tracePt t="230837" x="2063750" y="3073400"/>
          <p14:tracePt t="230851" x="2070100" y="3079750"/>
          <p14:tracePt t="230858" x="2076450" y="3092450"/>
          <p14:tracePt t="230872" x="2076450" y="3105150"/>
          <p14:tracePt t="230881" x="2082800" y="3117850"/>
          <p14:tracePt t="230894" x="2089150" y="3130550"/>
          <p14:tracePt t="230911" x="2095500" y="3168650"/>
          <p14:tracePt t="230928" x="2108200" y="3206750"/>
          <p14:tracePt t="230944" x="2114550" y="3219450"/>
          <p14:tracePt t="230961" x="2114550" y="3244850"/>
          <p14:tracePt t="230978" x="2133600" y="3289300"/>
          <p14:tracePt t="230994" x="2139950" y="3302000"/>
          <p14:tracePt t="230998" x="2152650" y="3314700"/>
          <p14:tracePt t="231014" x="2152650" y="3327400"/>
          <p14:tracePt t="231027" x="2159000" y="3333750"/>
          <p14:tracePt t="231044" x="2171700" y="3352800"/>
          <p14:tracePt t="231061" x="2184400" y="3365500"/>
          <p14:tracePt t="231077" x="2184400" y="3371850"/>
          <p14:tracePt t="231094" x="2203450" y="3384550"/>
          <p14:tracePt t="231111" x="2209800" y="3390900"/>
          <p14:tracePt t="231127" x="2216150" y="3397250"/>
          <p14:tracePt t="231144" x="2222500" y="3403600"/>
          <p14:tracePt t="231160" x="2241550" y="3409950"/>
          <p14:tracePt t="231177" x="2247900" y="3416300"/>
          <p14:tracePt t="231194" x="2254250" y="3422650"/>
          <p14:tracePt t="231210" x="2266950" y="3429000"/>
          <p14:tracePt t="231244" x="2273300" y="3435350"/>
          <p14:tracePt t="231260" x="2279650" y="3435350"/>
          <p14:tracePt t="231300" x="2286000" y="3435350"/>
          <p14:tracePt t="231504" x="2286000" y="3429000"/>
          <p14:tracePt t="231524" x="2286000" y="3422650"/>
          <p14:tracePt t="231531" x="2286000" y="3416300"/>
          <p14:tracePt t="231542" x="2279650" y="3409950"/>
          <p14:tracePt t="231559" x="2273300" y="3403600"/>
          <p14:tracePt t="231575" x="2266950" y="3397250"/>
          <p14:tracePt t="231592" x="2260600" y="3390900"/>
          <p14:tracePt t="231609" x="2222500" y="3333750"/>
          <p14:tracePt t="231625" x="2209800" y="3314700"/>
          <p14:tracePt t="231644" x="2171700" y="3270250"/>
          <p14:tracePt t="231659" x="2146300" y="3251200"/>
          <p14:tracePt t="231675" x="2114550" y="3206750"/>
          <p14:tracePt t="231692" x="2082800" y="3168650"/>
          <p14:tracePt t="231708" x="2070100" y="3155950"/>
          <p14:tracePt t="231725" x="2057400" y="3130550"/>
          <p14:tracePt t="231742" x="2044700" y="3111500"/>
          <p14:tracePt t="231758" x="2044700" y="3098800"/>
          <p14:tracePt t="231774" x="2038350" y="3079750"/>
          <p14:tracePt t="231791" x="2038350" y="3067050"/>
          <p14:tracePt t="231808" x="2038350" y="3054350"/>
          <p14:tracePt t="231825" x="2038350" y="3035300"/>
          <p14:tracePt t="231842" x="2038350" y="3009900"/>
          <p14:tracePt t="231858" x="2038350" y="3003550"/>
          <p14:tracePt t="231875" x="2038350" y="2984500"/>
          <p14:tracePt t="231891" x="2038350" y="2965450"/>
          <p14:tracePt t="231908" x="2038350" y="2959100"/>
          <p14:tracePt t="231924" x="2038350" y="2946400"/>
          <p14:tracePt t="231941" x="2038350" y="2940050"/>
          <p14:tracePt t="231961" x="2032000" y="2933700"/>
          <p14:tracePt t="231981" x="2032000" y="2927350"/>
          <p14:tracePt t="232022" x="2032000" y="2921000"/>
          <p14:tracePt t="232043" x="2032000" y="2914650"/>
          <p14:tracePt t="232051" x="2032000" y="2908300"/>
          <p14:tracePt t="232093" x="2025650" y="2901950"/>
          <p14:tracePt t="232099" x="2025650" y="2895600"/>
          <p14:tracePt t="232121" x="2019300" y="2889250"/>
          <p14:tracePt t="232135" x="2019300" y="2882900"/>
          <p14:tracePt t="232163" x="2012950" y="2876550"/>
          <p14:tracePt t="232226" x="2012950" y="2870200"/>
          <p14:tracePt t="232261" x="2006600" y="2863850"/>
          <p14:tracePt t="232331" x="2006600" y="2870200"/>
          <p14:tracePt t="232380" x="2006600" y="2876550"/>
          <p14:tracePt t="232409" x="2012950" y="2876550"/>
          <p14:tracePt t="232437" x="2012950" y="2882900"/>
          <p14:tracePt t="232443" x="2019300" y="2889250"/>
          <p14:tracePt t="232456" x="2019300" y="2895600"/>
          <p14:tracePt t="232473" x="2025650" y="2901950"/>
          <p14:tracePt t="232489" x="2025650" y="2914650"/>
          <p14:tracePt t="232506" x="2038350" y="2965450"/>
          <p14:tracePt t="232522" x="2044700" y="3035300"/>
          <p14:tracePt t="232539" x="2063750" y="3092450"/>
          <p14:tracePt t="232556" x="2095500" y="3175000"/>
          <p14:tracePt t="232572" x="2114550" y="3219450"/>
          <p14:tracePt t="232589" x="2146300" y="3295650"/>
          <p14:tracePt t="232605" x="2171700" y="3346450"/>
          <p14:tracePt t="232622" x="2184400" y="3359150"/>
          <p14:tracePt t="232638" x="2190750" y="3371850"/>
          <p14:tracePt t="232655" x="2203450" y="3378200"/>
          <p14:tracePt t="232689" x="2203450" y="3384550"/>
          <p14:tracePt t="232914" x="2203450" y="3390900"/>
          <p14:tracePt t="232935" x="2209800" y="3397250"/>
          <p14:tracePt t="232963" x="2216150" y="3403600"/>
          <p14:tracePt t="232998" x="2222500" y="3409950"/>
          <p14:tracePt t="233033" x="2228850" y="3409950"/>
          <p14:tracePt t="233082" x="2235200" y="3409950"/>
          <p14:tracePt t="233363" x="2235200" y="3403600"/>
          <p14:tracePt t="233377" x="2228850" y="3397250"/>
          <p14:tracePt t="233383" x="2228850" y="3390900"/>
          <p14:tracePt t="233398" x="2222500" y="3384550"/>
          <p14:tracePt t="233420" x="2209800" y="3371850"/>
          <p14:tracePt t="233426" x="2203450" y="3359150"/>
          <p14:tracePt t="233435" x="2190750" y="3333750"/>
          <p14:tracePt t="233452" x="2178050" y="3302000"/>
          <p14:tracePt t="233469" x="2133600" y="3225800"/>
          <p14:tracePt t="233485" x="2089150" y="3143250"/>
          <p14:tracePt t="233503" x="2038350" y="3073400"/>
          <p14:tracePt t="233519" x="2012950" y="3041650"/>
          <p14:tracePt t="233535" x="1974850" y="2984500"/>
          <p14:tracePt t="233552" x="1936750" y="2952750"/>
          <p14:tracePt t="233568" x="1924050" y="2927350"/>
          <p14:tracePt t="233585" x="1911350" y="2921000"/>
          <p14:tracePt t="233602" x="1892300" y="2895600"/>
          <p14:tracePt t="233618" x="1879600" y="2889250"/>
          <p14:tracePt t="233636" x="1873250" y="2882900"/>
          <p14:tracePt t="233651" x="1873250" y="2876550"/>
          <p14:tracePt t="233668" x="1866900" y="2876550"/>
          <p14:tracePt t="234247" x="1866900" y="2882900"/>
          <p14:tracePt t="234296" x="1866900" y="2889250"/>
          <p14:tracePt t="234338" x="1866900" y="2895600"/>
          <p14:tracePt t="234359" x="1873250" y="2895600"/>
          <p14:tracePt t="234367" x="1879600" y="2895600"/>
          <p14:tracePt t="234380" x="1892300" y="2901950"/>
          <p14:tracePt t="234387" x="1898650" y="2901950"/>
          <p14:tracePt t="234398" x="1905000" y="2908300"/>
          <p14:tracePt t="234416" x="1917700" y="2908300"/>
          <p14:tracePt t="234432" x="1930400" y="2914650"/>
          <p14:tracePt t="234449" x="1968500" y="2914650"/>
          <p14:tracePt t="234465" x="2006600" y="2914650"/>
          <p14:tracePt t="234482" x="2025650" y="2914650"/>
          <p14:tracePt t="234499" x="2044700" y="2914650"/>
          <p14:tracePt t="234515" x="2095500" y="2914650"/>
          <p14:tracePt t="234532" x="2127250" y="2914650"/>
          <p14:tracePt t="234548" x="2171700" y="2914650"/>
          <p14:tracePt t="234565" x="2184400" y="2908300"/>
          <p14:tracePt t="234582" x="2209800" y="2908300"/>
          <p14:tracePt t="234598" x="2222500" y="2908300"/>
          <p14:tracePt t="234615" x="2228850" y="2908300"/>
          <p14:tracePt t="234640" x="2235200" y="2908300"/>
          <p14:tracePt t="234689" x="2241550" y="2901950"/>
          <p14:tracePt t="234934" x="2247900" y="2901950"/>
          <p14:tracePt t="234970" x="2254250" y="2901950"/>
          <p14:tracePt t="234990" x="2260600" y="2901950"/>
          <p14:tracePt t="234999" x="2266950" y="2901950"/>
          <p14:tracePt t="235019" x="2273300" y="2901950"/>
          <p14:tracePt t="235026" x="2279650" y="2901950"/>
          <p14:tracePt t="235040" x="2286000" y="2901950"/>
          <p14:tracePt t="235061" x="2292350" y="2901950"/>
          <p14:tracePt t="235068" x="2298700" y="2901950"/>
          <p14:tracePt t="235080" x="2305050" y="2901950"/>
          <p14:tracePt t="235097" x="2324100" y="2901950"/>
          <p14:tracePt t="235131" x="2355850" y="2908300"/>
          <p14:tracePt t="235147" x="2381250" y="2908300"/>
          <p14:tracePt t="235163" x="2393950" y="2914650"/>
          <p14:tracePt t="235180" x="2413000" y="2921000"/>
          <p14:tracePt t="235196" x="2425700" y="2921000"/>
          <p14:tracePt t="235213" x="2444750" y="2927350"/>
          <p14:tracePt t="235230" x="2444750" y="2933700"/>
          <p14:tracePt t="235246" x="2451100" y="2940050"/>
          <p14:tracePt t="235263" x="2463800" y="2940050"/>
          <p14:tracePt t="235279" x="2470150" y="2940050"/>
          <p14:tracePt t="235320" x="2476500" y="2946400"/>
          <p14:tracePt t="235355" x="2482850" y="2946400"/>
          <p14:tracePt t="235411" x="2489200" y="2946400"/>
          <p14:tracePt t="235418" x="2495550" y="2946400"/>
          <p14:tracePt t="235461" x="2501900" y="2952750"/>
          <p14:tracePt t="235467" x="2508250" y="2952750"/>
          <p14:tracePt t="235497" x="2514600" y="2952750"/>
          <p14:tracePt t="235566" x="2514600" y="2959100"/>
          <p14:tracePt t="235622" x="2520950" y="2959100"/>
          <p14:tracePt t="235678" x="2520950" y="2965450"/>
          <p14:tracePt t="235762" x="2527300" y="2971800"/>
          <p14:tracePt t="235796" x="2527300" y="2978150"/>
          <p14:tracePt t="235853" x="2533650" y="2984500"/>
          <p14:tracePt t="235993" x="2533650" y="2990850"/>
          <p14:tracePt t="236099" x="2533650" y="2997200"/>
          <p14:tracePt t="236120" x="2533650" y="3003550"/>
          <p14:tracePt t="236141" x="2520950" y="3009900"/>
          <p14:tracePt t="236162" x="2514600" y="3016250"/>
          <p14:tracePt t="236183" x="2514600" y="3022600"/>
          <p14:tracePt t="236190" x="2514600" y="3028950"/>
          <p14:tracePt t="236204" x="2508250" y="3028950"/>
          <p14:tracePt t="236212" x="2501900" y="3028950"/>
          <p14:tracePt t="236226" x="2489200" y="3035300"/>
          <p14:tracePt t="236243" x="2470150" y="3048000"/>
          <p14:tracePt t="236260" x="2457450" y="3060700"/>
          <p14:tracePt t="236276" x="2413000" y="3098800"/>
          <p14:tracePt t="236293" x="2393950" y="3111500"/>
          <p14:tracePt t="236310" x="2311400" y="3168650"/>
          <p14:tracePt t="236326" x="2286000" y="3181350"/>
          <p14:tracePt t="236342" x="2266950" y="3194050"/>
          <p14:tracePt t="236359" x="2216150" y="3225800"/>
          <p14:tracePt t="236375" x="2178050" y="3251200"/>
          <p14:tracePt t="236393" x="2159000" y="3257550"/>
          <p14:tracePt t="236409" x="2139950" y="3276600"/>
          <p14:tracePt t="236426" x="2120900" y="3282950"/>
          <p14:tracePt t="236443" x="2114550" y="3289300"/>
          <p14:tracePt t="236703" x="2114550" y="3295650"/>
          <p14:tracePt t="236730" x="2114550" y="3302000"/>
          <p14:tracePt t="236765" x="2114550" y="3308350"/>
          <p14:tracePt t="236793" x="2120900" y="3314700"/>
          <p14:tracePt t="236822" x="2120900" y="3321050"/>
          <p14:tracePt t="236835" x="2120900" y="3327400"/>
          <p14:tracePt t="236843" x="2120900" y="3333750"/>
          <p14:tracePt t="236864" x="2120900" y="3340100"/>
          <p14:tracePt t="236874" x="2120900" y="3352800"/>
          <p14:tracePt t="236890" x="2120900" y="3365500"/>
          <p14:tracePt t="236907" x="2127250" y="3397250"/>
          <p14:tracePt t="236924" x="2127250" y="3416300"/>
          <p14:tracePt t="236941" x="2127250" y="3492500"/>
          <p14:tracePt t="236957" x="2127250" y="3524250"/>
          <p14:tracePt t="236973" x="2127250" y="3549650"/>
          <p14:tracePt t="236990" x="2127250" y="3606800"/>
          <p14:tracePt t="237007" x="2127250" y="3657600"/>
          <p14:tracePt t="237023" x="2127250" y="3676650"/>
          <p14:tracePt t="237040" x="2127250" y="3727450"/>
          <p14:tracePt t="237056" x="2120900" y="3759200"/>
          <p14:tracePt t="237074" x="2114550" y="3784600"/>
          <p14:tracePt t="237089" x="2114550" y="3797300"/>
          <p14:tracePt t="237106" x="2114550" y="3816350"/>
          <p14:tracePt t="237124" x="2108200" y="3822700"/>
          <p14:tracePt t="237139" x="2108200" y="3829050"/>
          <p14:tracePt t="237156" x="2108200" y="3835400"/>
          <p14:tracePt t="237208" x="2101850" y="3835400"/>
          <p14:tracePt t="237243" x="2095500" y="3829050"/>
          <p14:tracePt t="237278" x="2095500" y="3822700"/>
          <p14:tracePt t="237285" x="2095500" y="3816350"/>
          <p14:tracePt t="237292" x="2089150" y="3803650"/>
          <p14:tracePt t="237309" x="2089150" y="3790950"/>
          <p14:tracePt t="237322" x="2089150" y="3778250"/>
          <p14:tracePt t="237339" x="2070100" y="3689350"/>
          <p14:tracePt t="237356" x="2063750" y="3568700"/>
          <p14:tracePt t="237372" x="2051050" y="3505200"/>
          <p14:tracePt t="237389" x="2044700" y="3384550"/>
          <p14:tracePt t="237405" x="2032000" y="3282950"/>
          <p14:tracePt t="237422" x="2032000" y="3251200"/>
          <p14:tracePt t="237439" x="2032000" y="3213100"/>
          <p14:tracePt t="237455" x="2032000" y="3194050"/>
          <p14:tracePt t="237472" x="2032000" y="3187700"/>
          <p14:tracePt t="237537" x="2038350" y="3194050"/>
          <p14:tracePt t="237544" x="2038350" y="3200400"/>
          <p14:tracePt t="237558" x="2044700" y="3213100"/>
          <p14:tracePt t="237574" x="2044700" y="3219450"/>
          <p14:tracePt t="237588" x="2051050" y="3232150"/>
          <p14:tracePt t="237605" x="2051050" y="3238500"/>
          <p14:tracePt t="237622" x="2063750" y="3282950"/>
          <p14:tracePt t="237638" x="2070100" y="3359150"/>
          <p14:tracePt t="237654" x="2070100" y="3409950"/>
          <p14:tracePt t="237671" x="2070100" y="3549650"/>
          <p14:tracePt t="237688" x="2070100" y="3702050"/>
          <p14:tracePt t="237704" x="2070100" y="3765550"/>
          <p14:tracePt t="237721" x="2070100" y="3860800"/>
          <p14:tracePt t="237737" x="2063750" y="3911600"/>
          <p14:tracePt t="237755" x="2057400" y="3924300"/>
          <p14:tracePt t="237818" x="2051050" y="3924300"/>
          <p14:tracePt t="237846" x="2051050" y="3911600"/>
          <p14:tracePt t="237852" x="2051050" y="3905250"/>
          <p14:tracePt t="237873" x="2051050" y="3892550"/>
          <p14:tracePt t="237888" x="2051050" y="3886200"/>
          <p14:tracePt t="237894" x="2051050" y="3879850"/>
          <p14:tracePt t="237909" x="2057400" y="3867150"/>
          <p14:tracePt t="237920" x="2063750" y="3848100"/>
          <p14:tracePt t="237938" x="2082800" y="3797300"/>
          <p14:tracePt t="237953" x="2095500" y="3778250"/>
          <p14:tracePt t="237970" x="2127250" y="3708400"/>
          <p14:tracePt t="237987" x="2165350" y="3663950"/>
          <p14:tracePt t="238003" x="2178050" y="3644900"/>
          <p14:tracePt t="238020" x="2203450" y="3606800"/>
          <p14:tracePt t="238037" x="2209800" y="3594100"/>
          <p14:tracePt t="238053" x="2216150" y="3594100"/>
          <p14:tracePt t="238176" x="2216150" y="3587750"/>
          <p14:tracePt t="238225" x="2216150" y="3581400"/>
          <p14:tracePt t="238260" x="2216150" y="3575050"/>
          <p14:tracePt t="238267" x="2216150" y="3568700"/>
          <p14:tracePt t="238274" x="2216150" y="3562350"/>
          <p14:tracePt t="238289" x="2216150" y="3556000"/>
          <p14:tracePt t="238309" x="2222500" y="3556000"/>
          <p14:tracePt t="238318" x="2228850" y="3549650"/>
          <p14:tracePt t="238335" x="2235200" y="3536950"/>
          <p14:tracePt t="238352" x="2247900" y="3517900"/>
          <p14:tracePt t="238369" x="2279650" y="3486150"/>
          <p14:tracePt t="238386" x="2305050" y="3467100"/>
          <p14:tracePt t="238402" x="2343150" y="3435350"/>
          <p14:tracePt t="238418" x="2406650" y="3403600"/>
          <p14:tracePt t="238436" x="2451100" y="3371850"/>
          <p14:tracePt t="238452" x="2470150" y="3359150"/>
          <p14:tracePt t="238468" x="2514600" y="3352800"/>
          <p14:tracePt t="238485" x="2546350" y="3352800"/>
          <p14:tracePt t="238502" x="2552700" y="3352800"/>
          <p14:tracePt t="238518" x="2559050" y="3352800"/>
          <p14:tracePt t="238548" x="2565400" y="3359150"/>
          <p14:tracePt t="238667" x="2559050" y="3359150"/>
          <p14:tracePt t="238695" x="2552700" y="3359150"/>
          <p14:tracePt t="238716" x="2546350" y="3352800"/>
          <p14:tracePt t="238737" x="2540000" y="3346450"/>
          <p14:tracePt t="238758" x="2533650" y="3340100"/>
          <p14:tracePt t="238765" x="2533650" y="3333750"/>
          <p14:tracePt t="238779" x="2533650" y="3321050"/>
          <p14:tracePt t="238787" x="2527300" y="3308350"/>
          <p14:tracePt t="238803" x="2520950" y="3289300"/>
          <p14:tracePt t="238817" x="2508250" y="3238500"/>
          <p14:tracePt t="238834" x="2501900" y="3213100"/>
          <p14:tracePt t="238851" x="2495550" y="3143250"/>
          <p14:tracePt t="238867" x="2482850" y="3098800"/>
          <p14:tracePt t="238884" x="2476500" y="3048000"/>
          <p14:tracePt t="238900" x="2476500" y="3028950"/>
          <p14:tracePt t="238917" x="2476500" y="3016250"/>
          <p14:tracePt t="238934" x="2476500" y="3003550"/>
          <p14:tracePt t="238997" x="2476500" y="3009900"/>
          <p14:tracePt t="239018" x="2482850" y="3022600"/>
          <p14:tracePt t="239046" x="2482850" y="3028950"/>
          <p14:tracePt t="239068" x="2489200" y="3035300"/>
          <p14:tracePt t="239095" x="2489200" y="3041650"/>
          <p14:tracePt t="239109" x="2489200" y="3048000"/>
          <p14:tracePt t="239118" x="2489200" y="3060700"/>
          <p14:tracePt t="239132" x="2495550" y="3073400"/>
          <p14:tracePt t="239150" x="2495550" y="3092450"/>
          <p14:tracePt t="239166" x="2501900" y="3143250"/>
          <p14:tracePt t="239184" x="2501900" y="3168650"/>
          <p14:tracePt t="239200" x="2501900" y="3175000"/>
          <p14:tracePt t="239216" x="2501900" y="3194050"/>
          <p14:tracePt t="239232" x="2501900" y="3206750"/>
          <p14:tracePt t="239292" x="2508250" y="3206750"/>
          <p14:tracePt t="239298" x="2514600" y="3200400"/>
          <p14:tracePt t="239306" x="2514600" y="3194050"/>
          <p14:tracePt t="239320" x="2520950" y="3194050"/>
          <p14:tracePt t="239331" x="2520950" y="3187700"/>
          <p14:tracePt t="239362" x="2520950" y="3181350"/>
          <p14:tracePt t="239369" x="2520950" y="3175000"/>
          <p14:tracePt t="239382" x="2527300" y="3175000"/>
          <p14:tracePt t="239400" x="2533650" y="3168650"/>
          <p14:tracePt t="239415" x="2533650" y="3162300"/>
          <p14:tracePt t="239432" x="2533650" y="3155950"/>
          <p14:tracePt t="239448" x="2540000" y="3155950"/>
          <p14:tracePt t="239465" x="2546350" y="3155950"/>
          <p14:tracePt t="239488" x="2552700" y="3149600"/>
          <p14:tracePt t="239502" x="2559050" y="3143250"/>
          <p14:tracePt t="239523" x="2565400" y="3143250"/>
          <p14:tracePt t="239531" x="2571750" y="3143250"/>
          <p14:tracePt t="239548" x="2578100" y="3143250"/>
          <p14:tracePt t="239565" x="2603500" y="3130550"/>
          <p14:tracePt t="239581" x="2635250" y="3124200"/>
          <p14:tracePt t="239598" x="2654300" y="3124200"/>
          <p14:tracePt t="239614" x="2698750" y="3117850"/>
          <p14:tracePt t="239630" x="2730500" y="3117850"/>
          <p14:tracePt t="239647" x="2743200" y="3117850"/>
          <p14:tracePt t="239664" x="2762250" y="3117850"/>
          <p14:tracePt t="239681" x="2774950" y="3124200"/>
          <p14:tracePt t="239719" x="2774950" y="3130550"/>
          <p14:tracePt t="239768" x="2781300" y="3136900"/>
          <p14:tracePt t="239783" x="2781300" y="3143250"/>
          <p14:tracePt t="239789" x="2787650" y="3143250"/>
          <p14:tracePt t="239811" x="2787650" y="3149600"/>
          <p14:tracePt t="239818" x="2794000" y="3155950"/>
          <p14:tracePt t="239834" x="2800350" y="3162300"/>
          <p14:tracePt t="239852" x="2806700" y="3162300"/>
          <p14:tracePt t="239867" x="2813050" y="3168650"/>
          <p14:tracePt t="239883" x="2819400" y="3175000"/>
          <p14:tracePt t="241203" x="2813050" y="3162300"/>
          <p14:tracePt t="241210" x="2800350" y="3155950"/>
          <p14:tracePt t="241223" x="2787650" y="3149600"/>
          <p14:tracePt t="241231" x="2774950" y="3143250"/>
          <p14:tracePt t="241245" x="2768600" y="3130550"/>
          <p14:tracePt t="241259" x="2755900" y="3124200"/>
          <p14:tracePt t="241275" x="2724150" y="3111500"/>
          <p14:tracePt t="241292" x="2711450" y="3098800"/>
          <p14:tracePt t="241309" x="2673350" y="3086100"/>
          <p14:tracePt t="241325" x="2641600" y="3073400"/>
          <p14:tracePt t="241342" x="2628900" y="3060700"/>
          <p14:tracePt t="241358" x="2584450" y="3048000"/>
          <p14:tracePt t="241375" x="2559050" y="3041650"/>
          <p14:tracePt t="241393" x="2540000" y="3041650"/>
          <p14:tracePt t="241408" x="2533650" y="3041650"/>
          <p14:tracePt t="241425" x="2527300" y="3041650"/>
          <p14:tracePt t="241442" x="2508250" y="3041650"/>
          <p14:tracePt t="241458" x="2501900" y="3041650"/>
          <p14:tracePt t="241497" x="2501900" y="3048000"/>
          <p14:tracePt t="241532" x="2501900" y="3054350"/>
          <p14:tracePt t="241553" x="2501900" y="3060700"/>
          <p14:tracePt t="241575" x="2501900" y="3067050"/>
          <p14:tracePt t="241601" x="2501900" y="3073400"/>
          <p14:tracePt t="241624" x="2501900" y="3079750"/>
          <p14:tracePt t="241637" x="2501900" y="3086100"/>
          <p14:tracePt t="241645" x="2501900" y="3092450"/>
          <p14:tracePt t="241666" x="2501900" y="3098800"/>
          <p14:tracePt t="241687" x="2501900" y="3105150"/>
          <p14:tracePt t="241694" x="2501900" y="3111500"/>
          <p14:tracePt t="241715" x="2501900" y="3117850"/>
          <p14:tracePt t="241743" x="2501900" y="3130550"/>
          <p14:tracePt t="241758" x="2501900" y="3136900"/>
          <p14:tracePt t="241778" x="2501900" y="3143250"/>
          <p14:tracePt t="241785" x="2501900" y="3149600"/>
          <p14:tracePt t="241827" x="2501900" y="3155950"/>
          <p14:tracePt t="241854" x="2501900" y="3162300"/>
          <p14:tracePt t="241862" x="2501900" y="3168650"/>
          <p14:tracePt t="241883" x="2501900" y="3175000"/>
          <p14:tracePt t="241918" x="2495550" y="3181350"/>
          <p14:tracePt t="241953" x="2495550" y="3187700"/>
          <p14:tracePt t="241995" x="2495550" y="3194050"/>
          <p14:tracePt t="242016" x="2495550" y="3200400"/>
          <p14:tracePt t="242059" x="2495550" y="3206750"/>
          <p14:tracePt t="242074" x="2495550" y="3213100"/>
          <p14:tracePt t="242094" x="2495550" y="3219450"/>
          <p14:tracePt t="242108" x="2495550" y="3225800"/>
          <p14:tracePt t="242129" x="2495550" y="3238500"/>
          <p14:tracePt t="242143" x="2495550" y="3244850"/>
          <p14:tracePt t="242158" x="2495550" y="3257550"/>
          <p14:tracePt t="242171" x="2495550" y="3270250"/>
          <p14:tracePt t="242185" x="2489200" y="3276600"/>
          <p14:tracePt t="242192" x="2489200" y="3282950"/>
          <p14:tracePt t="242208" x="2482850" y="3302000"/>
          <p14:tracePt t="242227" x="2476500" y="3321050"/>
          <p14:tracePt t="242238" x="2476500" y="3327400"/>
          <p14:tracePt t="242256" x="2470150" y="3340100"/>
          <p14:tracePt t="242272" x="2470150" y="3346450"/>
          <p14:tracePt t="242288" x="2470150" y="3352800"/>
          <p14:tracePt t="242374" x="2463800" y="3359150"/>
          <p14:tracePt t="242466" x="2457450" y="3359150"/>
          <p14:tracePt t="242725" x="2457450" y="3365500"/>
          <p14:tracePt t="242753" x="2463800" y="3371850"/>
          <p14:tracePt t="242767" x="2463800" y="3384550"/>
          <p14:tracePt t="242774" x="2463800" y="3390900"/>
          <p14:tracePt t="242790" x="2470150" y="3390900"/>
          <p14:tracePt t="242804" x="2470150" y="3397250"/>
          <p14:tracePt t="242820" x="2470150" y="3403600"/>
          <p14:tracePt t="242837" x="2476500" y="3422650"/>
          <p14:tracePt t="242853" x="2476500" y="3429000"/>
          <p14:tracePt t="242870" x="2482850" y="3441700"/>
          <p14:tracePt t="242887" x="2482850" y="3467100"/>
          <p14:tracePt t="242904" x="2489200" y="3492500"/>
          <p14:tracePt t="242920" x="2495550" y="3536950"/>
          <p14:tracePt t="242936" x="2495550" y="3587750"/>
          <p14:tracePt t="242953" x="2495550" y="3613150"/>
          <p14:tracePt t="242969" x="2495550" y="3644900"/>
          <p14:tracePt t="242987" x="2495550" y="3721100"/>
          <p14:tracePt t="243003" x="2495550" y="3752850"/>
          <p14:tracePt t="243020" x="2489200" y="3790950"/>
          <p14:tracePt t="243036" x="2489200" y="3803650"/>
          <p14:tracePt t="243053" x="2470150" y="3829050"/>
          <p14:tracePt t="243069" x="2457450" y="3873500"/>
          <p14:tracePt t="243085" x="2451100" y="3886200"/>
          <p14:tracePt t="243103" x="2444750" y="3917950"/>
          <p14:tracePt t="243119" x="2432050" y="3962400"/>
          <p14:tracePt t="243135" x="2425700" y="3981450"/>
          <p14:tracePt t="243153" x="2413000" y="4032250"/>
          <p14:tracePt t="243168" x="2387600" y="4083050"/>
          <p14:tracePt t="243185" x="2374900" y="4108450"/>
          <p14:tracePt t="243203" x="2362200" y="4140200"/>
          <p14:tracePt t="243219" x="2349500" y="4165600"/>
          <p14:tracePt t="243252" x="2343150" y="4171950"/>
          <p14:tracePt t="243268" x="2336800" y="4171950"/>
          <p14:tracePt t="243288" x="2330450" y="4171950"/>
          <p14:tracePt t="243322" x="2324100" y="4171950"/>
          <p14:tracePt t="243405" x="2324100" y="4165600"/>
          <p14:tracePt t="243461" x="2317750" y="4159250"/>
          <p14:tracePt t="243981" x="2317750" y="4165600"/>
          <p14:tracePt t="244058" x="2317750" y="4171950"/>
          <p14:tracePt t="244100" x="2317750" y="4178300"/>
          <p14:tracePt t="244107" x="2317750" y="4184650"/>
          <p14:tracePt t="244171" x="2317750" y="4191000"/>
          <p14:tracePt t="244178" x="2317750" y="4197350"/>
          <p14:tracePt t="244200" x="2324100" y="4203700"/>
          <p14:tracePt t="244234" x="2324100" y="4210050"/>
          <p14:tracePt t="244247" x="2324100" y="4216400"/>
          <p14:tracePt t="244269" x="2324100" y="4222750"/>
          <p14:tracePt t="245494" x="2317750" y="4222750"/>
          <p14:tracePt t="245516" x="2298700" y="4222750"/>
          <p14:tracePt t="245522" x="2298700" y="4216400"/>
          <p14:tracePt t="245536" x="2292350" y="4216400"/>
          <p14:tracePt t="245544" x="2286000" y="4210050"/>
          <p14:tracePt t="245560" x="2279650" y="4203700"/>
          <p14:tracePt t="245577" x="2260600" y="4197350"/>
          <p14:tracePt t="245594" x="2247900" y="4184650"/>
          <p14:tracePt t="245610" x="2235200" y="4178300"/>
          <p14:tracePt t="245627" x="2222500" y="4171950"/>
          <p14:tracePt t="245643" x="2203450" y="4165600"/>
          <p14:tracePt t="245660" x="2203450" y="4159250"/>
          <p14:tracePt t="245677" x="2190750" y="4152900"/>
          <p14:tracePt t="245693" x="2178050" y="4146550"/>
          <p14:tracePt t="245710" x="2171700" y="4146550"/>
          <p14:tracePt t="245727" x="2165350" y="4146550"/>
          <p14:tracePt t="245761" x="2159000" y="4140200"/>
          <p14:tracePt t="245803" x="2152650" y="4140200"/>
          <p14:tracePt t="245824" x="2146300" y="4140200"/>
          <p14:tracePt t="245866" x="2139950" y="4140200"/>
          <p14:tracePt t="245964" x="2133600" y="4140200"/>
          <p14:tracePt t="246042" x="2139950" y="4146550"/>
          <p14:tracePt t="246077" x="2146300" y="4152900"/>
          <p14:tracePt t="246112" x="2152650" y="4159250"/>
          <p14:tracePt t="246133" x="2159000" y="4159250"/>
          <p14:tracePt t="246154" x="2159000" y="4165600"/>
          <p14:tracePt t="246167" x="2165350" y="4165600"/>
          <p14:tracePt t="246176" x="2171700" y="4165600"/>
          <p14:tracePt t="246192" x="2178050" y="4171950"/>
          <p14:tracePt t="246208" x="2203450" y="4178300"/>
          <p14:tracePt t="246225" x="2254250" y="4197350"/>
          <p14:tracePt t="246241" x="2273300" y="4210050"/>
          <p14:tracePt t="246259" x="2330450" y="4222750"/>
          <p14:tracePt t="246275" x="2374900" y="4229100"/>
          <p14:tracePt t="246291" x="2393950" y="4235450"/>
          <p14:tracePt t="246308" x="2425700" y="4241800"/>
          <p14:tracePt t="246324" x="2451100" y="4254500"/>
          <p14:tracePt t="246341" x="2457450" y="4254500"/>
          <p14:tracePt t="246357" x="2463800" y="4260850"/>
          <p14:tracePt t="246406" x="2470150" y="4260850"/>
          <p14:tracePt t="246449" x="2476500" y="4267200"/>
          <p14:tracePt t="246477" x="2482850" y="4267200"/>
          <p14:tracePt t="246505" x="2489200" y="4273550"/>
          <p14:tracePt t="246526" x="2495550" y="4273550"/>
          <p14:tracePt t="246533" x="2501900" y="4273550"/>
          <p14:tracePt t="246547" x="2508250" y="4279900"/>
          <p14:tracePt t="246556" x="2520950" y="4279900"/>
          <p14:tracePt t="246574" x="2527300" y="4279900"/>
          <p14:tracePt t="246590" x="2565400" y="4286250"/>
          <p14:tracePt t="246607" x="2603500" y="4286250"/>
          <p14:tracePt t="246624" x="2616200" y="4292600"/>
          <p14:tracePt t="246640" x="2660650" y="4298950"/>
          <p14:tracePt t="246657" x="2686050" y="4298950"/>
          <p14:tracePt t="246674" x="2692400" y="4298950"/>
          <p14:tracePt t="246690" x="2698750" y="4298950"/>
          <p14:tracePt t="246793" x="2692400" y="4298950"/>
          <p14:tracePt t="246926" x="2686050" y="4298950"/>
          <p14:tracePt t="246968" x="2679700" y="4298950"/>
          <p14:tracePt t="246996" x="2673350" y="4298950"/>
          <p14:tracePt t="247017" x="2667000" y="4298950"/>
          <p14:tracePt t="247023" x="2660650" y="4298950"/>
          <p14:tracePt t="247045" x="2654300" y="4298950"/>
          <p14:tracePt t="247059" x="2647950" y="4298950"/>
          <p14:tracePt t="247080" x="2641600" y="4298950"/>
          <p14:tracePt t="247087" x="2635250" y="4298950"/>
          <p14:tracePt t="247094" x="2622550" y="4298950"/>
          <p14:tracePt t="247109" x="2609850" y="4298950"/>
          <p14:tracePt t="247122" x="2597150" y="4292600"/>
          <p14:tracePt t="247138" x="2552700" y="4292600"/>
          <p14:tracePt t="247155" x="2520950" y="4292600"/>
          <p14:tracePt t="247172" x="2470150" y="4292600"/>
          <p14:tracePt t="247188" x="2413000" y="4286250"/>
          <p14:tracePt t="247206" x="2387600" y="4286250"/>
          <p14:tracePt t="247208" x="2368550" y="4286250"/>
          <p14:tracePt t="247222" x="2343150" y="4286250"/>
          <p14:tracePt t="247238" x="2330450" y="4286250"/>
          <p14:tracePt t="247255" x="2305050" y="4273550"/>
          <p14:tracePt t="247271" x="2292350" y="4267200"/>
          <p14:tracePt t="247288" x="2286000" y="4267200"/>
          <p14:tracePt t="247305" x="2254250" y="4241800"/>
          <p14:tracePt t="247321" x="2247900" y="4235450"/>
          <p14:tracePt t="247338" x="2228850" y="4229100"/>
          <p14:tracePt t="247354" x="2197100" y="4203700"/>
          <p14:tracePt t="247371" x="2127250" y="4152900"/>
          <p14:tracePt t="247388" x="2051050" y="4083050"/>
          <p14:tracePt t="247404" x="2006600" y="4044950"/>
          <p14:tracePt t="247421" x="1911350" y="3937000"/>
          <p14:tracePt t="247438" x="1803400" y="3822700"/>
          <p14:tracePt t="247454" x="1752600" y="3778250"/>
          <p14:tracePt t="247470" x="1670050" y="3695700"/>
          <p14:tracePt t="247487" x="1600200" y="3625850"/>
          <p14:tracePt t="247504" x="1581150" y="3613150"/>
          <p14:tracePt t="247520" x="1549400" y="3587750"/>
          <p14:tracePt t="247537" x="1524000" y="3575050"/>
          <p14:tracePt t="247554" x="1517650" y="3575050"/>
          <p14:tracePt t="247571" x="1504950" y="3575050"/>
          <p14:tracePt t="247607" x="1511300" y="3575050"/>
          <p14:tracePt t="247623" x="1517650" y="3575050"/>
          <p14:tracePt t="247637" x="1517650" y="3581400"/>
          <p14:tracePt t="247653" x="1530350" y="3587750"/>
          <p14:tracePt t="247670" x="1549400" y="3594100"/>
          <p14:tracePt t="247686" x="1562100" y="3600450"/>
          <p14:tracePt t="247704" x="1593850" y="3606800"/>
          <p14:tracePt t="247720" x="1651000" y="3606800"/>
          <p14:tracePt t="247736" x="1701800" y="3606800"/>
          <p14:tracePt t="247753" x="1841500" y="3600450"/>
          <p14:tracePt t="247769" x="2019300" y="3581400"/>
          <p14:tracePt t="247786" x="2120900" y="3568700"/>
          <p14:tracePt t="247803" x="2311400" y="3562350"/>
          <p14:tracePt t="247819" x="2514600" y="3562350"/>
          <p14:tracePt t="247836" x="2616200" y="3562350"/>
          <p14:tracePt t="247853" x="2794000" y="3562350"/>
          <p14:tracePt t="247869" x="2940050" y="3575050"/>
          <p14:tracePt t="247886" x="3060700" y="3600450"/>
          <p14:tracePt t="247902" x="3092450" y="3619500"/>
          <p14:tracePt t="247919" x="3143250" y="3638550"/>
          <p14:tracePt t="247936" x="3162300" y="3657600"/>
          <p14:tracePt t="247952" x="3168650" y="3663950"/>
          <p14:tracePt t="247969" x="3175000" y="3676650"/>
          <p14:tracePt t="247985" x="3175000" y="3714750"/>
          <p14:tracePt t="248002" x="3168650" y="3752850"/>
          <p14:tracePt t="248018" x="3155950" y="3797300"/>
          <p14:tracePt t="248443" x="3143250" y="3784600"/>
          <p14:tracePt t="248449" x="3105150" y="3740150"/>
          <p14:tracePt t="248457" x="3079750" y="3683000"/>
          <p14:tracePt t="248471" x="3028950" y="3613150"/>
          <p14:tracePt t="248484" x="2990850" y="3530600"/>
          <p14:tracePt t="248500" x="2870200" y="3289300"/>
          <p14:tracePt t="248517" x="2787650" y="3124200"/>
          <p14:tracePt t="248534" x="2660650" y="2838450"/>
          <p14:tracePt t="248550" x="2565400" y="2635250"/>
          <p14:tracePt t="248567" x="2520950" y="2552700"/>
          <p14:tracePt t="248584" x="2444750" y="2381250"/>
          <p14:tracePt t="248600" x="2374900" y="2247900"/>
          <p14:tracePt t="248616" x="2343150" y="2190750"/>
          <p14:tracePt t="248633" x="2305050" y="2120900"/>
          <p14:tracePt t="248650" x="2273300" y="2082800"/>
          <p14:tracePt t="248667" x="2260600" y="2076450"/>
          <p14:tracePt t="248683" x="2247900" y="2057400"/>
          <p14:tracePt t="248700" x="2247900" y="2051050"/>
          <p14:tracePt t="248704" x="2247900" y="2044700"/>
          <p14:tracePt t="248717" x="2235200" y="2044700"/>
          <p14:tracePt t="248753" x="2228850" y="2038350"/>
          <p14:tracePt t="248801" x="2235200" y="2038350"/>
          <p14:tracePt t="248822" x="2241550" y="2038350"/>
          <p14:tracePt t="248829" x="2241550" y="2044700"/>
          <p14:tracePt t="248851" x="2241550" y="2051050"/>
          <p14:tracePt t="248878" x="2247900" y="2051050"/>
          <p14:tracePt t="248892" x="2254250" y="2051050"/>
          <p14:tracePt t="248901" x="2254250" y="2057400"/>
          <p14:tracePt t="248915" x="2260600" y="2063750"/>
          <p14:tracePt t="248932" x="2266950" y="2070100"/>
          <p14:tracePt t="248949" x="2273300" y="2070100"/>
          <p14:tracePt t="248969" x="2273300" y="2076450"/>
          <p14:tracePt t="248990" x="2273300" y="2082800"/>
          <p14:tracePt t="248998" x="2273300" y="2089150"/>
          <p14:tracePt t="249039" x="2279650" y="2095500"/>
          <p14:tracePt t="249053" x="2279650" y="2101850"/>
          <p14:tracePt t="249067" x="2279650" y="2114550"/>
          <p14:tracePt t="249080" x="2279650" y="2120900"/>
          <p14:tracePt t="249087" x="2279650" y="2139950"/>
          <p14:tracePt t="249102" x="2279650" y="2165350"/>
          <p14:tracePt t="249115" x="2279650" y="2209800"/>
          <p14:tracePt t="249132" x="2254250" y="2317750"/>
          <p14:tracePt t="249149" x="2235200" y="2381250"/>
          <p14:tracePt t="249166" x="2165350" y="2540000"/>
          <p14:tracePt t="249182" x="2070100" y="2730500"/>
          <p14:tracePt t="249198" x="2019300" y="2813050"/>
          <p14:tracePt t="249200" x="1968500" y="2882900"/>
          <p14:tracePt t="249217" x="1930400" y="2952750"/>
          <p14:tracePt t="249231" x="1835150" y="3067050"/>
          <p14:tracePt t="249248" x="1803400" y="3111500"/>
          <p14:tracePt t="249265" x="1758950" y="3155950"/>
          <p14:tracePt t="249281" x="1746250" y="3175000"/>
          <p14:tracePt t="249297" x="1739900" y="3181350"/>
          <p14:tracePt t="249334" x="1733550" y="3181350"/>
          <p14:tracePt t="249355" x="1739900" y="3168650"/>
          <p14:tracePt t="249364" x="1746250" y="3143250"/>
          <p14:tracePt t="249381" x="1752600" y="3117850"/>
          <p14:tracePt t="249399" x="1809750" y="3003550"/>
          <p14:tracePt t="249414" x="1892300" y="2832100"/>
          <p14:tracePt t="249431" x="1930400" y="2749550"/>
          <p14:tracePt t="249447" x="2025650" y="2527300"/>
          <p14:tracePt t="249464" x="2108200" y="2343150"/>
          <p14:tracePt t="249482" x="2178050" y="2190750"/>
          <p14:tracePt t="249497" x="2197100" y="2146300"/>
          <p14:tracePt t="249514" x="2235200" y="2095500"/>
          <p14:tracePt t="249531" x="2247900" y="2082800"/>
          <p14:tracePt t="249547" x="2254250" y="2082800"/>
          <p14:tracePt t="249563" x="2260600" y="2082800"/>
          <p14:tracePt t="249580" x="2266950" y="2101850"/>
          <p14:tracePt t="249615" x="2279650" y="2139950"/>
          <p14:tracePt t="249629" x="2292350" y="2165350"/>
          <p14:tracePt t="249646" x="2317750" y="2273300"/>
          <p14:tracePt t="249664" x="2349500" y="2470150"/>
          <p14:tracePt t="249679" x="2355850" y="2584450"/>
          <p14:tracePt t="249697" x="2381250" y="2838450"/>
          <p14:tracePt t="249713" x="2387600" y="3130550"/>
          <p14:tracePt t="249729" x="2400300" y="3244850"/>
          <p14:tracePt t="249746" x="2413000" y="3460750"/>
          <p14:tracePt t="249763" x="2413000" y="3638550"/>
          <p14:tracePt t="249779" x="2419350" y="3695700"/>
          <p14:tracePt t="249796" x="2419350" y="3810000"/>
          <p14:tracePt t="249813" x="2419350" y="3860800"/>
          <p14:tracePt t="249829" x="2425700" y="3867150"/>
          <p14:tracePt t="249862" x="2419350" y="3867150"/>
          <p14:tracePt t="249882" x="2413000" y="3867150"/>
          <p14:tracePt t="249898" x="2413000" y="3854450"/>
          <p14:tracePt t="249912" x="2419350" y="3803650"/>
          <p14:tracePt t="249929" x="2489200" y="3568700"/>
          <p14:tracePt t="249945" x="2520950" y="3422650"/>
          <p14:tracePt t="249962" x="2578100" y="3213100"/>
          <p14:tracePt t="249979" x="2667000" y="2711450"/>
          <p14:tracePt t="249995" x="2743200" y="2336800"/>
          <p14:tracePt t="250012" x="2762250" y="2222500"/>
          <p14:tracePt t="250029" x="2806700" y="2038350"/>
          <p14:tracePt t="250045" x="2819400" y="1955800"/>
          <p14:tracePt t="250062" x="2825750" y="1943100"/>
          <p14:tracePt t="250078" x="2832100" y="1936750"/>
          <p14:tracePt t="250095" x="2832100" y="1949450"/>
          <p14:tracePt t="250112" x="2832100" y="1968500"/>
          <p14:tracePt t="250128" x="2832100" y="2012950"/>
          <p14:tracePt t="250145" x="2794000" y="2114550"/>
          <p14:tracePt t="250162" x="2736850" y="2279650"/>
          <p14:tracePt t="250178" x="2705100" y="2381250"/>
          <p14:tracePt t="250194" x="2660650" y="2495550"/>
          <p14:tracePt t="250211" x="2565400" y="2844800"/>
          <p14:tracePt t="250227" x="2520950" y="2952750"/>
          <p14:tracePt t="250246" x="2470150" y="3124200"/>
          <p14:tracePt t="250261" x="2444750" y="3194050"/>
          <p14:tracePt t="250277" x="2419350" y="3314700"/>
          <p14:tracePt t="250295" x="2387600" y="3371850"/>
          <p14:tracePt t="250311" x="2374900" y="3397250"/>
          <p14:tracePt t="250327" x="2374900" y="3403600"/>
          <p14:tracePt t="250345" x="2368550" y="3403600"/>
          <p14:tracePt t="250360" x="2368550" y="3390900"/>
          <p14:tracePt t="250377" x="2362200" y="3371850"/>
          <p14:tracePt t="250394" x="2355850" y="3340100"/>
          <p14:tracePt t="250410" x="2355850" y="3321050"/>
          <p14:tracePt t="250428" x="2355850" y="3206750"/>
          <p14:tracePt t="250444" x="2355850" y="3092450"/>
          <p14:tracePt t="250460" x="2355850" y="3054350"/>
          <p14:tracePt t="250477" x="2349500" y="2971800"/>
          <p14:tracePt t="250494" x="2343150" y="2921000"/>
          <p14:tracePt t="250510" x="2343150" y="2908300"/>
          <p14:tracePt t="250527" x="2343150" y="2895600"/>
          <p14:tracePt t="250543" x="2343150" y="2889250"/>
          <p14:tracePt t="250583" x="2343150" y="2895600"/>
          <p14:tracePt t="250597" x="2336800" y="2901950"/>
          <p14:tracePt t="250610" x="2336800" y="2914650"/>
          <p14:tracePt t="250626" x="2317750" y="2952750"/>
          <p14:tracePt t="250643" x="2311400" y="2990850"/>
          <p14:tracePt t="250660" x="2266950" y="3124200"/>
          <p14:tracePt t="250676" x="2190750" y="3359150"/>
          <p14:tracePt t="250693" x="2159000" y="3492500"/>
          <p14:tracePt t="250709" x="2063750" y="3778250"/>
          <p14:tracePt t="250726" x="1993900" y="4000500"/>
          <p14:tracePt t="250743" x="1955800" y="4133850"/>
          <p14:tracePt t="250759" x="1943100" y="4165600"/>
          <p14:tracePt t="250776" x="1930400" y="4184650"/>
          <p14:tracePt t="250793" x="1924050" y="4184650"/>
          <p14:tracePt t="250809" x="1924050" y="4171950"/>
          <p14:tracePt t="250825" x="1924050" y="4165600"/>
          <p14:tracePt t="250843" x="1924050" y="4121150"/>
          <p14:tracePt t="250859" x="1930400" y="4083050"/>
          <p14:tracePt t="250875" x="1955800" y="4013200"/>
          <p14:tracePt t="250892" x="2063750" y="3689350"/>
          <p14:tracePt t="250909" x="2108200" y="3556000"/>
          <p14:tracePt t="250926" x="2184400" y="3308350"/>
          <p14:tracePt t="250942" x="2203450" y="3194050"/>
          <p14:tracePt t="250958" x="2241550" y="3022600"/>
          <p14:tracePt t="250976" x="2273300" y="2901950"/>
          <p14:tracePt t="250992" x="2286000" y="2882900"/>
          <p14:tracePt t="251008" x="2292350" y="2870200"/>
          <p14:tracePt t="251041" x="2292350" y="2876550"/>
          <p14:tracePt t="251058" x="2292350" y="2908300"/>
          <p14:tracePt t="251075" x="2279650" y="2959100"/>
          <p14:tracePt t="251091" x="2260600" y="3009900"/>
          <p14:tracePt t="251109" x="2222500" y="3155950"/>
          <p14:tracePt t="251124" x="2165350" y="3340100"/>
          <p14:tracePt t="251141" x="2133600" y="3448050"/>
          <p14:tracePt t="251158" x="2082800" y="3663950"/>
          <p14:tracePt t="251174" x="2051050" y="3759200"/>
          <p14:tracePt t="251191" x="1981200" y="3917950"/>
          <p14:tracePt t="251207" x="1924050" y="4006850"/>
          <p14:tracePt t="251224" x="1911350" y="4032250"/>
          <p14:tracePt t="251241" x="1898650" y="4044950"/>
          <p14:tracePt t="251257" x="1892300" y="4044950"/>
          <p14:tracePt t="251274" x="1885950" y="4038600"/>
          <p14:tracePt t="251291" x="1885950" y="4013200"/>
          <p14:tracePt t="251307" x="1873250" y="3956050"/>
          <p14:tracePt t="251324" x="1879600" y="3879850"/>
          <p14:tracePt t="251341" x="1911350" y="3670300"/>
          <p14:tracePt t="251357" x="1962150" y="3441700"/>
          <p14:tracePt t="251374" x="1993900" y="3321050"/>
          <p14:tracePt t="251390" x="2057400" y="3105150"/>
          <p14:tracePt t="251407" x="2095500" y="2978150"/>
          <p14:tracePt t="251424" x="2108200" y="2946400"/>
          <p14:tracePt t="251440" x="2114550" y="2940050"/>
          <p14:tracePt t="251474" x="2120900" y="2978150"/>
          <p14:tracePt t="251490" x="2120900" y="3003550"/>
          <p14:tracePt t="251507" x="2120900" y="3022600"/>
          <p14:tracePt t="251523" x="2114550" y="3092450"/>
          <p14:tracePt t="251540" x="2076450" y="3213100"/>
          <p14:tracePt t="251556" x="2063750" y="3276600"/>
          <p14:tracePt t="251573" x="2038350" y="3422650"/>
          <p14:tracePt t="251590" x="2006600" y="3568700"/>
          <p14:tracePt t="251607" x="1981200" y="3676650"/>
          <p14:tracePt t="251623" x="1974850" y="3708400"/>
          <p14:tracePt t="251639" x="1962150" y="3733800"/>
          <p14:tracePt t="251657" x="1949450" y="3740150"/>
          <p14:tracePt t="251689" x="1943100" y="3727450"/>
          <p14:tracePt t="251706" x="1962150" y="3663950"/>
          <p14:tracePt t="251723" x="1987550" y="3575050"/>
          <p14:tracePt t="251740" x="2057400" y="3308350"/>
          <p14:tracePt t="251755" x="2178050" y="2794000"/>
          <p14:tracePt t="251772" x="2260600" y="2438400"/>
          <p14:tracePt t="251789" x="2336800" y="2178050"/>
          <p14:tracePt t="251805" x="2476500" y="1765300"/>
          <p14:tracePt t="251822" x="2508250" y="1695450"/>
          <p14:tracePt t="251839" x="2540000" y="1638300"/>
          <p14:tracePt t="251855" x="2546350" y="1631950"/>
          <p14:tracePt t="251873" x="2552700" y="1644650"/>
          <p14:tracePt t="251888" x="2552700" y="1676400"/>
          <p14:tracePt t="251905" x="2559050" y="1708150"/>
          <p14:tracePt t="251922" x="2559050" y="1809750"/>
          <p14:tracePt t="251938" x="2540000" y="1987550"/>
          <p14:tracePt t="251955" x="2540000" y="2101850"/>
          <p14:tracePt t="251972" x="2514600" y="2355850"/>
          <p14:tracePt t="251988" x="2482850" y="2597150"/>
          <p14:tracePt t="252005" x="2476500" y="2711450"/>
          <p14:tracePt t="252022" x="2419350" y="2959100"/>
          <p14:tracePt t="252038" x="2381250" y="3213100"/>
          <p14:tracePt t="252056" x="2336800" y="3397250"/>
          <p14:tracePt t="252072" x="2311400" y="3486150"/>
          <p14:tracePt t="252087" x="2279650" y="3543300"/>
          <p14:tracePt t="252105" x="2228850" y="3695700"/>
          <p14:tracePt t="252121" x="2209800" y="3727450"/>
          <p14:tracePt t="252138" x="2203450" y="3740150"/>
          <p14:tracePt t="252154" x="2184400" y="3765550"/>
          <p14:tracePt t="252171" x="2171700" y="3771900"/>
          <p14:tracePt t="252267" x="2171700" y="3765550"/>
          <p14:tracePt t="252289" x="2171700" y="3759200"/>
          <p14:tracePt t="252309" x="2171700" y="3752850"/>
          <p14:tracePt t="252330" x="2171700" y="3746500"/>
          <p14:tracePt t="252358" x="2171700" y="3740150"/>
          <p14:tracePt t="252365" x="2171700" y="3733800"/>
          <p14:tracePt t="252385" x="2165350" y="3733800"/>
          <p14:tracePt t="252392" x="2165350" y="3721100"/>
          <p14:tracePt t="252408" x="2159000" y="3714750"/>
          <p14:tracePt t="252420" x="2159000" y="3702050"/>
          <p14:tracePt t="252711" x="2114550" y="3689350"/>
          <p14:tracePt t="252717" x="2057400" y="3651250"/>
          <p14:tracePt t="252732" x="1987550" y="3587750"/>
          <p14:tracePt t="252739" x="1905000" y="3524250"/>
          <p14:tracePt t="252755" x="1835150" y="3467100"/>
          <p14:tracePt t="252769" x="1670050" y="3308350"/>
          <p14:tracePt t="252785" x="1574800" y="3225800"/>
          <p14:tracePt t="252802" x="1416050" y="3079750"/>
          <p14:tracePt t="252819" x="1358900" y="2997200"/>
          <p14:tracePt t="252835" x="1206500" y="2794000"/>
          <p14:tracePt t="252852" x="1104900" y="2603500"/>
          <p14:tracePt t="252868" x="1060450" y="2514600"/>
          <p14:tracePt t="252886" x="996950" y="2387600"/>
          <p14:tracePt t="252902" x="958850" y="2298700"/>
          <p14:tracePt t="252919" x="933450" y="2266950"/>
          <p14:tracePt t="252935" x="914400" y="2209800"/>
          <p14:tracePt t="252952" x="889000" y="2178050"/>
          <p14:tracePt t="252985" x="889000" y="2171700"/>
          <p14:tracePt t="253104" x="889000" y="2178050"/>
          <p14:tracePt t="253110" x="895350" y="2184400"/>
          <p14:tracePt t="253139" x="901700" y="2190750"/>
          <p14:tracePt t="253160" x="908050" y="2190750"/>
          <p14:tracePt t="253181" x="914400" y="2190750"/>
          <p14:tracePt t="253187" x="914400" y="2197100"/>
          <p14:tracePt t="253204" x="920750" y="2197100"/>
          <p14:tracePt t="253223" x="933450" y="2197100"/>
          <p14:tracePt t="253234" x="946150" y="2197100"/>
          <p14:tracePt t="253251" x="958850" y="2197100"/>
          <p14:tracePt t="253267" x="1003300" y="2190750"/>
          <p14:tracePt t="253284" x="1104900" y="2171700"/>
          <p14:tracePt t="253300" x="1289050" y="2159000"/>
          <p14:tracePt t="253317" x="1390650" y="2152650"/>
          <p14:tracePt t="253334" x="1651000" y="2139950"/>
          <p14:tracePt t="253351" x="2019300" y="2114550"/>
          <p14:tracePt t="253367" x="2209800" y="2101850"/>
          <p14:tracePt t="253384" x="2743200" y="2057400"/>
          <p14:tracePt t="253400" x="3359150" y="1993900"/>
          <p14:tracePt t="253417" x="3702050" y="1962150"/>
          <p14:tracePt t="253434" x="4400550" y="1879600"/>
          <p14:tracePt t="253450" x="4794250" y="1847850"/>
          <p14:tracePt t="253467" x="5543550" y="1758950"/>
          <p14:tracePt t="253483" x="6267450" y="1657350"/>
          <p14:tracePt t="253500" x="6565900" y="1612900"/>
          <p14:tracePt t="253517" x="7137400" y="1517650"/>
          <p14:tracePt t="253533" x="7524750" y="1479550"/>
          <p14:tracePt t="253549" x="7651750" y="1460500"/>
          <p14:tracePt t="253567" x="7842250" y="1447800"/>
          <p14:tracePt t="253583" x="7962900" y="1441450"/>
          <p14:tracePt t="253599" x="8001000" y="1441450"/>
          <p14:tracePt t="253616" x="8026400" y="1454150"/>
          <p14:tracePt t="253633" x="8045450" y="1460500"/>
          <p14:tracePt t="253649" x="8051800" y="1466850"/>
          <p14:tracePt t="253666" x="8058150" y="1466850"/>
          <p14:tracePt t="253682" x="8058150" y="1473200"/>
          <p14:tracePt t="253721" x="8051800" y="1485900"/>
          <p14:tracePt t="253749" x="8051800" y="1492250"/>
          <p14:tracePt t="253763" x="8051800" y="1498600"/>
          <p14:tracePt t="253770" x="8051800" y="1504950"/>
          <p14:tracePt t="253785" x="8051800" y="1517650"/>
          <p14:tracePt t="253798" x="8051800" y="1530350"/>
          <p14:tracePt t="253815" x="8051800" y="1562100"/>
          <p14:tracePt t="253832" x="8058150" y="1587500"/>
          <p14:tracePt t="253848" x="8058150" y="1606550"/>
          <p14:tracePt t="253865" x="8058150" y="1657350"/>
          <p14:tracePt t="253883" x="8058150" y="1765300"/>
          <p14:tracePt t="253898" x="8045450" y="1860550"/>
          <p14:tracePt t="253915" x="8001000" y="2076450"/>
          <p14:tracePt t="253932" x="7912100" y="2362200"/>
          <p14:tracePt t="253948" x="7861300" y="2546350"/>
          <p14:tracePt t="253965" x="7715250" y="2990850"/>
          <p14:tracePt t="253982" x="7581900" y="3460750"/>
          <p14:tracePt t="253998" x="7512050" y="3670300"/>
          <p14:tracePt t="254015" x="7448550" y="3835400"/>
          <p14:tracePt t="254031" x="7302500" y="4241800"/>
          <p14:tracePt t="254049" x="7270750" y="4362450"/>
          <p14:tracePt t="254065" x="7194550" y="4597400"/>
          <p14:tracePt t="254081" x="7162800" y="4699000"/>
          <p14:tracePt t="254098" x="7124700" y="4883150"/>
          <p14:tracePt t="254115" x="7105650" y="4991100"/>
          <p14:tracePt t="254131" x="7092950" y="5003800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0"/>
            <a:ext cx="8839200" cy="838200"/>
          </a:xfrm>
        </p:spPr>
        <p:txBody>
          <a:bodyPr/>
          <a:lstStyle/>
          <a:p>
            <a:r>
              <a:rPr lang="en-US" altLang="zh-TW" sz="4400" dirty="0">
                <a:solidFill>
                  <a:srgbClr val="333399"/>
                </a:solidFill>
                <a:ea typeface="新細明體" pitchFamily="18" charset="-120"/>
              </a:rPr>
              <a:t>Running AWK</a:t>
            </a:r>
          </a:p>
        </p:txBody>
      </p:sp>
      <p:sp>
        <p:nvSpPr>
          <p:cNvPr id="430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2400" y="762000"/>
            <a:ext cx="8839200" cy="5562600"/>
          </a:xfrm>
        </p:spPr>
        <p:txBody>
          <a:bodyPr/>
          <a:lstStyle/>
          <a:p>
            <a:r>
              <a:rPr lang="en-US" altLang="zh-TW">
                <a:ea typeface="新細明體" pitchFamily="18" charset="-120"/>
              </a:rPr>
              <a:t>  </a:t>
            </a:r>
            <a:r>
              <a:rPr lang="en-US" altLang="zh-TW" sz="3200">
                <a:ea typeface="新細明體" pitchFamily="18" charset="-120"/>
              </a:rPr>
              <a:t>There are some useful flags</a:t>
            </a:r>
            <a:endParaRPr lang="en-US" altLang="zh-TW">
              <a:ea typeface="新細明體" pitchFamily="18" charset="-120"/>
            </a:endParaRPr>
          </a:p>
          <a:p>
            <a:pPr lvl="1"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>
                <a:ea typeface="新細明體" pitchFamily="18" charset="-120"/>
              </a:rPr>
              <a:t>-f  &lt;</a:t>
            </a:r>
            <a:r>
              <a:rPr lang="en-US" altLang="zh-TW">
                <a:latin typeface="Arial Narrow" pitchFamily="34" charset="0"/>
                <a:ea typeface="新細明體" pitchFamily="18" charset="-120"/>
              </a:rPr>
              <a:t>FileName</a:t>
            </a:r>
            <a:r>
              <a:rPr lang="en-US" altLang="zh-TW">
                <a:ea typeface="新細明體" pitchFamily="18" charset="-120"/>
              </a:rPr>
              <a:t>&gt;  </a:t>
            </a:r>
            <a:r>
              <a:rPr lang="en-US" altLang="zh-TW">
                <a:ea typeface="新細明體" pitchFamily="18" charset="-120"/>
                <a:sym typeface="Symbol" pitchFamily="18" charset="2"/>
              </a:rPr>
              <a:t>  Uses the file instead of a one-liner script			(But you can also just put a #!/usr/bin/awk -f 			on line 1 to make the file an executable.)</a:t>
            </a:r>
          </a:p>
          <a:p>
            <a:pPr lvl="1">
              <a:buFont typeface="Monotype Sorts" pitchFamily="2" charset="2"/>
              <a:buNone/>
            </a:pPr>
            <a:r>
              <a:rPr lang="en-US" altLang="zh-TW">
                <a:solidFill>
                  <a:schemeClr val="bg1"/>
                </a:solidFill>
                <a:ea typeface="新細明體" pitchFamily="18" charset="-120"/>
                <a:sym typeface="Symbol" pitchFamily="18" charset="2"/>
              </a:rPr>
              <a:t>-F "x"     Uses the symbol in "x" for the field separator</a:t>
            </a:r>
            <a:endParaRPr lang="en-US" altLang="zh-TW">
              <a:solidFill>
                <a:schemeClr val="bg1"/>
              </a:solidFill>
              <a:ea typeface="新細明體" pitchFamily="18" charset="-120"/>
            </a:endParaRPr>
          </a:p>
          <a:p>
            <a:pPr>
              <a:spcBef>
                <a:spcPts val="2400"/>
              </a:spcBef>
              <a:buFont typeface="Monotype Sorts" pitchFamily="2" charset="2"/>
              <a:buNone/>
            </a:pPr>
            <a:endParaRPr lang="en-US" altLang="zh-TW" sz="2600">
              <a:ea typeface="新細明體" pitchFamily="18" charset="-120"/>
            </a:endParaRPr>
          </a:p>
        </p:txBody>
      </p:sp>
      <p:sp>
        <p:nvSpPr>
          <p:cNvPr id="4" name="Flowchart: Connector 3"/>
          <p:cNvSpPr>
            <a:spLocks noChangeArrowheads="1"/>
          </p:cNvSpPr>
          <p:nvPr/>
        </p:nvSpPr>
        <p:spPr bwMode="auto">
          <a:xfrm>
            <a:off x="8648700" y="1676400"/>
            <a:ext cx="342900" cy="328613"/>
          </a:xfrm>
          <a:prstGeom prst="flowChartConnector">
            <a:avLst/>
          </a:prstGeom>
          <a:noFill/>
          <a:ln w="28575" algn="ctr">
            <a:solidFill>
              <a:srgbClr val="FF0000"/>
            </a:solidFill>
            <a:prstDash val="dash"/>
            <a:round/>
            <a:headEnd/>
            <a:tailEnd/>
          </a:ln>
        </p:spPr>
        <p:txBody>
          <a:bodyPr/>
          <a:lstStyle/>
          <a:p>
            <a:endParaRPr lang="zh-TW" altLang="zh-TW">
              <a:solidFill>
                <a:srgbClr val="000000"/>
              </a:solidFill>
              <a:ea typeface="新細明體" pitchFamily="18" charset="-120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180240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049"/>
    </mc:Choice>
    <mc:Fallback>
      <p:transition spd="slow" advTm="380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49" presetClass="exit" presetSubtype="0" accel="10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49" presetClass="entr" presetSubtype="0" decel="10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" grpId="0" animBg="1"/>
      <p:bldP spid="4" grpId="1" animBg="1"/>
      <p:bldP spid="4" grpId="2" animBg="1"/>
    </p:bldLst>
  </p:timing>
  <p:extLst>
    <p:ext uri="{3A86A75C-4F4B-4683-9AE1-C65F6400EC91}">
      <p14:laserTraceLst xmlns:p14="http://schemas.microsoft.com/office/powerpoint/2010/main">
        <p14:tracePtLst>
          <p14:tracePt t="11018" x="7029450" y="4984750"/>
          <p14:tracePt t="11025" x="6965950" y="4953000"/>
          <p14:tracePt t="11033" x="6870700" y="4902200"/>
          <p14:tracePt t="11047" x="6686550" y="4806950"/>
          <p14:tracePt t="11063" x="6483350" y="4724400"/>
          <p14:tracePt t="11080" x="6280150" y="4660900"/>
          <p14:tracePt t="11096" x="5873750" y="4521200"/>
          <p14:tracePt t="11113" x="5549900" y="4406900"/>
          <p14:tracePt t="11131" x="4864100" y="4171950"/>
          <p14:tracePt t="11146" x="4413250" y="4032250"/>
          <p14:tracePt t="11163" x="3816350" y="3854450"/>
          <p14:tracePt t="11180" x="3041650" y="3714750"/>
          <p14:tracePt t="11197" x="2336800" y="3600450"/>
          <p14:tracePt t="11200" x="2012950" y="3549650"/>
          <p14:tracePt t="11213" x="1720850" y="3536950"/>
          <p14:tracePt t="11230" x="1066800" y="3524250"/>
          <p14:tracePt t="11246" x="565150" y="3530600"/>
          <p14:tracePt t="11264" x="50800" y="3536950"/>
          <p14:tracePt t="12493" x="57150" y="3613150"/>
          <p14:tracePt t="12508" x="165100" y="3409950"/>
          <p14:tracePt t="12526" x="234950" y="3282950"/>
          <p14:tracePt t="12543" x="342900" y="3143250"/>
          <p14:tracePt t="12558" x="425450" y="3041650"/>
          <p14:tracePt t="12575" x="508000" y="2978150"/>
          <p14:tracePt t="12592" x="590550" y="2889250"/>
          <p14:tracePt t="12608" x="654050" y="2863850"/>
          <p14:tracePt t="12625" x="711200" y="2832100"/>
          <p14:tracePt t="12642" x="800100" y="2832100"/>
          <p14:tracePt t="12658" x="850900" y="2832100"/>
          <p14:tracePt t="12675" x="965200" y="2870200"/>
          <p14:tracePt t="12691" x="1035050" y="2901950"/>
          <p14:tracePt t="12708" x="1111250" y="2946400"/>
          <p14:tracePt t="12712" x="1136650" y="2959100"/>
          <p14:tracePt t="12725" x="1225550" y="3028950"/>
          <p14:tracePt t="12741" x="1301750" y="3086100"/>
          <p14:tracePt t="12758" x="1352550" y="3124200"/>
          <p14:tracePt t="12774" x="1428750" y="3181350"/>
          <p14:tracePt t="12791" x="1473200" y="3213100"/>
          <p14:tracePt t="12809" x="1549400" y="3276600"/>
          <p14:tracePt t="12824" x="1593850" y="3321050"/>
          <p14:tracePt t="12841" x="1663700" y="3378200"/>
          <p14:tracePt t="12858" x="1746250" y="3467100"/>
          <p14:tracePt t="12874" x="1771650" y="3511550"/>
          <p14:tracePt t="12890" x="1809750" y="3562350"/>
          <p14:tracePt t="12908" x="1835150" y="3625850"/>
          <p14:tracePt t="12923" x="1847850" y="3663950"/>
          <p14:tracePt t="12941" x="1847850" y="3683000"/>
          <p14:tracePt t="12957" x="1835150" y="3714750"/>
          <p14:tracePt t="12974" x="1822450" y="3740150"/>
          <p14:tracePt t="12991" x="1809750" y="3740150"/>
          <p14:tracePt t="13007" x="1803400" y="3740150"/>
          <p14:tracePt t="13023" x="1790700" y="3727450"/>
          <p14:tracePt t="13041" x="1765300" y="3695700"/>
          <p14:tracePt t="13057" x="1746250" y="3676650"/>
          <p14:tracePt t="13074" x="1733550" y="3632200"/>
          <p14:tracePt t="13090" x="1676400" y="3473450"/>
          <p14:tracePt t="13106" x="1625600" y="3365500"/>
          <p14:tracePt t="13123" x="1587500" y="3219450"/>
          <p14:tracePt t="13140" x="1447800" y="2679700"/>
          <p14:tracePt t="13156" x="1416050" y="2552700"/>
          <p14:tracePt t="13174" x="1365250" y="2355850"/>
          <p14:tracePt t="13189" x="1339850" y="2260600"/>
          <p14:tracePt t="13206" x="1320800" y="2241550"/>
          <p14:tracePt t="13210" x="1314450" y="2228850"/>
          <p14:tracePt t="13230" x="1308100" y="2228850"/>
          <p14:tracePt t="13258" x="1308100" y="2235200"/>
          <p14:tracePt t="13271" x="1308100" y="2247900"/>
          <p14:tracePt t="13278" x="1301750" y="2266950"/>
          <p14:tracePt t="13293" x="1295400" y="2311400"/>
          <p14:tracePt t="13306" x="1289050" y="2362200"/>
          <p14:tracePt t="13322" x="1270000" y="2495550"/>
          <p14:tracePt t="13339" x="1257300" y="2571750"/>
          <p14:tracePt t="13356" x="1250950" y="2749550"/>
          <p14:tracePt t="13372" x="1250950" y="2927350"/>
          <p14:tracePt t="13389" x="1250950" y="3016250"/>
          <p14:tracePt t="13405" x="1263650" y="3219450"/>
          <p14:tracePt t="13422" x="1270000" y="3384550"/>
          <p14:tracePt t="13439" x="1289050" y="3467100"/>
          <p14:tracePt t="13455" x="1308100" y="3575050"/>
          <p14:tracePt t="13472" x="1320800" y="3613150"/>
          <p14:tracePt t="13489" x="1333500" y="3663950"/>
          <p14:tracePt t="13505" x="1339850" y="3708400"/>
          <p14:tracePt t="13522" x="1339850" y="3721100"/>
          <p14:tracePt t="13538" x="1346200" y="3733800"/>
          <p14:tracePt t="13555" x="1346200" y="3740150"/>
          <p14:tracePt t="13588" x="1346200" y="3746500"/>
          <p14:tracePt t="13699" x="1339850" y="3740150"/>
          <p14:tracePt t="13749" x="1333500" y="3733800"/>
          <p14:tracePt t="13861" x="1333500" y="3727450"/>
          <p14:tracePt t="13910" x="1333500" y="3721100"/>
          <p14:tracePt t="13973" x="1333500" y="3714750"/>
          <p14:tracePt t="14064" x="1333500" y="3708400"/>
          <p14:tracePt t="14099" x="1327150" y="3702050"/>
          <p14:tracePt t="14142" x="1327150" y="3695700"/>
          <p14:tracePt t="14226" x="1327150" y="3689350"/>
          <p14:tracePt t="14240" x="1333500" y="3683000"/>
          <p14:tracePt t="14261" x="1339850" y="3670300"/>
          <p14:tracePt t="14282" x="1346200" y="3663950"/>
          <p14:tracePt t="14296" x="1352550" y="3657600"/>
          <p14:tracePt t="14305" x="1371600" y="3651250"/>
          <p14:tracePt t="14318" x="1384300" y="3632200"/>
          <p14:tracePt t="14335" x="1447800" y="3594100"/>
          <p14:tracePt t="14352" x="1524000" y="3543300"/>
          <p14:tracePt t="14369" x="1581150" y="3505200"/>
          <p14:tracePt t="14385" x="1638300" y="3467100"/>
          <p14:tracePt t="14402" x="1797050" y="3352800"/>
          <p14:tracePt t="14418" x="1854200" y="3302000"/>
          <p14:tracePt t="14436" x="1962150" y="3225800"/>
          <p14:tracePt t="14452" x="2019300" y="3181350"/>
          <p14:tracePt t="14468" x="2108200" y="3105150"/>
          <p14:tracePt t="14486" x="2203450" y="3009900"/>
          <p14:tracePt t="14502" x="2241550" y="2965450"/>
          <p14:tracePt t="14518" x="2324100" y="2882900"/>
          <p14:tracePt t="14535" x="2393950" y="2806700"/>
          <p14:tracePt t="14551" x="2419350" y="2768600"/>
          <p14:tracePt t="14568" x="2495550" y="2698750"/>
          <p14:tracePt t="14584" x="2552700" y="2641600"/>
          <p14:tracePt t="14601" x="2584450" y="2616200"/>
          <p14:tracePt t="14618" x="2628900" y="2571750"/>
          <p14:tracePt t="14634" x="2692400" y="2540000"/>
          <p14:tracePt t="14651" x="2724150" y="2527300"/>
          <p14:tracePt t="14668" x="2800350" y="2495550"/>
          <p14:tracePt t="14684" x="2876550" y="2451100"/>
          <p14:tracePt t="14701" x="2921000" y="2438400"/>
          <p14:tracePt t="14718" x="2984500" y="2393950"/>
          <p14:tracePt t="14734" x="3003550" y="2374900"/>
          <p14:tracePt t="14751" x="3060700" y="2343150"/>
          <p14:tracePt t="14767" x="3067050" y="2336800"/>
          <p14:tracePt t="14801" x="3073400" y="2330450"/>
          <p14:tracePt t="14834" x="3073400" y="2324100"/>
          <p14:tracePt t="14850" x="3060700" y="2324100"/>
          <p14:tracePt t="14867" x="3048000" y="2324100"/>
          <p14:tracePt t="14884" x="3016250" y="2317750"/>
          <p14:tracePt t="14901" x="2959100" y="2317750"/>
          <p14:tracePt t="14917" x="2851150" y="2305050"/>
          <p14:tracePt t="14934" x="2724150" y="2298700"/>
          <p14:tracePt t="14950" x="2660650" y="2286000"/>
          <p14:tracePt t="14967" x="2527300" y="2260600"/>
          <p14:tracePt t="14984" x="2374900" y="2203450"/>
          <p14:tracePt t="15001" x="2324100" y="2171700"/>
          <p14:tracePt t="15017" x="2254250" y="2146300"/>
          <p14:tracePt t="15033" x="2108200" y="2063750"/>
          <p14:tracePt t="15050" x="2051050" y="2025650"/>
          <p14:tracePt t="15067" x="2006600" y="2000250"/>
          <p14:tracePt t="15083" x="1930400" y="1955800"/>
          <p14:tracePt t="15101" x="1866900" y="1924050"/>
          <p14:tracePt t="15118" x="1816100" y="1892300"/>
          <p14:tracePt t="15133" x="1790700" y="1879600"/>
          <p14:tracePt t="15149" x="1752600" y="1866900"/>
          <p14:tracePt t="15166" x="1708150" y="1835150"/>
          <p14:tracePt t="15182" x="1689100" y="1828800"/>
          <p14:tracePt t="15200" x="1644650" y="1816100"/>
          <p14:tracePt t="15216" x="1593850" y="1803400"/>
          <p14:tracePt t="15232" x="1568450" y="1797050"/>
          <p14:tracePt t="15236" x="1536700" y="1778000"/>
          <p14:tracePt t="15250" x="1504950" y="1765300"/>
          <p14:tracePt t="15266" x="1454150" y="1733550"/>
          <p14:tracePt t="15282" x="1428750" y="1720850"/>
          <p14:tracePt t="15300" x="1377950" y="1695450"/>
          <p14:tracePt t="15315" x="1327150" y="1670050"/>
          <p14:tracePt t="15332" x="1308100" y="1657350"/>
          <p14:tracePt t="15349" x="1250950" y="1625600"/>
          <p14:tracePt t="15365" x="1231900" y="1612900"/>
          <p14:tracePt t="15383" x="1187450" y="1581150"/>
          <p14:tracePt t="15399" x="1149350" y="1562100"/>
          <p14:tracePt t="15415" x="1136650" y="1555750"/>
          <p14:tracePt t="15432" x="1111250" y="1543050"/>
          <p14:tracePt t="15448" x="1098550" y="1543050"/>
          <p14:tracePt t="15481" x="1092200" y="1543050"/>
          <p14:tracePt t="15523" x="1085850" y="1543050"/>
          <p14:tracePt t="15566" x="1085850" y="1549400"/>
          <p14:tracePt t="15629" x="1079500" y="1549400"/>
          <p14:tracePt t="15636" x="1073150" y="1555750"/>
          <p14:tracePt t="15651" x="1066800" y="1555750"/>
          <p14:tracePt t="15665" x="1060450" y="1562100"/>
          <p14:tracePt t="15681" x="1047750" y="1562100"/>
          <p14:tracePt t="15699" x="1009650" y="1581150"/>
          <p14:tracePt t="15714" x="990600" y="1587500"/>
          <p14:tracePt t="15731" x="920750" y="1612900"/>
          <p14:tracePt t="15734" x="876300" y="1631950"/>
          <p14:tracePt t="15750" x="838200" y="1651000"/>
          <p14:tracePt t="15764" x="793750" y="1657350"/>
          <p14:tracePt t="15781" x="698500" y="1676400"/>
          <p14:tracePt t="15798" x="628650" y="1701800"/>
          <p14:tracePt t="15814" x="596900" y="1701800"/>
          <p14:tracePt t="15831" x="565150" y="1708150"/>
          <p14:tracePt t="15848" x="546100" y="1708150"/>
          <p14:tracePt t="15909" x="546100" y="1714500"/>
          <p14:tracePt t="15916" x="552450" y="1714500"/>
          <p14:tracePt t="15938" x="558800" y="1714500"/>
          <p14:tracePt t="15947" x="571500" y="1714500"/>
          <p14:tracePt t="15963" x="584200" y="1714500"/>
          <p14:tracePt t="15980" x="615950" y="1720850"/>
          <p14:tracePt t="15996" x="635000" y="1720850"/>
          <p14:tracePt t="16014" x="692150" y="1720850"/>
          <p14:tracePt t="16030" x="793750" y="1727200"/>
          <p14:tracePt t="16047" x="844550" y="1733550"/>
          <p14:tracePt t="16063" x="1054100" y="1733550"/>
          <p14:tracePt t="16079" x="1130300" y="1720850"/>
          <p14:tracePt t="16096" x="1206500" y="1720850"/>
          <p14:tracePt t="16113" x="1352550" y="1695450"/>
          <p14:tracePt t="16129" x="1384300" y="1689100"/>
          <p14:tracePt t="16146" x="1403350" y="1689100"/>
          <p14:tracePt t="16163" x="1435100" y="1682750"/>
          <p14:tracePt t="16183" x="1441450" y="1682750"/>
          <p14:tracePt t="16253" x="1441450" y="1689100"/>
          <p14:tracePt t="16316" x="1435100" y="1695450"/>
          <p14:tracePt t="16344" x="1441450" y="1695450"/>
          <p14:tracePt t="16358" x="1441450" y="1701800"/>
          <p14:tracePt t="16365" x="1454150" y="1708150"/>
          <p14:tracePt t="16382" x="1460500" y="1720850"/>
          <p14:tracePt t="16395" x="1466850" y="1720850"/>
          <p14:tracePt t="16412" x="1492250" y="1746250"/>
          <p14:tracePt t="16429" x="1543050" y="1778000"/>
          <p14:tracePt t="16445" x="1574800" y="1803400"/>
          <p14:tracePt t="16461" x="1638300" y="1841500"/>
          <p14:tracePt t="16479" x="1714500" y="1873250"/>
          <p14:tracePt t="16495" x="1746250" y="1892300"/>
          <p14:tracePt t="16511" x="1803400" y="1905000"/>
          <p14:tracePt t="16528" x="1847850" y="1905000"/>
          <p14:tracePt t="16562" x="1866900" y="1905000"/>
          <p14:tracePt t="16578" x="1873250" y="1892300"/>
          <p14:tracePt t="16594" x="1873250" y="1885950"/>
          <p14:tracePt t="16611" x="1873250" y="1879600"/>
          <p14:tracePt t="16644" x="1860550" y="1866900"/>
          <p14:tracePt t="16661" x="1854200" y="1866900"/>
          <p14:tracePt t="16678" x="1847850" y="1866900"/>
          <p14:tracePt t="16695" x="1828800" y="1860550"/>
          <p14:tracePt t="16710" x="1809750" y="1854200"/>
          <p14:tracePt t="16727" x="1809750" y="1847850"/>
          <p14:tracePt t="16744" x="1784350" y="1841500"/>
          <p14:tracePt t="16760" x="1758950" y="1835150"/>
          <p14:tracePt t="16777" x="1746250" y="1828800"/>
          <p14:tracePt t="16794" x="1708150" y="1822450"/>
          <p14:tracePt t="16810" x="1695450" y="1822450"/>
          <p14:tracePt t="16827" x="1682750" y="1822450"/>
          <p14:tracePt t="16843" x="1676400" y="1816100"/>
          <p14:tracePt t="16860" x="1670050" y="1816100"/>
          <p14:tracePt t="16913" x="1663700" y="1816100"/>
          <p14:tracePt t="17032" x="1657350" y="1809750"/>
          <p14:tracePt t="17067" x="1663700" y="1809750"/>
          <p14:tracePt t="17088" x="1670050" y="1809750"/>
          <p14:tracePt t="17102" x="1676400" y="1809750"/>
          <p14:tracePt t="17110" x="1682750" y="1803400"/>
          <p14:tracePt t="17123" x="1689100" y="1803400"/>
          <p14:tracePt t="17137" x="1701800" y="1803400"/>
          <p14:tracePt t="17151" x="1714500" y="1797050"/>
          <p14:tracePt t="17159" x="1733550" y="1797050"/>
          <p14:tracePt t="17175" x="1765300" y="1790700"/>
          <p14:tracePt t="17193" x="1797050" y="1784350"/>
          <p14:tracePt t="17209" x="1905000" y="1778000"/>
          <p14:tracePt t="17225" x="1930400" y="1771650"/>
          <p14:tracePt t="17242" x="2000250" y="1771650"/>
          <p14:tracePt t="17258" x="2019300" y="1765300"/>
          <p14:tracePt t="17262" x="2038350" y="1752600"/>
          <p14:tracePt t="17275" x="2051050" y="1752600"/>
          <p14:tracePt t="17292" x="2076450" y="1746250"/>
          <p14:tracePt t="17326" x="2082800" y="1746250"/>
          <p14:tracePt t="17348" x="2089150" y="1746250"/>
          <p14:tracePt t="17523" x="2095500" y="1746250"/>
          <p14:tracePt t="17530" x="2101850" y="1746250"/>
          <p14:tracePt t="17544" x="2114550" y="1752600"/>
          <p14:tracePt t="17558" x="2127250" y="1758950"/>
          <p14:tracePt t="17574" x="2146300" y="1765300"/>
          <p14:tracePt t="17591" x="2171700" y="1771650"/>
          <p14:tracePt t="17608" x="2222500" y="1790700"/>
          <p14:tracePt t="17624" x="2305050" y="1822450"/>
          <p14:tracePt t="17642" x="2374900" y="1854200"/>
          <p14:tracePt t="17657" x="2432050" y="1879600"/>
          <p14:tracePt t="17674" x="2508250" y="1936750"/>
          <p14:tracePt t="17691" x="2590800" y="1993900"/>
          <p14:tracePt t="17707" x="2635250" y="2044700"/>
          <p14:tracePt t="17724" x="2730500" y="2139950"/>
          <p14:tracePt t="17741" x="2813050" y="2222500"/>
          <p14:tracePt t="17756" x="2851150" y="2254250"/>
          <p14:tracePt t="17774" x="2933700" y="2336800"/>
          <p14:tracePt t="17790" x="2990850" y="2413000"/>
          <p14:tracePt t="17807" x="3009900" y="2444750"/>
          <p14:tracePt t="17824" x="3054350" y="2533650"/>
          <p14:tracePt t="17840" x="3079750" y="2628900"/>
          <p14:tracePt t="17857" x="3086100" y="2698750"/>
          <p14:tracePt t="17874" x="3105150" y="2851150"/>
          <p14:tracePt t="17890" x="3117850" y="2927350"/>
          <p14:tracePt t="17909" x="3136900" y="3187700"/>
          <p14:tracePt t="17923" x="3136900" y="3289300"/>
          <p14:tracePt t="17940" x="3143250" y="3378200"/>
          <p14:tracePt t="20996" x="3187700" y="3365500"/>
          <p14:tracePt t="21002" x="3257550" y="3340100"/>
          <p14:tracePt t="21017" x="3359150" y="3308350"/>
          <p14:tracePt t="21029" x="3454400" y="3276600"/>
          <p14:tracePt t="21046" x="3708400" y="3175000"/>
          <p14:tracePt t="21062" x="3810000" y="3136900"/>
          <p14:tracePt t="21079" x="4064000" y="3035300"/>
          <p14:tracePt t="21095" x="4368800" y="2914650"/>
          <p14:tracePt t="21112" x="4502150" y="2870200"/>
          <p14:tracePt t="21129" x="4787900" y="2787650"/>
          <p14:tracePt t="21145" x="5118100" y="2705100"/>
          <p14:tracePt t="21162" x="5270500" y="2667000"/>
          <p14:tracePt t="21179" x="5511800" y="2616200"/>
          <p14:tracePt t="21195" x="5753100" y="2571750"/>
          <p14:tracePt t="21212" x="5880100" y="2552700"/>
          <p14:tracePt t="21229" x="6127750" y="2520950"/>
          <p14:tracePt t="21245" x="6343650" y="2508250"/>
          <p14:tracePt t="21262" x="6559550" y="2489200"/>
          <p14:tracePt t="21278" x="6673850" y="2482850"/>
          <p14:tracePt t="21295" x="6775450" y="2482850"/>
          <p14:tracePt t="21312" x="6978650" y="2489200"/>
          <p14:tracePt t="21328" x="7035800" y="2489200"/>
          <p14:tracePt t="21345" x="7099300" y="2489200"/>
          <p14:tracePt t="21361" x="7239000" y="2489200"/>
          <p14:tracePt t="21378" x="7378700" y="2489200"/>
          <p14:tracePt t="21395" x="7429500" y="2489200"/>
          <p14:tracePt t="21411" x="7499350" y="2482850"/>
          <p14:tracePt t="21428" x="7569200" y="2476500"/>
          <p14:tracePt t="21445" x="7632700" y="2451100"/>
          <p14:tracePt t="21461" x="7645400" y="2444750"/>
          <p14:tracePt t="21478" x="7677150" y="2438400"/>
          <p14:tracePt t="21495" x="7696200" y="2432050"/>
          <p14:tracePt t="21527" x="7689850" y="2432050"/>
          <p14:tracePt t="21995" x="7670800" y="2432050"/>
          <p14:tracePt t="22010" x="7639050" y="2432050"/>
          <p14:tracePt t="22015" x="7607300" y="2425700"/>
          <p14:tracePt t="22025" x="7581900" y="2419350"/>
          <p14:tracePt t="22042" x="7543800" y="2419350"/>
          <p14:tracePt t="22059" x="7448550" y="2419350"/>
          <p14:tracePt t="22075" x="7385050" y="2419350"/>
          <p14:tracePt t="22093" x="7143750" y="2419350"/>
          <p14:tracePt t="22108" x="7042150" y="2419350"/>
          <p14:tracePt t="22125" x="6953250" y="2419350"/>
          <p14:tracePt t="22142" x="6750050" y="2432050"/>
          <p14:tracePt t="22159" x="6521450" y="2432050"/>
          <p14:tracePt t="22175" x="6419850" y="2432050"/>
          <p14:tracePt t="22192" x="6242050" y="2432050"/>
          <p14:tracePt t="22208" x="6076950" y="2419350"/>
          <p14:tracePt t="22225" x="6000750" y="2419350"/>
          <p14:tracePt t="22241" x="5848350" y="2419350"/>
          <p14:tracePt t="22258" x="5708650" y="2419350"/>
          <p14:tracePt t="22276" x="5626100" y="2419350"/>
          <p14:tracePt t="22291" x="5588000" y="2419350"/>
          <p14:tracePt t="22308" x="5530850" y="2419350"/>
          <p14:tracePt t="22325" x="5480050" y="2425700"/>
          <p14:tracePt t="22341" x="5454650" y="2425700"/>
          <p14:tracePt t="22358" x="5429250" y="2425700"/>
          <p14:tracePt t="22375" x="5372100" y="2432050"/>
          <p14:tracePt t="22391" x="5340350" y="2438400"/>
          <p14:tracePt t="22408" x="5289550" y="2451100"/>
          <p14:tracePt t="22424" x="5264150" y="2451100"/>
          <p14:tracePt t="22441" x="5219700" y="2444750"/>
          <p14:tracePt t="22458" x="5175250" y="2444750"/>
          <p14:tracePt t="22474" x="5149850" y="2444750"/>
          <p14:tracePt t="22490" x="5111750" y="2438400"/>
          <p14:tracePt t="22508" x="5060950" y="2432050"/>
          <p14:tracePt t="22524" x="5041900" y="2432050"/>
          <p14:tracePt t="22540" x="4991100" y="2425700"/>
          <p14:tracePt t="22557" x="4933950" y="2413000"/>
          <p14:tracePt t="22574" x="4889500" y="2406650"/>
          <p14:tracePt t="22591" x="4806950" y="2387600"/>
          <p14:tracePt t="22607" x="4718050" y="2368550"/>
          <p14:tracePt t="22623" x="4673600" y="2368550"/>
          <p14:tracePt t="22640" x="4616450" y="2349500"/>
          <p14:tracePt t="22657" x="4546600" y="2349500"/>
          <p14:tracePt t="22673" x="4527550" y="2343150"/>
          <p14:tracePt t="22690" x="4470400" y="2343150"/>
          <p14:tracePt t="22708" x="4387850" y="2343150"/>
          <p14:tracePt t="23217" x="4292600" y="2406650"/>
          <p14:tracePt t="23230" x="4191000" y="2476500"/>
          <p14:tracePt t="23237" x="4051300" y="2546350"/>
          <p14:tracePt t="23251" x="3848100" y="2660650"/>
          <p14:tracePt t="23258" x="3644900" y="2781300"/>
          <p14:tracePt t="23272" x="3441700" y="2914650"/>
          <p14:tracePt t="23288" x="3067050" y="3200400"/>
          <p14:tracePt t="23305" x="2921000" y="3333750"/>
          <p14:tracePt t="23322" x="2571750" y="3594100"/>
          <p14:tracePt t="23338" x="2324100" y="3797300"/>
          <p14:tracePt t="23354" x="2203450" y="3905250"/>
          <p14:tracePt t="23358" x="2063750" y="4032250"/>
          <p14:tracePt t="23374" x="1943100" y="4159250"/>
          <p14:tracePt t="23388" x="1841500" y="4241800"/>
          <p14:tracePt t="23404" x="1651000" y="4400550"/>
          <p14:tracePt t="23421" x="1543050" y="4508500"/>
          <p14:tracePt t="23438" x="1498600" y="4546600"/>
          <p14:tracePt t="23455" x="1454150" y="4584700"/>
          <p14:tracePt t="23471" x="1428750" y="4610100"/>
          <p14:tracePt t="23488" x="1422400" y="4616450"/>
          <p14:tracePt t="23504" x="1409700" y="4616450"/>
          <p14:tracePt t="23540" x="1403350" y="4616450"/>
          <p14:tracePt t="23554" x="1403350" y="4610100"/>
          <p14:tracePt t="23570" x="1403350" y="4603750"/>
          <p14:tracePt t="23590" x="1403350" y="4597400"/>
          <p14:tracePt t="23616" x="1403350" y="4591050"/>
          <p14:tracePt t="23630" x="1403350" y="4584700"/>
          <p14:tracePt t="23640" x="1409700" y="4572000"/>
          <p14:tracePt t="23654" x="1416050" y="4552950"/>
          <p14:tracePt t="23671" x="1428750" y="4521200"/>
          <p14:tracePt t="23687" x="1524000" y="4337050"/>
          <p14:tracePt t="23703" x="1568450" y="4260850"/>
          <p14:tracePt t="23720" x="1631950" y="4178300"/>
          <p14:tracePt t="23737" x="1771650" y="3943350"/>
          <p14:tracePt t="23753" x="1924050" y="3714750"/>
          <p14:tracePt t="23770" x="2076450" y="3460750"/>
          <p14:tracePt t="23786" x="2146300" y="3321050"/>
          <p14:tracePt t="23803" x="2241550" y="3124200"/>
          <p14:tracePt t="23820" x="2317750" y="2978150"/>
          <p14:tracePt t="23836" x="2349500" y="2933700"/>
          <p14:tracePt t="23853" x="2374900" y="2876550"/>
          <p14:tracePt t="23869" x="2400300" y="2844800"/>
          <p14:tracePt t="23960" x="2400300" y="2851150"/>
          <p14:tracePt t="23966" x="2400300" y="2857500"/>
          <p14:tracePt t="23988" x="2406650" y="2863850"/>
          <p14:tracePt t="24009" x="2406650" y="2870200"/>
          <p14:tracePt t="24030" x="2406650" y="2876550"/>
          <p14:tracePt t="24051" x="2406650" y="2882900"/>
          <p14:tracePt t="24079" x="2406650" y="2889250"/>
          <p14:tracePt t="24093" x="2406650" y="2895600"/>
          <p14:tracePt t="24100" x="2406650" y="2908300"/>
          <p14:tracePt t="24107" x="2406650" y="2921000"/>
          <p14:tracePt t="24121" x="2406650" y="2933700"/>
          <p14:tracePt t="24135" x="2406650" y="2946400"/>
          <p14:tracePt t="24152" x="2406650" y="3003550"/>
          <p14:tracePt t="24168" x="2400300" y="3041650"/>
          <p14:tracePt t="24185" x="2381250" y="3149600"/>
          <p14:tracePt t="24201" x="2349500" y="3295650"/>
          <p14:tracePt t="24218" x="2330450" y="3359150"/>
          <p14:tracePt t="24235" x="2298700" y="3479800"/>
          <p14:tracePt t="24251" x="2247900" y="3619500"/>
          <p14:tracePt t="24269" x="2203450" y="3714750"/>
          <p14:tracePt t="24285" x="2184400" y="3759200"/>
          <p14:tracePt t="24301" x="2178050" y="3790950"/>
          <p14:tracePt t="24318" x="2165350" y="3810000"/>
          <p14:tracePt t="24374" x="2171700" y="3810000"/>
          <p14:tracePt t="24381" x="2184400" y="3797300"/>
          <p14:tracePt t="24388" x="2209800" y="3771900"/>
          <p14:tracePt t="24404" x="2228850" y="3740150"/>
          <p14:tracePt t="24417" x="2266950" y="3702050"/>
          <p14:tracePt t="24434" x="2355850" y="3632200"/>
          <p14:tracePt t="24452" x="2470150" y="3543300"/>
          <p14:tracePt t="24468" x="2546350" y="3492500"/>
          <p14:tracePt t="24484" x="2673350" y="3384550"/>
          <p14:tracePt t="24501" x="2800350" y="3289300"/>
          <p14:tracePt t="24517" x="2870200" y="3225800"/>
          <p14:tracePt t="24534" x="3003550" y="3092450"/>
          <p14:tracePt t="24550" x="3155950" y="2990850"/>
          <p14:tracePt t="24567" x="3238500" y="2940050"/>
          <p14:tracePt t="24584" x="3422650" y="2851150"/>
          <p14:tracePt t="24600" x="3613150" y="2755900"/>
          <p14:tracePt t="24616" x="3689350" y="2705100"/>
          <p14:tracePt t="24634" x="3930650" y="2584450"/>
          <p14:tracePt t="24650" x="4070350" y="2527300"/>
          <p14:tracePt t="24667" x="4356100" y="2393950"/>
          <p14:tracePt t="24683" x="4622800" y="2266950"/>
          <p14:tracePt t="24700" x="4908550" y="2159000"/>
          <p14:tracePt t="24717" x="5022850" y="2108200"/>
          <p14:tracePt t="24733" x="5257800" y="2032000"/>
          <p14:tracePt t="24749" x="5365750" y="1987550"/>
          <p14:tracePt t="24767" x="5613400" y="1892300"/>
          <p14:tracePt t="24783" x="5835650" y="1828800"/>
          <p14:tracePt t="24799" x="5918200" y="1797050"/>
          <p14:tracePt t="24816" x="6076950" y="1739900"/>
          <p14:tracePt t="24832" x="6223000" y="1708150"/>
          <p14:tracePt t="24849" x="6299200" y="1708150"/>
          <p14:tracePt t="24866" x="6426200" y="1689100"/>
          <p14:tracePt t="24882" x="6521450" y="1689100"/>
          <p14:tracePt t="24900" x="6623050" y="1689100"/>
          <p14:tracePt t="24916" x="6673850" y="1689100"/>
          <p14:tracePt t="24932" x="6743700" y="1701800"/>
          <p14:tracePt t="24950" x="6934200" y="1720850"/>
          <p14:tracePt t="24965" x="7004050" y="1727200"/>
          <p14:tracePt t="24982" x="7080250" y="1752600"/>
          <p14:tracePt t="24999" x="7239000" y="1771650"/>
          <p14:tracePt t="25015" x="7404100" y="1790700"/>
          <p14:tracePt t="25032" x="7505700" y="1797050"/>
          <p14:tracePt t="25049" x="7708900" y="1822450"/>
          <p14:tracePt t="25065" x="7880350" y="1841500"/>
          <p14:tracePt t="25083" x="8032750" y="1847850"/>
          <p14:tracePt t="25098" x="8089900" y="1860550"/>
          <p14:tracePt t="25115" x="8242300" y="1885950"/>
          <p14:tracePt t="25132" x="8362950" y="1905000"/>
          <p14:tracePt t="25148" x="8413750" y="1911350"/>
          <p14:tracePt t="25165" x="8483600" y="1911350"/>
          <p14:tracePt t="25181" x="8534400" y="1930400"/>
          <p14:tracePt t="25198" x="8553450" y="1936750"/>
          <p14:tracePt t="25214" x="8591550" y="1949450"/>
          <p14:tracePt t="25231" x="8623300" y="1962150"/>
          <p14:tracePt t="25248" x="8636000" y="1962150"/>
          <p14:tracePt t="25265" x="8661400" y="1981200"/>
          <p14:tracePt t="25281" x="8686800" y="1993900"/>
          <p14:tracePt t="25298" x="8686800" y="2000250"/>
          <p14:tracePt t="25315" x="8705850" y="2006600"/>
          <p14:tracePt t="25331" x="8705850" y="2012950"/>
          <p14:tracePt t="25348" x="8718550" y="2019300"/>
          <p14:tracePt t="25380" x="8724900" y="2025650"/>
          <p14:tracePt t="25504" x="8718550" y="2025650"/>
          <p14:tracePt t="25532" x="8712200" y="2025650"/>
          <p14:tracePt t="25559" x="8705850" y="2019300"/>
          <p14:tracePt t="25573" x="8699500" y="2019300"/>
          <p14:tracePt t="25583" x="8693150" y="2019300"/>
          <p14:tracePt t="25596" x="8686800" y="2019300"/>
          <p14:tracePt t="25613" x="8674100" y="2019300"/>
          <p14:tracePt t="25630" x="8636000" y="2019300"/>
          <p14:tracePt t="25646" x="8610600" y="2025650"/>
          <p14:tracePt t="25663" x="8578850" y="2032000"/>
          <p14:tracePt t="25680" x="8458200" y="2051050"/>
          <p14:tracePt t="25696" x="8305800" y="2070100"/>
          <p14:tracePt t="25714" x="8134350" y="2089150"/>
          <p14:tracePt t="25729" x="8058150" y="2089150"/>
          <p14:tracePt t="25746" x="7893050" y="2108200"/>
          <p14:tracePt t="25763" x="7740650" y="2120900"/>
          <p14:tracePt t="25779" x="7670800" y="2127250"/>
          <p14:tracePt t="25796" x="7556500" y="2139950"/>
          <p14:tracePt t="25813" x="7461250" y="2146300"/>
          <p14:tracePt t="25829" x="7435850" y="2146300"/>
          <p14:tracePt t="25846" x="7410450" y="2146300"/>
          <p14:tracePt t="25862" x="7391400" y="2146300"/>
          <p14:tracePt t="25924" x="7397750" y="2146300"/>
          <p14:tracePt t="25973" x="7410450" y="2152650"/>
          <p14:tracePt t="26002" x="7416800" y="2152650"/>
          <p14:tracePt t="26023" x="7423150" y="2152650"/>
          <p14:tracePt t="26044" x="7429500" y="2152650"/>
          <p14:tracePt t="26058" x="7435850" y="2152650"/>
          <p14:tracePt t="26086" x="7442200" y="2152650"/>
          <p14:tracePt t="26107" x="7448550" y="2152650"/>
          <p14:tracePt t="26114" x="7461250" y="2152650"/>
          <p14:tracePt t="26127" x="7473950" y="2159000"/>
          <p14:tracePt t="26134" x="7486650" y="2159000"/>
          <p14:tracePt t="26144" x="7505700" y="2159000"/>
          <p14:tracePt t="26161" x="7537450" y="2165350"/>
          <p14:tracePt t="26178" x="7594600" y="2165350"/>
          <p14:tracePt t="26195" x="7632700" y="2165350"/>
          <p14:tracePt t="26213" x="7747000" y="2165350"/>
          <p14:tracePt t="26228" x="7778750" y="2165350"/>
          <p14:tracePt t="26244" x="7816850" y="2165350"/>
          <p14:tracePt t="26261" x="7918450" y="2139950"/>
          <p14:tracePt t="26278" x="7956550" y="2133600"/>
          <p14:tracePt t="26294" x="7975600" y="2127250"/>
          <p14:tracePt t="26311" x="8039100" y="2101850"/>
          <p14:tracePt t="26328" x="8083550" y="2082800"/>
          <p14:tracePt t="26345" x="8121650" y="2063750"/>
          <p14:tracePt t="26360" x="8134350" y="2063750"/>
          <p14:tracePt t="26377" x="8153400" y="2057400"/>
          <p14:tracePt t="26394" x="8166100" y="2057400"/>
          <p14:tracePt t="26410" x="8172450" y="2051050"/>
          <p14:tracePt t="26427" x="8178800" y="2051050"/>
          <p14:tracePt t="26450" x="8185150" y="2051050"/>
          <p14:tracePt t="26472" x="8191500" y="2051050"/>
          <p14:tracePt t="26492" x="8197850" y="2051050"/>
          <p14:tracePt t="26556" x="8204200" y="2051050"/>
          <p14:tracePt t="26584" x="8216900" y="2051050"/>
          <p14:tracePt t="26605" x="8223250" y="2051050"/>
          <p14:tracePt t="26646" x="8229600" y="2051050"/>
          <p14:tracePt t="26654" x="8235950" y="2051050"/>
          <p14:tracePt t="26663" x="8242300" y="2044700"/>
          <p14:tracePt t="26682" x="8248650" y="2044700"/>
          <p14:tracePt t="26696" x="8255000" y="2044700"/>
          <p14:tracePt t="26710" x="8261350" y="2044700"/>
          <p14:tracePt t="26726" x="8274050" y="2038350"/>
          <p14:tracePt t="26743" x="8293100" y="2038350"/>
          <p14:tracePt t="26760" x="8337550" y="2032000"/>
          <p14:tracePt t="26776" x="8388350" y="2025650"/>
          <p14:tracePt t="26792" x="8413750" y="2019300"/>
          <p14:tracePt t="26809" x="8477250" y="2006600"/>
          <p14:tracePt t="26825" x="8521700" y="2006600"/>
          <p14:tracePt t="26844" x="8566150" y="2006600"/>
          <p14:tracePt t="26859" x="8578850" y="2006600"/>
          <p14:tracePt t="26876" x="8585200" y="2006600"/>
          <p14:tracePt t="26893" x="8610600" y="2006600"/>
          <p14:tracePt t="26925" x="8616950" y="2006600"/>
          <p14:tracePt t="26942" x="8629650" y="2012950"/>
          <p14:tracePt t="27005" x="8636000" y="2012950"/>
          <p14:tracePt t="27033" x="8642350" y="2012950"/>
          <p14:tracePt t="27054" x="8642350" y="2019300"/>
          <p14:tracePt t="27068" x="8648700" y="2019300"/>
          <p14:tracePt t="27077" x="8655050" y="2019300"/>
          <p14:tracePt t="27103" x="8661400" y="2019300"/>
          <p14:tracePt t="27125" x="8667750" y="2019300"/>
          <p14:tracePt t="27187" x="8674100" y="2019300"/>
          <p14:tracePt t="27215" x="8680450" y="2012950"/>
          <p14:tracePt t="27222" x="8680450" y="2006600"/>
          <p14:tracePt t="27243" x="8680450" y="2000250"/>
          <p14:tracePt t="27787" x="8661400" y="2000250"/>
          <p14:tracePt t="27802" x="8597900" y="2000250"/>
          <p14:tracePt t="27809" x="8547100" y="2000250"/>
          <p14:tracePt t="27822" x="8483600" y="2000250"/>
          <p14:tracePt t="27839" x="8369300" y="2006600"/>
          <p14:tracePt t="27855" x="8286750" y="2006600"/>
          <p14:tracePt t="27872" x="8096250" y="2019300"/>
          <p14:tracePt t="27889" x="7893050" y="2032000"/>
          <p14:tracePt t="27905" x="7791450" y="2038350"/>
          <p14:tracePt t="27922" x="7613650" y="2051050"/>
          <p14:tracePt t="27939" x="7512050" y="2051050"/>
          <p14:tracePt t="27956" x="7207250" y="2051050"/>
          <p14:tracePt t="27972" x="7105650" y="2044700"/>
          <p14:tracePt t="27988" x="7016750" y="2044700"/>
          <p14:tracePt t="28005" x="6877050" y="2038350"/>
          <p14:tracePt t="28021" x="6743700" y="2025650"/>
          <p14:tracePt t="28038" x="6692900" y="2025650"/>
          <p14:tracePt t="28055" x="6648450" y="2025650"/>
          <p14:tracePt t="28071" x="6610350" y="2025650"/>
          <p14:tracePt t="28090" x="6591300" y="2025650"/>
          <p14:tracePt t="28104" x="6584950" y="2025650"/>
          <p14:tracePt t="28121" x="6578600" y="2025650"/>
          <p14:tracePt t="28166" x="6584950" y="2025650"/>
          <p14:tracePt t="28201" x="6591300" y="2025650"/>
          <p14:tracePt t="28222" x="6597650" y="2025650"/>
          <p14:tracePt t="28229" x="6604000" y="2025650"/>
          <p14:tracePt t="28238" x="6610350" y="2025650"/>
          <p14:tracePt t="28254" x="6616700" y="2025650"/>
          <p14:tracePt t="28271" x="6623050" y="2025650"/>
          <p14:tracePt t="28287" x="6642100" y="2025650"/>
          <p14:tracePt t="28304" x="6692900" y="2025650"/>
          <p14:tracePt t="28321" x="6794500" y="2025650"/>
          <p14:tracePt t="28337" x="6858000" y="2025650"/>
          <p14:tracePt t="28354" x="7035800" y="2012950"/>
          <p14:tracePt t="28370" x="7239000" y="2019300"/>
          <p14:tracePt t="28387" x="7353300" y="2019300"/>
          <p14:tracePt t="28404" x="7569200" y="2025650"/>
          <p14:tracePt t="28420" x="7766050" y="2006600"/>
          <p14:tracePt t="28437" x="7854950" y="2006600"/>
          <p14:tracePt t="28454" x="8032750" y="2006600"/>
          <p14:tracePt t="28470" x="8197850" y="1993900"/>
          <p14:tracePt t="28487" x="8248650" y="1993900"/>
          <p14:tracePt t="28504" x="8324850" y="1993900"/>
          <p14:tracePt t="28520" x="8369300" y="1974850"/>
          <p14:tracePt t="28537" x="8388350" y="1974850"/>
          <p14:tracePt t="28553" x="8401050" y="1974850"/>
          <p14:tracePt t="28570" x="8407400" y="1974850"/>
          <p14:tracePt t="28587" x="8413750" y="1968500"/>
          <p14:tracePt t="28671" x="8407400" y="1968500"/>
          <p14:tracePt t="28700" x="8407400" y="1962150"/>
          <p14:tracePt t="28720" x="8401050" y="1962150"/>
          <p14:tracePt t="28762" x="8394700" y="1962150"/>
          <p14:tracePt t="28833" x="8388350" y="1955800"/>
          <p14:tracePt t="28952" x="8388350" y="1962150"/>
          <p14:tracePt t="28959" x="8388350" y="1968500"/>
          <p14:tracePt t="29022" x="8394700" y="1974850"/>
          <p14:tracePt t="29071" x="8394700" y="1981200"/>
          <p14:tracePt t="29121" x="8388350" y="1981200"/>
          <p14:tracePt t="29141" x="8382000" y="1981200"/>
          <p14:tracePt t="29148" x="8375650" y="1981200"/>
          <p14:tracePt t="29162" x="8362950" y="1987550"/>
          <p14:tracePt t="29171" x="8350250" y="1987550"/>
          <p14:tracePt t="29185" x="8331200" y="1993900"/>
          <p14:tracePt t="29201" x="8305800" y="2000250"/>
          <p14:tracePt t="29219" x="8166100" y="2044700"/>
          <p14:tracePt t="29234" x="8083550" y="2057400"/>
          <p14:tracePt t="29250" x="8020050" y="2076450"/>
          <p14:tracePt t="29268" x="7861300" y="2127250"/>
          <p14:tracePt t="29284" x="7689850" y="2152650"/>
          <p14:tracePt t="29300" x="7626350" y="2165350"/>
          <p14:tracePt t="29318" x="7467600" y="2203450"/>
          <p14:tracePt t="29333" x="7334250" y="2222500"/>
          <p14:tracePt t="29350" x="7270750" y="2235200"/>
          <p14:tracePt t="29367" x="7175500" y="2247900"/>
          <p14:tracePt t="29383" x="7092950" y="2260600"/>
          <p14:tracePt t="29401" x="7035800" y="2273300"/>
          <p14:tracePt t="29417" x="7016750" y="2273300"/>
          <p14:tracePt t="29433" x="6978650" y="2273300"/>
          <p14:tracePt t="29450" x="6940550" y="2273300"/>
          <p14:tracePt t="29467" x="6934200" y="2273300"/>
          <p14:tracePt t="29470" x="6921500" y="2273300"/>
          <p14:tracePt t="29487" x="6896100" y="2279650"/>
          <p14:tracePt t="29500" x="6870700" y="2286000"/>
          <p14:tracePt t="29517" x="6864350" y="2286000"/>
          <p14:tracePt t="29534" x="6858000" y="2292350"/>
          <p14:tracePt t="29550" x="6851650" y="2292350"/>
          <p14:tracePt t="29566" x="6838950" y="2298700"/>
          <p14:tracePt t="29632" x="6838950" y="2305050"/>
          <p14:tracePt t="29639" x="6845300" y="2305050"/>
          <p14:tracePt t="29653" x="6851650" y="2305050"/>
          <p14:tracePt t="29681" x="6858000" y="2305050"/>
          <p14:tracePt t="29695" x="6864350" y="2305050"/>
          <p14:tracePt t="29703" x="6877050" y="2305050"/>
          <p14:tracePt t="29716" x="6889750" y="2311400"/>
          <p14:tracePt t="29732" x="6940550" y="2330450"/>
          <p14:tracePt t="29749" x="6991350" y="2336800"/>
          <p14:tracePt t="29766" x="7137400" y="2355850"/>
          <p14:tracePt t="29782" x="7327900" y="2374900"/>
          <p14:tracePt t="29799" x="7429500" y="2387600"/>
          <p14:tracePt t="29815" x="7645400" y="2387600"/>
          <p14:tracePt t="29832" x="7772400" y="2387600"/>
          <p14:tracePt t="29849" x="7988300" y="2374900"/>
          <p14:tracePt t="29866" x="8178800" y="2362200"/>
          <p14:tracePt t="29881" x="8248650" y="2343150"/>
          <p14:tracePt t="29899" x="8369300" y="2317750"/>
          <p14:tracePt t="29915" x="8420100" y="2298700"/>
          <p14:tracePt t="29932" x="8439150" y="2292350"/>
          <p14:tracePt t="29949" x="8451850" y="2292350"/>
          <p14:tracePt t="29965" x="8451850" y="2286000"/>
          <p14:tracePt t="30145" x="8451850" y="2279650"/>
          <p14:tracePt t="30194" x="8458200" y="2273300"/>
          <p14:tracePt t="30201" x="8464550" y="2266950"/>
          <p14:tracePt t="30216" x="8477250" y="2266950"/>
          <p14:tracePt t="30230" x="8483600" y="2260600"/>
          <p14:tracePt t="30247" x="8515350" y="2241550"/>
          <p14:tracePt t="30264" x="8566150" y="2209800"/>
          <p14:tracePt t="30281" x="8610600" y="2184400"/>
          <p14:tracePt t="30298" x="8693150" y="2133600"/>
          <p14:tracePt t="30314" x="8769350" y="2070100"/>
          <p14:tracePt t="30330" x="8813800" y="2044700"/>
          <p14:tracePt t="30347" x="8870950" y="2012950"/>
          <p14:tracePt t="30363" x="8909050" y="1981200"/>
          <p14:tracePt t="30380" x="8921750" y="1974850"/>
          <p14:tracePt t="30397" x="8934450" y="1962150"/>
          <p14:tracePt t="30413" x="8940800" y="1955800"/>
          <p14:tracePt t="30446" x="8940800" y="1949450"/>
          <p14:tracePt t="30475" x="8940800" y="1943100"/>
          <p14:tracePt t="30503" x="8934450" y="1943100"/>
          <p14:tracePt t="30524" x="8934450" y="1936750"/>
          <p14:tracePt t="30545" x="8928100" y="1936750"/>
          <p14:tracePt t="30594" x="8921750" y="1936750"/>
          <p14:tracePt t="30621" x="8915400" y="1930400"/>
          <p14:tracePt t="30643" x="8909050" y="1930400"/>
          <p14:tracePt t="30650" x="8902700" y="1930400"/>
          <p14:tracePt t="30670" x="8896350" y="1930400"/>
          <p14:tracePt t="30692" x="8890000" y="1924050"/>
          <p14:tracePt t="30706" x="8883650" y="1924050"/>
          <p14:tracePt t="30715" x="8877300" y="1924050"/>
          <p14:tracePt t="30734" x="8864600" y="1924050"/>
          <p14:tracePt t="30749" x="8851900" y="1924050"/>
          <p14:tracePt t="30762" x="8820150" y="1924050"/>
          <p14:tracePt t="30779" x="8801100" y="1924050"/>
          <p14:tracePt t="30795" x="8788400" y="1924050"/>
          <p14:tracePt t="30812" x="8743950" y="1924050"/>
          <p14:tracePt t="30829" x="8712200" y="1930400"/>
          <p14:tracePt t="30845" x="8699500" y="1930400"/>
          <p14:tracePt t="30861" x="8680450" y="1936750"/>
          <p14:tracePt t="30878" x="8674100" y="1936750"/>
          <p14:tracePt t="30994" x="8680450" y="1936750"/>
          <p14:tracePt t="31015" x="8693150" y="1943100"/>
          <p14:tracePt t="31036" x="8699500" y="1943100"/>
          <p14:tracePt t="31064" x="8705850" y="1943100"/>
          <p14:tracePt t="31085" x="8712200" y="1943100"/>
          <p14:tracePt t="31106" x="8718550" y="1949450"/>
          <p14:tracePt t="31134" x="8718550" y="1955800"/>
          <p14:tracePt t="31169" x="8718550" y="1962150"/>
          <p14:tracePt t="31197" x="8712200" y="1962150"/>
          <p14:tracePt t="31204" x="8705850" y="1962150"/>
          <p14:tracePt t="31225" x="8699500" y="1962150"/>
          <p14:tracePt t="31253" x="8693150" y="1962150"/>
          <p14:tracePt t="31295" x="8686800" y="1962150"/>
          <p14:tracePt t="31344" x="8693150" y="1962150"/>
          <p14:tracePt t="31358" x="8699500" y="1962150"/>
          <p14:tracePt t="31366" x="8705850" y="1962150"/>
          <p14:tracePt t="31380" x="8712200" y="1962150"/>
          <p14:tracePt t="31394" x="8731250" y="1962150"/>
          <p14:tracePt t="31410" x="8743950" y="1955800"/>
          <p14:tracePt t="31427" x="8769350" y="1955800"/>
          <p14:tracePt t="31443" x="8851900" y="1949450"/>
          <p14:tracePt t="31460" x="8896350" y="1936750"/>
          <p14:tracePt t="31476" x="8934450" y="1936750"/>
          <p14:tracePt t="31493" x="9004300" y="1924050"/>
          <p14:tracePt t="31509" x="9055100" y="1924050"/>
          <p14:tracePt t="31527" x="9086850" y="1917700"/>
          <p14:tracePt t="31543" x="9099550" y="1917700"/>
          <p14:tracePt t="31559" x="9112250" y="1917700"/>
          <p14:tracePt t="31604" x="9112250" y="1911350"/>
          <p14:tracePt t="31625" x="9099550" y="1911350"/>
          <p14:tracePt t="31639" x="9093200" y="1911350"/>
          <p14:tracePt t="31653" x="9086850" y="1911350"/>
          <p14:tracePt t="31674" x="9080500" y="1911350"/>
          <p14:tracePt t="31694" x="9074150" y="1911350"/>
          <p14:tracePt t="31710" x="9067800" y="1911350"/>
          <p14:tracePt t="31715" x="9061450" y="1917700"/>
          <p14:tracePt t="31730" x="9055100" y="1917700"/>
          <p14:tracePt t="31742" x="9048750" y="1917700"/>
          <p14:tracePt t="31759" x="9029700" y="1917700"/>
          <p14:tracePt t="31775" x="8997950" y="1930400"/>
          <p14:tracePt t="31792" x="8928100" y="1943100"/>
          <p14:tracePt t="31808" x="8807450" y="1962150"/>
          <p14:tracePt t="31825" x="8743950" y="1981200"/>
          <p14:tracePt t="31842" x="8559800" y="2019300"/>
          <p14:tracePt t="31858" x="8318500" y="2076450"/>
          <p14:tracePt t="31874" x="8172450" y="2108200"/>
          <p14:tracePt t="31892" x="7804150" y="2209800"/>
          <p14:tracePt t="31908" x="7289800" y="2349500"/>
          <p14:tracePt t="31927" x="6743700" y="2501900"/>
          <p14:tracePt t="31941" x="6438900" y="2584450"/>
          <p14:tracePt t="31958" x="5816600" y="2762250"/>
          <p14:tracePt t="31975" x="5549900" y="2857500"/>
          <p14:tracePt t="31991" x="4953000" y="3035300"/>
          <p14:tracePt t="32008" x="4641850" y="3136900"/>
          <p14:tracePt t="32012" x="4362450" y="3213100"/>
          <p14:tracePt t="32025" x="3867150" y="3346450"/>
          <p14:tracePt t="32041" x="3632200" y="3422650"/>
          <p14:tracePt t="32058" x="3435350" y="3448050"/>
          <p14:tracePt t="32074" x="3143250" y="3467100"/>
          <p14:tracePt t="32091" x="2914650" y="3479800"/>
          <p14:tracePt t="32107" x="2813050" y="3479800"/>
          <p14:tracePt t="32124" x="2635250" y="3473450"/>
          <p14:tracePt t="32141" x="2489200" y="3454400"/>
          <p14:tracePt t="32158" x="2438400" y="3448050"/>
          <p14:tracePt t="32173" x="2298700" y="3397250"/>
          <p14:tracePt t="32190" x="2190750" y="3352800"/>
          <p14:tracePt t="32208" x="2038350" y="3282950"/>
          <p14:tracePt t="32224" x="1974850" y="3257550"/>
          <p14:tracePt t="32240" x="1835150" y="3162300"/>
          <p14:tracePt t="32257" x="1631950" y="3048000"/>
          <p14:tracePt t="32273" x="1517650" y="2997200"/>
          <p14:tracePt t="32290" x="1409700" y="2952750"/>
          <p14:tracePt t="32307" x="1117600" y="2762250"/>
          <p14:tracePt t="32324" x="1022350" y="2711450"/>
          <p14:tracePt t="32340" x="927100" y="2660650"/>
          <p14:tracePt t="32357" x="774700" y="2571750"/>
          <p14:tracePt t="32373" x="679450" y="2514600"/>
          <p14:tracePt t="32390" x="628650" y="2501900"/>
          <p14:tracePt t="32406" x="615950" y="2495550"/>
          <p14:tracePt t="32424" x="603250" y="2495550"/>
          <p14:tracePt t="32440" x="596900" y="2489200"/>
          <p14:tracePt t="32481" x="603250" y="2489200"/>
          <p14:tracePt t="32489" x="609600" y="2489200"/>
          <p14:tracePt t="32506" x="609600" y="2495550"/>
          <p14:tracePt t="32523" x="622300" y="2495550"/>
          <p14:tracePt t="32539" x="635000" y="2501900"/>
          <p14:tracePt t="32556" x="641350" y="2501900"/>
          <p14:tracePt t="32573" x="647700" y="2508250"/>
          <p14:tracePt t="32589" x="666750" y="2514600"/>
          <p14:tracePt t="32606" x="673100" y="2514600"/>
          <p14:tracePt t="32623" x="704850" y="2514600"/>
          <p14:tracePt t="32639" x="723900" y="2514600"/>
          <p14:tracePt t="32656" x="800100" y="2482850"/>
          <p14:tracePt t="32672" x="831850" y="2470150"/>
          <p14:tracePt t="32689" x="863600" y="2451100"/>
          <p14:tracePt t="32706" x="946150" y="2400300"/>
          <p14:tracePt t="32722" x="971550" y="2374900"/>
          <p14:tracePt t="32739" x="990600" y="2355850"/>
          <p14:tracePt t="32755" x="1016000" y="2317750"/>
          <p14:tracePt t="32772" x="1041400" y="2266950"/>
          <p14:tracePt t="32789" x="1047750" y="2247900"/>
          <p14:tracePt t="32805" x="1054100" y="2197100"/>
          <p14:tracePt t="32821" x="1054100" y="2165350"/>
          <p14:tracePt t="32839" x="1047750" y="2146300"/>
          <p14:tracePt t="32855" x="1041400" y="2139950"/>
          <p14:tracePt t="32872" x="1035050" y="2139950"/>
          <p14:tracePt t="32888" x="1035050" y="2133600"/>
          <p14:tracePt t="32921" x="1028700" y="2133600"/>
          <p14:tracePt t="32958" x="1028700" y="2139950"/>
          <p14:tracePt t="32979" x="1028700" y="2146300"/>
          <p14:tracePt t="33000" x="1035050" y="2152650"/>
          <p14:tracePt t="33007" x="1041400" y="2159000"/>
          <p14:tracePt t="33023" x="1047750" y="2165350"/>
          <p14:tracePt t="33037" x="1060450" y="2171700"/>
          <p14:tracePt t="33054" x="1092200" y="2190750"/>
          <p14:tracePt t="33071" x="1168400" y="2241550"/>
          <p14:tracePt t="33088" x="1225550" y="2266950"/>
          <p14:tracePt t="33104" x="1352550" y="2355850"/>
          <p14:tracePt t="33121" x="1492250" y="2470150"/>
          <p14:tracePt t="33137" x="1562100" y="2540000"/>
          <p14:tracePt t="33155" x="1708150" y="2686050"/>
          <p14:tracePt t="33170" x="1854200" y="2838450"/>
          <p14:tracePt t="33187" x="1924050" y="2908300"/>
          <p14:tracePt t="33204" x="2070100" y="3041650"/>
          <p14:tracePt t="33220" x="2184400" y="3149600"/>
          <p14:tracePt t="33237" x="2235200" y="3200400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0"/>
            <a:ext cx="8839200" cy="838200"/>
          </a:xfrm>
        </p:spPr>
        <p:txBody>
          <a:bodyPr/>
          <a:lstStyle/>
          <a:p>
            <a:r>
              <a:rPr lang="en-US" altLang="zh-TW" sz="4400" dirty="0">
                <a:solidFill>
                  <a:srgbClr val="333399"/>
                </a:solidFill>
                <a:ea typeface="新細明體" pitchFamily="18" charset="-120"/>
              </a:rPr>
              <a:t>Running AWK</a:t>
            </a:r>
          </a:p>
        </p:txBody>
      </p:sp>
      <p:sp>
        <p:nvSpPr>
          <p:cNvPr id="44035" name="Rectangle 3"/>
          <p:cNvSpPr txBox="1">
            <a:spLocks noChangeArrowheads="1"/>
          </p:cNvSpPr>
          <p:nvPr/>
        </p:nvSpPr>
        <p:spPr bwMode="auto">
          <a:xfrm>
            <a:off x="152400" y="762000"/>
            <a:ext cx="8839200" cy="220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SzPct val="80000"/>
              <a:buFont typeface="Monotype Sorts" pitchFamily="2" charset="2"/>
              <a:buChar char="q"/>
            </a:pPr>
            <a:r>
              <a:rPr lang="en-US" altLang="zh-TW" sz="2800" dirty="0">
                <a:solidFill>
                  <a:srgbClr val="000000"/>
                </a:solidFill>
                <a:latin typeface="Arial" charset="0"/>
                <a:ea typeface="新細明體" pitchFamily="18" charset="-120"/>
              </a:rPr>
              <a:t>  </a:t>
            </a:r>
            <a:r>
              <a:rPr lang="en-US" altLang="zh-TW" sz="3200" dirty="0">
                <a:solidFill>
                  <a:srgbClr val="000000"/>
                </a:solidFill>
                <a:latin typeface="Arial" charset="0"/>
                <a:ea typeface="新細明體" pitchFamily="18" charset="-120"/>
              </a:rPr>
              <a:t>There are some useful flags</a:t>
            </a:r>
            <a:endParaRPr lang="en-US" altLang="zh-TW" sz="2800" dirty="0">
              <a:solidFill>
                <a:srgbClr val="000000"/>
              </a:solidFill>
              <a:latin typeface="Arial" charset="0"/>
              <a:ea typeface="新細明體" pitchFamily="18" charset="-120"/>
            </a:endParaRPr>
          </a:p>
          <a:p>
            <a:pPr marL="742950" lvl="1" indent="-285750"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</a:rPr>
              <a:t>-f  &lt;</a:t>
            </a:r>
            <a:r>
              <a:rPr lang="en-US" altLang="zh-TW" dirty="0" err="1">
                <a:solidFill>
                  <a:srgbClr val="CCCCCC"/>
                </a:solidFill>
                <a:latin typeface="Arial Narrow" pitchFamily="34" charset="0"/>
                <a:ea typeface="新細明體" pitchFamily="18" charset="-120"/>
              </a:rPr>
              <a:t>FileName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</a:rPr>
              <a:t>&gt;  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  Uses the file instead of a one-liner script			(But you can also just put a #!/</a:t>
            </a:r>
            <a:r>
              <a:rPr lang="en-US" altLang="zh-TW" dirty="0" err="1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usr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/bin/</a:t>
            </a:r>
            <a:r>
              <a:rPr lang="en-US" altLang="zh-TW" dirty="0" err="1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awk</a:t>
            </a:r>
            <a:r>
              <a:rPr lang="en-US" altLang="zh-TW" dirty="0">
                <a:solidFill>
                  <a:srgbClr val="CCCCCC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 -f 			on line 1 to make the file an executable.)</a:t>
            </a:r>
          </a:p>
          <a:p>
            <a:pPr marL="742950" lvl="1" indent="-285750">
              <a:spcBef>
                <a:spcPct val="20000"/>
              </a:spcBef>
              <a:buSzPct val="80000"/>
              <a:buFont typeface="Monotype Sorts" pitchFamily="2" charset="2"/>
              <a:buNone/>
            </a:pPr>
            <a:r>
              <a:rPr lang="en-US" altLang="zh-TW" dirty="0">
                <a:solidFill>
                  <a:srgbClr val="000000"/>
                </a:solidFill>
                <a:latin typeface="Arial" charset="0"/>
                <a:ea typeface="新細明體" pitchFamily="18" charset="-120"/>
                <a:sym typeface="Symbol" pitchFamily="18" charset="2"/>
              </a:rPr>
              <a:t>-F "x"     Uses the symbol(s) in "x" for the field separator</a:t>
            </a:r>
            <a:endParaRPr lang="en-US" altLang="zh-TW" dirty="0">
              <a:solidFill>
                <a:srgbClr val="000000"/>
              </a:solidFill>
              <a:latin typeface="Arial" charset="0"/>
              <a:ea typeface="新細明體" pitchFamily="18" charset="-120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3890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415"/>
    </mc:Choice>
    <mc:Fallback>
      <p:transition spd="slow" advTm="454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304" x="2203450" y="3181350"/>
          <p14:tracePt t="3311" x="2159000" y="3143250"/>
          <p14:tracePt t="3318" x="2101850" y="3111500"/>
          <p14:tracePt t="3326" x="2032000" y="3054350"/>
          <p14:tracePt t="3343" x="1892300" y="2971800"/>
          <p14:tracePt t="3360" x="1682750" y="2825750"/>
          <p14:tracePt t="3376" x="1555750" y="2717800"/>
          <p14:tracePt t="3393" x="1454150" y="2647950"/>
          <p14:tracePt t="3410" x="1333500" y="2597150"/>
          <p14:tracePt t="3426" x="1289050" y="2584450"/>
          <p14:tracePt t="3443" x="1244600" y="2565400"/>
          <p14:tracePt t="3459" x="1219200" y="2552700"/>
          <p14:tracePt t="3476" x="1206500" y="2540000"/>
          <p14:tracePt t="3493" x="1193800" y="2533650"/>
          <p14:tracePt t="3509" x="1187450" y="2527300"/>
          <p14:tracePt t="3525" x="1187450" y="2520950"/>
          <p14:tracePt t="3543" x="1181100" y="2520950"/>
          <p14:tracePt t="3559" x="1174750" y="2520950"/>
          <p14:tracePt t="3648" x="1168400" y="2527300"/>
          <p14:tracePt t="3669" x="1155700" y="2533650"/>
          <p14:tracePt t="3682" x="1149350" y="2533650"/>
          <p14:tracePt t="3690" x="1143000" y="2546350"/>
          <p14:tracePt t="3697" x="1130300" y="2552700"/>
          <p14:tracePt t="3708" x="1123950" y="2559050"/>
          <p14:tracePt t="3725" x="1111250" y="2578100"/>
          <p14:tracePt t="3742" x="1104900" y="2584450"/>
          <p14:tracePt t="3758" x="1098550" y="2590800"/>
          <p14:tracePt t="3775" x="1092200" y="2597150"/>
          <p14:tracePt t="3791" x="1079500" y="2603500"/>
          <p14:tracePt t="3808" x="1073150" y="2616200"/>
          <p14:tracePt t="3825" x="1073150" y="2628900"/>
          <p14:tracePt t="3841" x="1066800" y="2647950"/>
          <p14:tracePt t="3858" x="1041400" y="2705100"/>
          <p14:tracePt t="3875" x="1028700" y="2743200"/>
          <p14:tracePt t="3891" x="1016000" y="2781300"/>
          <p14:tracePt t="3908" x="996950" y="2832100"/>
          <p14:tracePt t="3924" x="990600" y="2851150"/>
          <p14:tracePt t="3942" x="984250" y="2870200"/>
          <p14:tracePt t="3957" x="984250" y="2876550"/>
          <p14:tracePt t="3974" x="977900" y="2876550"/>
          <p14:tracePt t="4068" x="971550" y="2876550"/>
          <p14:tracePt t="4089" x="971550" y="2870200"/>
          <p14:tracePt t="4118" x="965200" y="2870200"/>
          <p14:tracePt t="4139" x="958850" y="2863850"/>
          <p14:tracePt t="4160" x="958850" y="2857500"/>
          <p14:tracePt t="4188" x="952500" y="2857500"/>
          <p14:tracePt t="4209" x="946150" y="2851150"/>
          <p14:tracePt t="4244" x="946150" y="2844800"/>
          <p14:tracePt t="4258" x="939800" y="2838450"/>
          <p14:tracePt t="4272" x="939800" y="2832100"/>
          <p14:tracePt t="4293" x="939800" y="2825750"/>
          <p14:tracePt t="4321" x="933450" y="2819400"/>
          <p14:tracePt t="4349" x="933450" y="2813050"/>
          <p14:tracePt t="4462" x="939800" y="2813050"/>
          <p14:tracePt t="9921" x="946150" y="2813050"/>
          <p14:tracePt t="9928" x="952500" y="2813050"/>
          <p14:tracePt t="9937" x="965200" y="2806700"/>
          <p14:tracePt t="9953" x="971550" y="2806700"/>
          <p14:tracePt t="9971" x="984250" y="2806700"/>
          <p14:tracePt t="9987" x="990600" y="2806700"/>
          <p14:tracePt t="10004" x="996950" y="2806700"/>
          <p14:tracePt t="10020" x="1016000" y="2806700"/>
          <p14:tracePt t="10037" x="1035050" y="2806700"/>
          <p14:tracePt t="10054" x="1060450" y="2813050"/>
          <p14:tracePt t="10070" x="1085850" y="2819400"/>
          <p14:tracePt t="10086" x="1104900" y="2819400"/>
          <p14:tracePt t="10103" x="1130300" y="2825750"/>
          <p14:tracePt t="10120" x="1149350" y="2832100"/>
          <p14:tracePt t="10153" x="1155700" y="2832100"/>
          <p14:tracePt t="10169" x="1168400" y="2832100"/>
          <p14:tracePt t="10186" x="1174750" y="2838450"/>
          <p14:tracePt t="10203" x="1187450" y="2838450"/>
          <p14:tracePt t="10230" x="1187450" y="2844800"/>
          <p14:tracePt t="10265" x="1193800" y="2844800"/>
          <p14:tracePt t="10307" x="1200150" y="2844800"/>
          <p14:tracePt t="10342" x="1206500" y="2844800"/>
          <p14:tracePt t="10384" x="1212850" y="2844800"/>
          <p14:tracePt t="10482" x="1219200" y="2851150"/>
          <p14:tracePt t="14241" x="1257300" y="2851150"/>
          <p14:tracePt t="14248" x="1308100" y="2851150"/>
          <p14:tracePt t="14257" x="1365250" y="2851150"/>
          <p14:tracePt t="14272" x="1492250" y="2851150"/>
          <p14:tracePt t="14289" x="1619250" y="2851150"/>
          <p14:tracePt t="14305" x="1841500" y="2876550"/>
          <p14:tracePt t="14323" x="1993900" y="2876550"/>
          <p14:tracePt t="14339" x="2133600" y="2876550"/>
          <p14:tracePt t="14355" x="2368550" y="2901950"/>
          <p14:tracePt t="14371" x="2520950" y="2895600"/>
          <p14:tracePt t="14389" x="2743200" y="2889250"/>
          <p14:tracePt t="14405" x="2870200" y="2876550"/>
          <p14:tracePt t="14421" x="3009900" y="2876550"/>
          <p14:tracePt t="14438" x="3257550" y="2889250"/>
          <p14:tracePt t="14454" x="3397250" y="2889250"/>
          <p14:tracePt t="14471" x="3524250" y="2889250"/>
          <p14:tracePt t="14488" x="3714750" y="2889250"/>
          <p14:tracePt t="14504" x="3854450" y="2889250"/>
          <p14:tracePt t="14522" x="3987800" y="2895600"/>
          <p14:tracePt t="14538" x="4044950" y="2889250"/>
          <p14:tracePt t="14554" x="4083050" y="2882900"/>
          <p14:tracePt t="14571" x="4114800" y="2876550"/>
          <p14:tracePt t="14587" x="4127500" y="2876550"/>
          <p14:tracePt t="14605" x="4146550" y="2876550"/>
          <p14:tracePt t="14621" x="4159250" y="2876550"/>
          <p14:tracePt t="14638" x="4178300" y="2876550"/>
          <p14:tracePt t="14655" x="4203700" y="2889250"/>
          <p14:tracePt t="14687" x="4222750" y="2895600"/>
          <p14:tracePt t="14705" x="4248150" y="2901950"/>
          <p14:tracePt t="14721" x="4267200" y="2908300"/>
          <p14:tracePt t="14738" x="4298950" y="2908300"/>
          <p14:tracePt t="14740" x="4311650" y="2908300"/>
          <p14:tracePt t="14754" x="4349750" y="2908300"/>
          <p14:tracePt t="14770" x="4387850" y="2908300"/>
          <p14:tracePt t="14787" x="4438650" y="2908300"/>
          <p14:tracePt t="14804" x="4508500" y="2901950"/>
          <p14:tracePt t="14820" x="4559300" y="2895600"/>
          <p14:tracePt t="14837" x="4610100" y="2889250"/>
          <p14:tracePt t="14854" x="4648200" y="2882900"/>
          <p14:tracePt t="14870" x="4660900" y="2876550"/>
          <p14:tracePt t="14887" x="4686300" y="2876550"/>
          <p14:tracePt t="14957" x="4686300" y="2870200"/>
          <p14:tracePt t="14971" x="4686300" y="2863850"/>
          <p14:tracePt t="15027" x="4673600" y="2863850"/>
          <p14:tracePt t="15033" x="4667250" y="2863850"/>
          <p14:tracePt t="15041" x="4660900" y="2863850"/>
          <p14:tracePt t="15056" x="4654550" y="2863850"/>
          <p14:tracePt t="15069" x="4635500" y="2863850"/>
          <p14:tracePt t="15086" x="4584700" y="2863850"/>
          <p14:tracePt t="15102" x="4533900" y="2863850"/>
          <p14:tracePt t="15119" x="4381500" y="2895600"/>
          <p14:tracePt t="15135" x="4146550" y="2946400"/>
          <p14:tracePt t="15153" x="3841750" y="3028950"/>
          <p14:tracePt t="15169" x="3657600" y="3098800"/>
          <p14:tracePt t="15185" x="3238500" y="3225800"/>
          <p14:tracePt t="15202" x="2794000" y="3352800"/>
          <p14:tracePt t="15219" x="2590800" y="3390900"/>
          <p14:tracePt t="15235" x="2368550" y="3435350"/>
          <p14:tracePt t="15252" x="1847850" y="3454400"/>
          <p14:tracePt t="15269" x="1695450" y="3454400"/>
          <p14:tracePt t="15285" x="1549400" y="3429000"/>
          <p14:tracePt t="15302" x="1282700" y="3378200"/>
          <p14:tracePt t="15318" x="1092200" y="3333750"/>
          <p14:tracePt t="15336" x="933450" y="3308350"/>
          <p14:tracePt t="15351" x="876300" y="3289300"/>
          <p14:tracePt t="15368" x="781050" y="3263900"/>
          <p14:tracePt t="15385" x="730250" y="3244850"/>
          <p14:tracePt t="15401" x="711200" y="3238500"/>
          <p14:tracePt t="15418" x="692150" y="3232150"/>
          <p14:tracePt t="15435" x="685800" y="3232150"/>
          <p14:tracePt t="15467" x="685800" y="3225800"/>
          <p14:tracePt t="15484" x="685800" y="3219450"/>
          <p14:tracePt t="15504" x="685800" y="3213100"/>
          <p14:tracePt t="15524" x="685800" y="3206750"/>
          <p14:tracePt t="15534" x="685800" y="3200400"/>
          <p14:tracePt t="15568" x="685800" y="3194050"/>
          <p14:tracePt t="15574" x="685800" y="3187700"/>
          <p14:tracePt t="15588" x="685800" y="3175000"/>
          <p14:tracePt t="15600" x="692150" y="3162300"/>
          <p14:tracePt t="15617" x="704850" y="3130550"/>
          <p14:tracePt t="15634" x="711200" y="3117850"/>
          <p14:tracePt t="15651" x="755650" y="3073400"/>
          <p14:tracePt t="15667" x="806450" y="3016250"/>
          <p14:tracePt t="15684" x="838200" y="2984500"/>
          <p14:tracePt t="15701" x="908050" y="2933700"/>
          <p14:tracePt t="15717" x="952500" y="2889250"/>
          <p14:tracePt t="15734" x="971550" y="2870200"/>
          <p14:tracePt t="15750" x="1009650" y="2851150"/>
          <p14:tracePt t="15767" x="1035050" y="2838450"/>
          <p14:tracePt t="15784" x="1054100" y="2832100"/>
          <p14:tracePt t="15799" x="1066800" y="2825750"/>
          <p14:tracePt t="15816" x="1073150" y="2819400"/>
          <p14:tracePt t="15834" x="1079500" y="2819400"/>
          <p14:tracePt t="15850" x="1092200" y="2819400"/>
          <p14:tracePt t="15866" x="1098550" y="2819400"/>
          <p14:tracePt t="15883" x="1123950" y="2825750"/>
          <p14:tracePt t="15900" x="1130300" y="2825750"/>
          <p14:tracePt t="15916" x="1143000" y="2825750"/>
          <p14:tracePt t="15933" x="1187450" y="2825750"/>
          <p14:tracePt t="15949" x="1225550" y="2825750"/>
          <p14:tracePt t="15967" x="1257300" y="2825750"/>
          <p14:tracePt t="15982" x="1276350" y="2825750"/>
          <p14:tracePt t="15999" x="1301750" y="2825750"/>
          <p14:tracePt t="16016" x="1308100" y="2819400"/>
          <p14:tracePt t="16032" x="1314450" y="2819400"/>
          <p14:tracePt t="16049" x="1320800" y="2819400"/>
          <p14:tracePt t="16107" x="1327150" y="2813050"/>
          <p14:tracePt t="16247" x="1327150" y="2819400"/>
          <p14:tracePt t="16297" x="1327150" y="2825750"/>
          <p14:tracePt t="16409" x="1327150" y="2832100"/>
          <p14:tracePt t="16458" x="1333500" y="2838450"/>
          <p14:tracePt t="16480" x="1339850" y="2838450"/>
          <p14:tracePt t="16486" x="1352550" y="2844800"/>
          <p14:tracePt t="16497" x="1358900" y="2844800"/>
          <p14:tracePt t="16515" x="1390650" y="2851150"/>
          <p14:tracePt t="16531" x="1428750" y="2851150"/>
          <p14:tracePt t="16547" x="1492250" y="2851150"/>
          <p14:tracePt t="16564" x="1670050" y="2851150"/>
          <p14:tracePt t="16580" x="1936750" y="2851150"/>
          <p14:tracePt t="16598" x="2108200" y="2844800"/>
          <p14:tracePt t="16614" x="2546350" y="2800350"/>
          <p14:tracePt t="16630" x="2984500" y="2743200"/>
          <p14:tracePt t="16648" x="3460750" y="2660650"/>
          <p14:tracePt t="16664" x="3663950" y="2622550"/>
          <p14:tracePt t="16680" x="4044950" y="2527300"/>
          <p14:tracePt t="16697" x="4324350" y="2457450"/>
          <p14:tracePt t="16713" x="4457700" y="2438400"/>
          <p14:tracePt t="16730" x="4648200" y="2400300"/>
          <p14:tracePt t="16747" x="4781550" y="2368550"/>
          <p14:tracePt t="16763" x="4832350" y="2362200"/>
          <p14:tracePt t="16767" x="4876800" y="2362200"/>
          <p14:tracePt t="16780" x="4895850" y="2355850"/>
          <p14:tracePt t="16796" x="4914900" y="2355850"/>
          <p14:tracePt t="16813" x="4921250" y="2355850"/>
          <p14:tracePt t="16830" x="4921250" y="2349500"/>
          <p14:tracePt t="16907" x="4914900" y="2349500"/>
          <p14:tracePt t="16935" x="4908550" y="2349500"/>
          <p14:tracePt t="16957" x="4902200" y="2355850"/>
          <p14:tracePt t="16978" x="4895850" y="2355850"/>
          <p14:tracePt t="17005" x="4889500" y="2355850"/>
          <p14:tracePt t="17026" x="4889500" y="2368550"/>
          <p14:tracePt t="17040" x="4883150" y="2368550"/>
          <p14:tracePt t="17048" x="4876800" y="2374900"/>
          <p14:tracePt t="17062" x="4870450" y="2381250"/>
          <p14:tracePt t="17079" x="4851400" y="2393950"/>
          <p14:tracePt t="17097" x="4826000" y="2419350"/>
          <p14:tracePt t="17112" x="4800600" y="2444750"/>
          <p14:tracePt t="17128" x="4768850" y="2489200"/>
          <p14:tracePt t="17146" x="4635500" y="2635250"/>
          <p14:tracePt t="17162" x="4597400" y="2692400"/>
          <p14:tracePt t="17178" x="4546600" y="2755900"/>
          <p14:tracePt t="17196" x="4476750" y="2832100"/>
          <p14:tracePt t="17212" x="4419600" y="2870200"/>
          <p14:tracePt t="17228" x="4400550" y="2889250"/>
          <p14:tracePt t="17245" x="4381500" y="2895600"/>
          <p14:tracePt t="17261" x="4368800" y="2895600"/>
          <p14:tracePt t="17286" x="4362450" y="2895600"/>
          <p14:tracePt t="17321" x="4356100" y="2895600"/>
          <p14:tracePt t="17349" x="4343400" y="2895600"/>
          <p14:tracePt t="17356" x="4337050" y="2895600"/>
          <p14:tracePt t="17370" x="4330700" y="2895600"/>
          <p14:tracePt t="17379" x="4324350" y="2895600"/>
          <p14:tracePt t="17398" x="4318000" y="2895600"/>
          <p14:tracePt t="17414" x="4305300" y="2895600"/>
          <p14:tracePt t="17428" x="4286250" y="2895600"/>
          <p14:tracePt t="17445" x="4273550" y="2895600"/>
          <p14:tracePt t="17461" x="4241800" y="2895600"/>
          <p14:tracePt t="17477" x="4222750" y="2889250"/>
          <p14:tracePt t="17495" x="4178300" y="2882900"/>
          <p14:tracePt t="17511" x="4127500" y="2857500"/>
          <p14:tracePt t="17527" x="4102100" y="2851150"/>
          <p14:tracePt t="17544" x="4070350" y="2832100"/>
          <p14:tracePt t="17560" x="4044950" y="2819400"/>
          <p14:tracePt t="17577" x="4044950" y="2806700"/>
          <p14:tracePt t="17595" x="4038600" y="2800350"/>
          <p14:tracePt t="17610" x="4038600" y="2794000"/>
          <p14:tracePt t="17658" x="4044950" y="2794000"/>
          <p14:tracePt t="17693" x="4051300" y="2794000"/>
          <p14:tracePt t="17728" x="4064000" y="2794000"/>
          <p14:tracePt t="17749" x="4070350" y="2800350"/>
          <p14:tracePt t="17770" x="4076700" y="2800350"/>
          <p14:tracePt t="17798" x="4083050" y="2806700"/>
          <p14:tracePt t="17812" x="4089400" y="2806700"/>
          <p14:tracePt t="17819" x="4095750" y="2806700"/>
          <p14:tracePt t="17833" x="4108450" y="2813050"/>
          <p14:tracePt t="17843" x="4121150" y="2813050"/>
          <p14:tracePt t="17860" x="4140200" y="2819400"/>
          <p14:tracePt t="17876" x="4197350" y="2825750"/>
          <p14:tracePt t="17893" x="4279900" y="2832100"/>
          <p14:tracePt t="17911" x="4381500" y="2844800"/>
          <p14:tracePt t="17926" x="4445000" y="2844800"/>
          <p14:tracePt t="17943" x="4552950" y="2851150"/>
          <p14:tracePt t="17960" x="4648200" y="2857500"/>
          <p14:tracePt t="17976" x="4686300" y="2857500"/>
          <p14:tracePt t="17992" x="4724400" y="2857500"/>
          <p14:tracePt t="18009" x="4749800" y="2857500"/>
          <p14:tracePt t="18026" x="4756150" y="2857500"/>
          <p14:tracePt t="18043" x="4768850" y="2857500"/>
          <p14:tracePt t="18170" x="4762500" y="2857500"/>
          <p14:tracePt t="18240" x="4756150" y="2857500"/>
          <p14:tracePt t="18289" x="4749800" y="2857500"/>
          <p14:tracePt t="18381" x="4743450" y="2857500"/>
          <p14:tracePt t="18408" x="4737100" y="2857500"/>
          <p14:tracePt t="18443" x="4730750" y="2857500"/>
          <p14:tracePt t="18478" x="4724400" y="2857500"/>
          <p14:tracePt t="18513" x="4718050" y="2857500"/>
          <p14:tracePt t="18549" x="4711700" y="2857500"/>
          <p14:tracePt t="18612" x="4705350" y="2857500"/>
          <p14:tracePt t="18640" x="4699000" y="2857500"/>
          <p14:tracePt t="18660" x="4692650" y="2857500"/>
          <p14:tracePt t="18682" x="4686300" y="2857500"/>
          <p14:tracePt t="18710" x="4673600" y="2857500"/>
          <p14:tracePt t="18752" x="4667250" y="2857500"/>
          <p14:tracePt t="18759" x="4660900" y="2857500"/>
          <p14:tracePt t="18801" x="4648200" y="2851150"/>
          <p14:tracePt t="18822" x="4641850" y="2851150"/>
          <p14:tracePt t="18851" x="4635500" y="2851150"/>
          <p14:tracePt t="18872" x="4629150" y="2844800"/>
          <p14:tracePt t="18935" x="4629150" y="2838450"/>
          <p14:tracePt t="18942" x="4622800" y="2838450"/>
          <p14:tracePt t="18963" x="4616450" y="2832100"/>
          <p14:tracePt t="18972" x="4610100" y="2832100"/>
          <p14:tracePt t="19005" x="4610100" y="2825750"/>
          <p14:tracePt t="19040" x="4603750" y="2825750"/>
          <p14:tracePt t="19561" x="4584700" y="2825750"/>
          <p14:tracePt t="19575" x="4546600" y="2832100"/>
          <p14:tracePt t="19582" x="4502150" y="2844800"/>
          <p14:tracePt t="19596" x="4451350" y="2863850"/>
          <p14:tracePt t="19606" x="4394200" y="2882900"/>
          <p14:tracePt t="19620" x="4318000" y="2895600"/>
          <p14:tracePt t="19637" x="4108450" y="2933700"/>
          <p14:tracePt t="19654" x="3854450" y="2978150"/>
          <p14:tracePt t="19670" x="3727450" y="2997200"/>
          <p14:tracePt t="19687" x="3435350" y="3054350"/>
          <p14:tracePt t="19703" x="3130550" y="3111500"/>
          <p14:tracePt t="19720" x="3003550" y="3124200"/>
          <p14:tracePt t="19737" x="2787650" y="3155950"/>
          <p14:tracePt t="19753" x="2679700" y="3168650"/>
          <p14:tracePt t="19769" x="2482850" y="3168650"/>
          <p14:tracePt t="19786" x="2336800" y="3143250"/>
          <p14:tracePt t="19803" x="2266950" y="3136900"/>
          <p14:tracePt t="19806" x="2216150" y="3117850"/>
          <p14:tracePt t="19820" x="2159000" y="3105150"/>
          <p14:tracePt t="19836" x="2051050" y="3073400"/>
          <p14:tracePt t="19853" x="2000250" y="3060700"/>
          <p14:tracePt t="19870" x="1879600" y="3035300"/>
          <p14:tracePt t="19886" x="1809750" y="3016250"/>
          <p14:tracePt t="19902" x="1778000" y="3016250"/>
          <p14:tracePt t="19919" x="1720850" y="2997200"/>
          <p14:tracePt t="19935" x="1670050" y="2978150"/>
          <p14:tracePt t="19952" x="1638300" y="2965450"/>
          <p14:tracePt t="19969" x="1587500" y="2952750"/>
          <p14:tracePt t="19985" x="1524000" y="2927350"/>
          <p14:tracePt t="20004" x="1454150" y="2895600"/>
          <p14:tracePt t="20018" x="1422400" y="2889250"/>
          <p14:tracePt t="20035" x="1390650" y="2863850"/>
          <p14:tracePt t="20052" x="1327150" y="2838450"/>
          <p14:tracePt t="20068" x="1314450" y="2832100"/>
          <p14:tracePt t="20085" x="1295400" y="2819400"/>
          <p14:tracePt t="20101" x="1270000" y="2806700"/>
          <p14:tracePt t="20118" x="1244600" y="2806700"/>
          <p14:tracePt t="20135" x="1231900" y="2800350"/>
          <p14:tracePt t="20151" x="1212850" y="2800350"/>
          <p14:tracePt t="20168" x="1200150" y="2794000"/>
          <p14:tracePt t="20186" x="1193800" y="2787650"/>
          <p14:tracePt t="20228" x="1187450" y="2787650"/>
          <p14:tracePt t="20389" x="1187450" y="2794000"/>
          <p14:tracePt t="20403" x="1193800" y="2794000"/>
          <p14:tracePt t="20438" x="1200150" y="2794000"/>
          <p14:tracePt t="20445" x="1200150" y="2800350"/>
          <p14:tracePt t="20466" x="1206500" y="2800350"/>
          <p14:tracePt t="20473" x="1212850" y="2806700"/>
          <p14:tracePt t="20494" x="1219200" y="2806700"/>
          <p14:tracePt t="20515" x="1219200" y="2813050"/>
          <p14:tracePt t="20529" x="1225550" y="2819400"/>
          <p14:tracePt t="20544" x="1225550" y="2825750"/>
          <p14:tracePt t="20564" x="1225550" y="2832100"/>
          <p14:tracePt t="20586" x="1231900" y="2832100"/>
          <p14:tracePt t="20606" x="1231900" y="2838450"/>
          <p14:tracePt t="20613" x="1238250" y="2838450"/>
          <p14:tracePt t="20635" x="1244600" y="2844800"/>
          <p14:tracePt t="20656" x="1250950" y="2851150"/>
          <p14:tracePt t="20677" x="1250950" y="2857500"/>
          <p14:tracePt t="20705" x="1257300" y="2863850"/>
          <p14:tracePt t="20761" x="1263650" y="2870200"/>
          <p14:tracePt t="35102" x="1301750" y="2857500"/>
          <p14:tracePt t="35109" x="1358900" y="2844800"/>
          <p14:tracePt t="35117" x="1409700" y="2813050"/>
          <p14:tracePt t="35133" x="1524000" y="2774950"/>
          <p14:tracePt t="35150" x="1619250" y="2730500"/>
          <p14:tracePt t="35166" x="1784350" y="2667000"/>
          <p14:tracePt t="35183" x="1936750" y="2616200"/>
          <p14:tracePt t="35201" x="2076450" y="2559050"/>
          <p14:tracePt t="35216" x="2152650" y="2514600"/>
          <p14:tracePt t="35232" x="2209800" y="2501900"/>
          <p14:tracePt t="35250" x="2286000" y="2482850"/>
          <p14:tracePt t="35266" x="2317750" y="2476500"/>
          <p14:tracePt t="35283" x="2349500" y="2470150"/>
          <p14:tracePt t="35300" x="2368550" y="2470150"/>
          <p14:tracePt t="35341" x="2368550" y="2476500"/>
          <p14:tracePt t="35362" x="2368550" y="2482850"/>
          <p14:tracePt t="35383" x="2362200" y="2489200"/>
          <p14:tracePt t="35397" x="2362200" y="2495550"/>
          <p14:tracePt t="35404" x="2355850" y="2495550"/>
          <p14:tracePt t="35425" x="2343150" y="2501900"/>
          <p14:tracePt t="35433" x="2330450" y="2514600"/>
          <p14:tracePt t="35449" x="2305050" y="2520950"/>
          <p14:tracePt t="35465" x="2260600" y="2540000"/>
          <p14:tracePt t="35482" x="2184400" y="2571750"/>
          <p14:tracePt t="35498" x="2108200" y="2597150"/>
          <p14:tracePt t="35516" x="1993900" y="2635250"/>
          <p14:tracePt t="35532" x="1905000" y="2679700"/>
          <p14:tracePt t="35548" x="1809750" y="2717800"/>
          <p14:tracePt t="35565" x="1670050" y="2749550"/>
          <p14:tracePt t="35581" x="1612900" y="2768600"/>
          <p14:tracePt t="35598" x="1568450" y="2781300"/>
          <p14:tracePt t="35615" x="1524000" y="2800350"/>
          <p14:tracePt t="35632" x="1504950" y="2806700"/>
          <p14:tracePt t="35650" x="1492250" y="2806700"/>
          <p14:tracePt t="35664" x="1492250" y="2813050"/>
          <p14:tracePt t="35853" x="1485900" y="2806700"/>
          <p14:tracePt t="35895" x="1479550" y="2806700"/>
          <p14:tracePt t="35923" x="1473200" y="2800350"/>
          <p14:tracePt t="35944" x="1466850" y="2800350"/>
          <p14:tracePt t="35958" x="1460500" y="2800350"/>
          <p14:tracePt t="35966" x="1454150" y="2800350"/>
          <p14:tracePt t="35980" x="1441450" y="2800350"/>
          <p14:tracePt t="36014" x="1422400" y="2800350"/>
          <p14:tracePt t="36047" x="1409700" y="2800350"/>
          <p14:tracePt t="36080" x="1403350" y="2800350"/>
          <p14:tracePt t="36096" x="1397000" y="2800350"/>
          <p14:tracePt t="36197" x="1390650" y="2800350"/>
          <p14:tracePt t="36274" x="1384300" y="2800350"/>
          <p14:tracePt t="36323" x="1384300" y="2794000"/>
          <p14:tracePt t="36393" x="1377950" y="2794000"/>
          <p14:tracePt t="36484" x="1371600" y="2787650"/>
          <p14:tracePt t="36512" x="1371600" y="2781300"/>
          <p14:tracePt t="36554" x="1371600" y="2774950"/>
          <p14:tracePt t="36583" x="1365250" y="2768600"/>
          <p14:tracePt t="37367" x="1358900" y="2768600"/>
          <p14:tracePt t="37388" x="1352550" y="2768600"/>
          <p14:tracePt t="37410" x="1346200" y="2768600"/>
          <p14:tracePt t="37451" x="1339850" y="2762250"/>
          <p14:tracePt t="37486" x="1333500" y="2762250"/>
          <p14:tracePt t="37507" x="1327150" y="2762250"/>
          <p14:tracePt t="37591" x="1320800" y="2762250"/>
          <p14:tracePt t="37647" x="1314450" y="2762250"/>
          <p14:tracePt t="37683" x="1308100" y="2762250"/>
          <p14:tracePt t="37696" x="1301750" y="2762250"/>
          <p14:tracePt t="37718" x="1295400" y="2762250"/>
          <p14:tracePt t="37738" x="1289050" y="2762250"/>
          <p14:tracePt t="37759" x="1289050" y="2768600"/>
          <p14:tracePt t="37767" x="1282700" y="2768600"/>
          <p14:tracePt t="37823" x="1276350" y="2768600"/>
          <p14:tracePt t="37829" x="1270000" y="2768600"/>
          <p14:tracePt t="37872" x="1263650" y="2768600"/>
          <p14:tracePt t="37970" x="1270000" y="2768600"/>
          <p14:tracePt t="38019" x="1276350" y="2768600"/>
          <p14:tracePt t="38061" x="1282700" y="2768600"/>
          <p14:tracePt t="38110" x="1282700" y="2774950"/>
          <p14:tracePt t="38433" x="1289050" y="2774950"/>
          <p14:tracePt t="38461" x="1295400" y="2774950"/>
          <p14:tracePt t="38489" x="1301750" y="2774950"/>
          <p14:tracePt t="38524" x="1308100" y="2774950"/>
          <p14:tracePt t="38539" x="1314450" y="2774950"/>
          <p14:tracePt t="38552" x="1314450" y="2781300"/>
          <p14:tracePt t="38559" x="1320800" y="2781300"/>
          <p14:tracePt t="38580" x="1327150" y="2781300"/>
          <p14:tracePt t="38590" x="1333500" y="2787650"/>
          <p14:tracePt t="38605" x="1346200" y="2787650"/>
          <p14:tracePt t="38621" x="1358900" y="2794000"/>
          <p14:tracePt t="38638" x="1428750" y="2800350"/>
          <p14:tracePt t="38654" x="1498600" y="2800350"/>
          <p14:tracePt t="38671" x="1676400" y="2806700"/>
          <p14:tracePt t="38687" x="1816100" y="2806700"/>
          <p14:tracePt t="38704" x="1981200" y="2806700"/>
          <p14:tracePt t="38721" x="2273300" y="2806700"/>
          <p14:tracePt t="38737" x="2501900" y="2806700"/>
          <p14:tracePt t="38754" x="2743200" y="2800350"/>
          <p14:tracePt t="38770" x="3111500" y="2768600"/>
          <p14:tracePt t="38787" x="3340100" y="2749550"/>
          <p14:tracePt t="38805" x="3670300" y="2717800"/>
          <p14:tracePt t="38820" x="3873500" y="2698750"/>
          <p14:tracePt t="38837" x="4095750" y="2667000"/>
          <p14:tracePt t="38854" x="4368800" y="2616200"/>
          <p14:tracePt t="38870" x="4533900" y="2590800"/>
          <p14:tracePt t="38887" x="4692650" y="2565400"/>
          <p14:tracePt t="38904" x="4876800" y="2540000"/>
          <p14:tracePt t="38920" x="4953000" y="2533650"/>
          <p14:tracePt t="38937" x="5048250" y="2533650"/>
          <p14:tracePt t="38953" x="5168900" y="2533650"/>
          <p14:tracePt t="38970" x="5226050" y="2540000"/>
          <p14:tracePt t="38973" x="5245100" y="2540000"/>
          <p14:tracePt t="38987" x="5295900" y="2546350"/>
          <p14:tracePt t="39003" x="5334000" y="2552700"/>
          <p14:tracePt t="39020" x="5359400" y="2552700"/>
          <p14:tracePt t="39037" x="5397500" y="2565400"/>
          <p14:tracePt t="39053" x="5422900" y="2565400"/>
          <p14:tracePt t="39069" x="5441950" y="2565400"/>
          <p14:tracePt t="39086" x="5467350" y="2571750"/>
          <p14:tracePt t="39103" x="5492750" y="2578100"/>
          <p14:tracePt t="39120" x="5524500" y="2584450"/>
          <p14:tracePt t="39136" x="5556250" y="2584450"/>
          <p14:tracePt t="39153" x="5588000" y="2590800"/>
          <p14:tracePt t="39170" x="5645150" y="2597150"/>
          <p14:tracePt t="39186" x="5676900" y="2603500"/>
          <p14:tracePt t="39202" x="5715000" y="2616200"/>
          <p14:tracePt t="39220" x="5778500" y="2641600"/>
          <p14:tracePt t="39236" x="5829300" y="2654300"/>
          <p14:tracePt t="39253" x="5880100" y="2667000"/>
          <p14:tracePt t="39269" x="5943600" y="2698750"/>
          <p14:tracePt t="39285" x="5969000" y="2711450"/>
          <p14:tracePt t="39303" x="6000750" y="2724150"/>
          <p14:tracePt t="39755" x="5981700" y="2724150"/>
          <p14:tracePt t="39762" x="5943600" y="2724150"/>
          <p14:tracePt t="39770" x="5892800" y="2724150"/>
          <p14:tracePt t="39784" x="5810250" y="2730500"/>
          <p14:tracePt t="39800" x="5708650" y="2749550"/>
          <p14:tracePt t="39817" x="5600700" y="2768600"/>
          <p14:tracePt t="39834" x="5441950" y="2794000"/>
          <p14:tracePt t="39850" x="5321300" y="2819400"/>
          <p14:tracePt t="39868" x="5162550" y="2838450"/>
          <p14:tracePt t="39883" x="5092700" y="2857500"/>
          <p14:tracePt t="39900" x="5041900" y="2863850"/>
          <p14:tracePt t="39917" x="4978400" y="2889250"/>
          <p14:tracePt t="39933" x="4953000" y="2895600"/>
          <p14:tracePt t="39950" x="4940300" y="2895600"/>
          <p14:tracePt t="39967" x="4933950" y="2895600"/>
          <p14:tracePt t="39983" x="4927600" y="2901950"/>
          <p14:tracePt t="40015" x="4927600" y="2914650"/>
          <p14:tracePt t="40022" x="4927600" y="2921000"/>
          <p14:tracePt t="40057" x="4933950" y="2921000"/>
          <p14:tracePt t="40156" x="4927600" y="2921000"/>
          <p14:tracePt t="40163" x="4902200" y="2921000"/>
          <p14:tracePt t="40177" x="4883150" y="2921000"/>
          <p14:tracePt t="40185" x="4851400" y="2921000"/>
          <p14:tracePt t="40199" x="4787900" y="2927350"/>
          <p14:tracePt t="40215" x="4679950" y="2946400"/>
          <p14:tracePt t="40233" x="4457700" y="2984500"/>
          <p14:tracePt t="40249" x="4248150" y="3003550"/>
          <p14:tracePt t="40265" x="4032250" y="3022600"/>
          <p14:tracePt t="40283" x="3702050" y="3054350"/>
          <p14:tracePt t="40298" x="3486150" y="3079750"/>
          <p14:tracePt t="40315" x="3270250" y="3086100"/>
          <p14:tracePt t="40332" x="3003550" y="3105150"/>
          <p14:tracePt t="40348" x="2832100" y="3124200"/>
          <p14:tracePt t="40366" x="2590800" y="3136900"/>
          <p14:tracePt t="40381" x="2438400" y="3130550"/>
          <p14:tracePt t="40398" x="2317750" y="3130550"/>
          <p14:tracePt t="40415" x="2152650" y="3130550"/>
          <p14:tracePt t="40431" x="2057400" y="3124200"/>
          <p14:tracePt t="40448" x="1974850" y="3111500"/>
          <p14:tracePt t="40465" x="1885950" y="3086100"/>
          <p14:tracePt t="40481" x="1835150" y="3079750"/>
          <p14:tracePt t="40499" x="1778000" y="3048000"/>
          <p14:tracePt t="40515" x="1758950" y="3041650"/>
          <p14:tracePt t="40531" x="1720850" y="3022600"/>
          <p14:tracePt t="40548" x="1682750" y="2997200"/>
          <p14:tracePt t="40564" x="1644650" y="2978150"/>
          <p14:tracePt t="40581" x="1625600" y="2965450"/>
          <p14:tracePt t="40598" x="1600200" y="2940050"/>
          <p14:tracePt t="40614" x="1574800" y="2927350"/>
          <p14:tracePt t="40631" x="1549400" y="2908300"/>
          <p14:tracePt t="40647" x="1498600" y="2870200"/>
          <p14:tracePt t="40664" x="1485900" y="2863850"/>
          <p14:tracePt t="40681" x="1441450" y="2851150"/>
          <p14:tracePt t="40697" x="1409700" y="2832100"/>
          <p14:tracePt t="40714" x="1377950" y="2813050"/>
          <p14:tracePt t="40731" x="1327150" y="2806700"/>
          <p14:tracePt t="40747" x="1276350" y="2781300"/>
          <p14:tracePt t="40764" x="1257300" y="2774950"/>
          <p14:tracePt t="40781" x="1219200" y="2749550"/>
          <p14:tracePt t="40797" x="1187450" y="2730500"/>
          <p14:tracePt t="40813" x="1181100" y="2724150"/>
          <p14:tracePt t="40830" x="1162050" y="2717800"/>
          <p14:tracePt t="40847" x="1155700" y="2711450"/>
          <p14:tracePt t="40864" x="1149350" y="2711450"/>
          <p14:tracePt t="40880" x="1149350" y="2705100"/>
          <p14:tracePt t="40907" x="1143000" y="2698750"/>
          <p14:tracePt t="41026" x="1149350" y="2705100"/>
          <p14:tracePt t="41089" x="1155700" y="2705100"/>
          <p14:tracePt t="41124" x="1162050" y="2711450"/>
          <p14:tracePt t="41145" x="1168400" y="2717800"/>
          <p14:tracePt t="41166" x="1168400" y="2724150"/>
          <p14:tracePt t="41174" x="1174750" y="2724150"/>
          <p14:tracePt t="41187" x="1181100" y="2730500"/>
          <p14:tracePt t="41196" x="1181100" y="2736850"/>
          <p14:tracePt t="41212" x="1187450" y="2743200"/>
          <p14:tracePt t="41229" x="1206500" y="2768600"/>
          <p14:tracePt t="41245" x="1212850" y="2781300"/>
          <p14:tracePt t="41262" x="1231900" y="2806700"/>
          <p14:tracePt t="41279" x="1250950" y="2838450"/>
          <p14:tracePt t="41295" x="1257300" y="2851150"/>
          <p14:tracePt t="41312" x="1270000" y="2870200"/>
          <p14:tracePt t="41329" x="1276350" y="2882900"/>
          <p14:tracePt t="41345" x="1276350" y="2889250"/>
          <p14:tracePt t="41361" x="1276350" y="2895600"/>
          <p14:tracePt t="41378" x="1282700" y="2895600"/>
          <p14:tracePt t="42109" x="1289050" y="2895600"/>
          <p14:tracePt t="42130" x="1295400" y="2895600"/>
          <p14:tracePt t="42207" x="1295400" y="2901950"/>
          <p14:tracePt t="42270" x="1295400" y="2908300"/>
          <p14:tracePt t="42355" x="1301750" y="2914650"/>
          <p14:tracePt t="42390" x="1308100" y="2921000"/>
          <p14:tracePt t="42411" x="1308100" y="2927350"/>
          <p14:tracePt t="42439" x="1314450" y="2933700"/>
          <p14:tracePt t="42481" x="1314450" y="2940050"/>
          <p14:tracePt t="42509" x="1320800" y="2940050"/>
          <p14:tracePt t="42531" x="1320800" y="2946400"/>
          <p14:tracePt t="42545" x="1320800" y="2952750"/>
          <p14:tracePt t="42551" x="1320800" y="2959100"/>
          <p14:tracePt t="42566" x="1327150" y="2965450"/>
          <p14:tracePt t="42574" x="1327150" y="2971800"/>
          <p14:tracePt t="42590" x="1327150" y="2978150"/>
          <p14:tracePt t="42608" x="1333500" y="3022600"/>
          <p14:tracePt t="42624" x="1339850" y="3073400"/>
          <p14:tracePt t="42641" x="1339850" y="3098800"/>
          <p14:tracePt t="42658" x="1346200" y="3155950"/>
          <p14:tracePt t="42674" x="1352550" y="3206750"/>
          <p14:tracePt t="42690" x="1358900" y="3225800"/>
          <p14:tracePt t="42707" x="1365250" y="3263900"/>
          <p14:tracePt t="42724" x="1365250" y="3276600"/>
          <p14:tracePt t="42741" x="1371600" y="3282950"/>
          <p14:tracePt t="42804" x="1377950" y="3282950"/>
          <p14:tracePt t="42825" x="1377950" y="3295650"/>
          <p14:tracePt t="42832" x="1377950" y="3302000"/>
          <p14:tracePt t="42847" x="1371600" y="3308350"/>
          <p14:tracePt t="42857" x="1371600" y="3321050"/>
          <p14:tracePt t="42874" x="1365250" y="3327400"/>
        </p14:tracePtLst>
      </p14:laserTrace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8|62.7|34.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5|85.3|109.4|31.6|49.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9|88.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1.3|81.9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5.8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0"/>
</p:tagLst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新細明體"/>
        <a:cs typeface=""/>
      </a:majorFont>
      <a:minorFont>
        <a:latin typeface="Arial"/>
        <a:ea typeface="新細明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新細明體" charset="-12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新細明體" charset="-12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CISC1480">
  <a:themeElements>
    <a:clrScheme name="CISC1480.pot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CISC1480.po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CISC1480.po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ISC1480.pot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ISC1480.pot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ISC1480.pot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ISC1480.pot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ISC1480.pot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ISC1480.pot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D:\CISC1480\CISC1480.pot</Template>
  <TotalTime>7096</TotalTime>
  <Words>1985</Words>
  <Application>Microsoft Office PowerPoint</Application>
  <PresentationFormat>On-screen Show (4:3)</PresentationFormat>
  <Paragraphs>423</Paragraphs>
  <Slides>28</Slides>
  <Notes>26</Notes>
  <HiddenSlides>0</HiddenSlides>
  <MMClips>28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28</vt:i4>
      </vt:variant>
    </vt:vector>
  </HeadingPairs>
  <TitlesOfParts>
    <vt:vector size="37" baseType="lpstr">
      <vt:lpstr>Monotype Sorts</vt:lpstr>
      <vt:lpstr>新細明體</vt:lpstr>
      <vt:lpstr>Arial</vt:lpstr>
      <vt:lpstr>Arial Narrow</vt:lpstr>
      <vt:lpstr>High Tower Text</vt:lpstr>
      <vt:lpstr>Symbol</vt:lpstr>
      <vt:lpstr>Times New Roman</vt:lpstr>
      <vt:lpstr>Default Design</vt:lpstr>
      <vt:lpstr>CISC1480</vt:lpstr>
      <vt:lpstr>AWK Variables</vt:lpstr>
      <vt:lpstr>PowerPoint Presentation</vt:lpstr>
      <vt:lpstr>PowerPoint Presentation</vt:lpstr>
      <vt:lpstr>PowerPoint Presentation</vt:lpstr>
      <vt:lpstr>PowerPoint Presentation</vt:lpstr>
      <vt:lpstr>Output Formatting: print vs printf</vt:lpstr>
      <vt:lpstr>Data Validation</vt:lpstr>
      <vt:lpstr>Running AWK</vt:lpstr>
      <vt:lpstr>Running AWK</vt:lpstr>
      <vt:lpstr>Running AWK</vt:lpstr>
      <vt:lpstr>Running AWK</vt:lpstr>
      <vt:lpstr>Running AWK</vt:lpstr>
      <vt:lpstr>Running AWK</vt:lpstr>
      <vt:lpstr>Running AWK</vt:lpstr>
      <vt:lpstr>Running AWK</vt:lpstr>
      <vt:lpstr>Running AWK</vt:lpstr>
      <vt:lpstr>Running AWK</vt:lpstr>
      <vt:lpstr>Running AWK</vt:lpstr>
      <vt:lpstr>Running AWK</vt:lpstr>
      <vt:lpstr>Running AWK</vt:lpstr>
      <vt:lpstr>Running AWK</vt:lpstr>
      <vt:lpstr>Running AWK</vt:lpstr>
      <vt:lpstr>Running AWK</vt:lpstr>
      <vt:lpstr>Running AWK</vt:lpstr>
      <vt:lpstr>Running AWK</vt:lpstr>
      <vt:lpstr>Running AWK</vt:lpstr>
      <vt:lpstr>Running AWK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Command Notation</dc:title>
  <dc:creator>Me</dc:creator>
  <cp:lastModifiedBy>Me</cp:lastModifiedBy>
  <cp:revision>435</cp:revision>
  <cp:lastPrinted>1999-10-31T21:08:02Z</cp:lastPrinted>
  <dcterms:created xsi:type="dcterms:W3CDTF">1999-08-07T15:16:11Z</dcterms:created>
  <dcterms:modified xsi:type="dcterms:W3CDTF">2021-05-23T19:25:05Z</dcterms:modified>
</cp:coreProperties>
</file>

<file path=docProps/thumbnail.jpeg>
</file>